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6" r:id="rId3"/>
    <p:sldId id="276" r:id="rId4"/>
    <p:sldId id="281" r:id="rId5"/>
    <p:sldId id="282" r:id="rId6"/>
    <p:sldId id="283" r:id="rId7"/>
    <p:sldId id="284" r:id="rId8"/>
    <p:sldId id="285" r:id="rId9"/>
    <p:sldId id="287" r:id="rId10"/>
    <p:sldId id="289" r:id="rId11"/>
    <p:sldId id="290" r:id="rId12"/>
    <p:sldId id="291" r:id="rId13"/>
  </p:sldIdLst>
  <p:sldSz cx="12192000" cy="6858000"/>
  <p:notesSz cx="6858000" cy="9144000"/>
  <p:embeddedFontLst>
    <p:embeddedFont>
      <p:font typeface="! PEPSI !" panose="02000000000000000000" charset="0"/>
      <p:regular r:id="rId15"/>
    </p:embeddedFont>
    <p:embeddedFont>
      <p:font typeface="Aharoni" panose="02010803020104030203" pitchFamily="2" charset="-79"/>
      <p:bold r:id="rId16"/>
    </p:embeddedFont>
    <p:embeddedFont>
      <p:font typeface="Segoe UI Black" panose="020B0604020202020204" charset="0"/>
      <p:bold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quantum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antum" panose="020B0604020202020204" charset="0"/>
      <p:regular r:id="rId25"/>
    </p:embeddedFont>
    <p:embeddedFont>
      <p:font typeface="Arial Black" panose="020B0A04020102020204" pitchFamily="34" charset="0"/>
      <p:bold r:id="rId30"/>
    </p:embeddedFont>
    <p:embeddedFont>
      <p:font typeface="Vrinda" panose="020B0502040204020203" pitchFamily="34" charset="0"/>
      <p:regular r:id="rId31"/>
      <p:bold r:id="rId32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9FD"/>
    <a:srgbClr val="FF5353"/>
    <a:srgbClr val="B0ABDD"/>
    <a:srgbClr val="FBF885"/>
    <a:srgbClr val="F0AEE8"/>
    <a:srgbClr val="00FF00"/>
    <a:srgbClr val="FD6FDF"/>
    <a:srgbClr val="3BCCFF"/>
    <a:srgbClr val="FFFF4B"/>
    <a:srgbClr val="E4D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0" autoAdjust="0"/>
    <p:restoredTop sz="93503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3249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F5C30-36B2-4285-A42C-2EBE68CEB03A}" type="datetimeFigureOut">
              <a:rPr lang="de-AT" smtClean="0"/>
              <a:t>18.04.2018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1C68-8CD3-4EC0-88CD-9F71533EE8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717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A9348-8D62-4746-999D-0D3AF071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9BFFD6-A293-467A-B052-F81B719AF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924D1-1BF0-46A4-93C5-9188718B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9D66C-50A1-4845-B2B1-3CD5D491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F59A7-ECC5-488D-AACE-54DE5A8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2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643DD-0CFA-44DC-8029-BEEA752B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4C1741-D114-47AB-BBEB-1AF295AE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A4C931-EF72-4B67-8DE7-AD5E405A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BA3C4D-B59F-49BB-8A74-D47B39CA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D87C1-8873-49B6-8C6A-DA767764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9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B04342-1693-43B3-A84D-F5054B1A0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54CD88-5A85-4404-82C6-44F563B6D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74E95-CF11-4690-9660-EC5D2BAE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DFCEB-7636-42FA-8DE8-E60152B2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34463A-11D0-46B2-9793-A233AD10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6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6350"/>
            <a:ext cx="9192344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383640"/>
            <a:ext cx="586486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6350"/>
            <a:ext cx="9120336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bhans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28" y="534268"/>
            <a:ext cx="12557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CL-logo-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96" y="418009"/>
            <a:ext cx="1123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Logo_Sloven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78" y="513627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smats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86" y="404664"/>
            <a:ext cx="1114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070D5-E126-42DD-B9B1-E7750B61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A2FCE-B1A7-4D58-B890-0A59913B3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50E008-6CC5-4FD2-ABA5-6E5B2A8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467497-B385-4D15-AD4B-7190B1DB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6EC48-8061-4F22-9B51-4BF6CDAE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CBAC0-CE07-4E58-BA2F-9BF884B0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7D9152-A556-4932-923B-ABEC344F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1995C-17EB-4EF9-A6EE-17A1FF6A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BA1C58-DCE5-48DC-8E60-34029C4E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B11B1-65B5-4DC0-B6E4-ADF8FDE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0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D2133-BBC9-4831-88A0-ED2587F5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2F1431-9A8B-4E9F-9211-E70F415B7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0EAA4E-1641-4749-AD95-54325EAD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5A38D2-3CC3-498D-84AE-ED80DA33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217399-E9B1-42B5-8904-F3A12873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351BF4-2E10-4753-ACC1-D500AC5A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1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C0E7-34AB-49E6-916C-AA466E7A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A0B43-01DA-4768-A3A4-11D9F0FB8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8B3D3-B010-465F-9CCC-27BBA093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11B95C-0C1E-42A2-B7C8-B4019DBE4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99B25E-80C2-4A1A-8BA1-EBE824EAD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27EBCD-8949-4B57-8F6D-522E2515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AE43924-E91C-4D00-8E27-4F20BE6D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2AC56C-0892-43AE-9AFA-BE188278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5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83FFA-05A9-439A-AD31-AF591FDE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35044E-38BD-43BE-AD1E-6B50FBA0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3BDAAF-7AC7-4754-8A21-BB217535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0AC52F-8154-4F7A-ACE7-F845A954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23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AE9A22-BEEE-487A-A47D-5374B72A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C4AAC9-77A7-4FE4-83F8-0A39B8E1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F7DE19-44E4-4D5E-9334-32D10316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5F950-0E94-4B4B-8528-D172D35F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7B913-8FF9-4E67-8FB9-9116DBF8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E8A1CA-4664-4F23-94B9-67D938EC9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62756-7204-47F8-8BB4-AAF6E14C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E5FF00-F7E1-49DB-AF89-3EB4227E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A05DFD-1C72-4642-9E93-9696C3C9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4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4C86E-213C-467E-AC63-9C33B672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0195A3-555D-42E5-A22A-1193C006C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47206-7BCF-4A7C-9AC1-49BA634CD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CAD817-503D-4BB4-8BF3-65C20E3F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B34E63-5A50-43E2-B036-745C705E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5175AD-567E-471E-BEF1-5B2F1BE3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F5970A-A734-45C1-920E-4C58F052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35DD66-839E-48EC-88D0-24195F5C8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618C9-A639-4CCD-8611-66EE6E171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840C-4555-4C42-8535-93BFD62C51EF}" type="datetimeFigureOut">
              <a:rPr lang="sl-SI" smtClean="0"/>
              <a:pPr/>
              <a:t>18.4.2018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F0A10-38B6-4430-832D-6F921F6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E7AEE-7868-48E6-9B2E-EAE33E6E6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D3F0-DDFB-44F7-AE0F-0CCC1C2BD3C0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0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F9A6-4059-4301-A85A-600C72BB1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F6F6-95F7-4F96-9AC4-FB5EB085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67408" y="2276872"/>
            <a:ext cx="8136904" cy="4032448"/>
          </a:xfrm>
        </p:spPr>
        <p:txBody>
          <a:bodyPr>
            <a:normAutofit/>
          </a:bodyPr>
          <a:lstStyle/>
          <a:p>
            <a:pPr algn="l"/>
            <a:r>
              <a:rPr lang="de-AT" sz="4800" b="1" dirty="0">
                <a:solidFill>
                  <a:srgbClr val="002060"/>
                </a:solidFill>
              </a:rPr>
              <a:t>SECSI FRA </a:t>
            </a:r>
          </a:p>
          <a:p>
            <a:pPr algn="l"/>
            <a:r>
              <a:rPr lang="en-US" sz="3600" b="1" dirty="0">
                <a:solidFill>
                  <a:srgbClr val="002060"/>
                </a:solidFill>
              </a:rPr>
              <a:t>Benefits for Airspace Users</a:t>
            </a:r>
          </a:p>
          <a:p>
            <a:pPr algn="l"/>
            <a:endParaRPr lang="de-AT" sz="2800" b="1" dirty="0" smtClean="0">
              <a:solidFill>
                <a:srgbClr val="002060"/>
              </a:solidFill>
            </a:endParaRPr>
          </a:p>
          <a:p>
            <a:pPr algn="l"/>
            <a:r>
              <a:rPr lang="de-AT" sz="2800" b="1" i="1" dirty="0" smtClean="0">
                <a:solidFill>
                  <a:srgbClr val="002060"/>
                </a:solidFill>
              </a:rPr>
              <a:t>WAC </a:t>
            </a:r>
            <a:r>
              <a:rPr lang="de-AT" sz="2800" b="1" i="1" dirty="0">
                <a:solidFill>
                  <a:srgbClr val="002060"/>
                </a:solidFill>
              </a:rPr>
              <a:t>Madrid, 7 March 2018</a:t>
            </a:r>
            <a:r>
              <a:rPr lang="de-AT" sz="4800" b="1" dirty="0">
                <a:solidFill>
                  <a:srgbClr val="002060"/>
                </a:solidFill>
              </a:rPr>
              <a:t/>
            </a:r>
            <a:br>
              <a:rPr lang="de-AT" sz="4800" b="1" dirty="0">
                <a:solidFill>
                  <a:srgbClr val="002060"/>
                </a:solidFill>
              </a:rPr>
            </a:br>
            <a:r>
              <a:rPr lang="en-US" sz="2400" b="1" dirty="0" err="1">
                <a:solidFill>
                  <a:srgbClr val="002060"/>
                </a:solidFill>
              </a:rPr>
              <a:t>Davor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Mizerit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Slovenia </a:t>
            </a:r>
            <a:r>
              <a:rPr lang="en-US" sz="2400" b="1" dirty="0">
                <a:solidFill>
                  <a:srgbClr val="002060"/>
                </a:solidFill>
              </a:rPr>
              <a:t>Control</a:t>
            </a:r>
          </a:p>
          <a:p>
            <a:pPr algn="l"/>
            <a:endParaRPr lang="de-AT" sz="4800" b="1" dirty="0">
              <a:solidFill>
                <a:srgbClr val="002060"/>
              </a:solidFill>
            </a:endParaRP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63557" y="468024"/>
            <a:ext cx="7560839" cy="574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0013C-7D13-412C-B628-7DDCACAB6046}"/>
              </a:ext>
            </a:extLst>
          </p:cNvPr>
          <p:cNvGrpSpPr/>
          <p:nvPr/>
        </p:nvGrpSpPr>
        <p:grpSpPr>
          <a:xfrm>
            <a:off x="-6051940" y="0"/>
            <a:ext cx="11406714" cy="6858000"/>
            <a:chOff x="0" y="0"/>
            <a:chExt cx="11406714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DCDA0A-7F72-470E-A01C-3B8EB710923A}"/>
                </a:ext>
              </a:extLst>
            </p:cNvPr>
            <p:cNvSpPr/>
            <p:nvPr/>
          </p:nvSpPr>
          <p:spPr>
            <a:xfrm>
              <a:off x="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C70E20A-042E-4A93-AE7D-6FBD0C7661F5}"/>
                </a:ext>
              </a:extLst>
            </p:cNvPr>
            <p:cNvSpPr/>
            <p:nvPr/>
          </p:nvSpPr>
          <p:spPr>
            <a:xfrm>
              <a:off x="10519746" y="2763888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49F328D-0A96-4439-A572-6D65A7D96372}"/>
              </a:ext>
            </a:extLst>
          </p:cNvPr>
          <p:cNvGrpSpPr/>
          <p:nvPr/>
        </p:nvGrpSpPr>
        <p:grpSpPr>
          <a:xfrm>
            <a:off x="-186574" y="-25032"/>
            <a:ext cx="11480673" cy="6883032"/>
            <a:chOff x="-186574" y="-25032"/>
            <a:chExt cx="11480673" cy="68830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9A34444-D604-4C6E-BF0A-7C3B6674505E}"/>
                </a:ext>
              </a:extLst>
            </p:cNvPr>
            <p:cNvGrpSpPr/>
            <p:nvPr/>
          </p:nvGrpSpPr>
          <p:grpSpPr>
            <a:xfrm>
              <a:off x="-186574" y="-25032"/>
              <a:ext cx="11480673" cy="6858000"/>
              <a:chOff x="-1792224" y="0"/>
              <a:chExt cx="11480673" cy="6858000"/>
            </a:xfrm>
            <a:solidFill>
              <a:srgbClr val="00B0F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FDB10EF-A885-4B62-A5E9-DC938E1A9AD9}"/>
                  </a:ext>
                </a:extLst>
              </p:cNvPr>
              <p:cNvSpPr/>
              <p:nvPr/>
            </p:nvSpPr>
            <p:spPr>
              <a:xfrm>
                <a:off x="-1792224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EA5D2668-DAEB-41B9-8E60-C5D308AAEBCD}"/>
                  </a:ext>
                </a:extLst>
              </p:cNvPr>
              <p:cNvSpPr/>
              <p:nvPr/>
            </p:nvSpPr>
            <p:spPr>
              <a:xfrm>
                <a:off x="8801481" y="2386584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BBD48FF-B310-4CF1-B980-93EE4EC9B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18023"/>
            <a:stretch/>
          </p:blipFill>
          <p:spPr>
            <a:xfrm>
              <a:off x="0" y="0"/>
              <a:ext cx="9994605" cy="685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7BFD9-AB33-4A97-9577-30156E44E5C1}"/>
              </a:ext>
            </a:extLst>
          </p:cNvPr>
          <p:cNvGrpSpPr/>
          <p:nvPr/>
        </p:nvGrpSpPr>
        <p:grpSpPr>
          <a:xfrm>
            <a:off x="-7775666" y="0"/>
            <a:ext cx="11445621" cy="6858000"/>
            <a:chOff x="-3992880" y="0"/>
            <a:chExt cx="11445621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2B747-75AC-4952-9A2A-4CBE85E0A604}"/>
                </a:ext>
              </a:extLst>
            </p:cNvPr>
            <p:cNvSpPr/>
            <p:nvPr/>
          </p:nvSpPr>
          <p:spPr>
            <a:xfrm>
              <a:off x="-399288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F96CAAC-6426-438E-B430-A8593C97773E}"/>
                </a:ext>
              </a:extLst>
            </p:cNvPr>
            <p:cNvSpPr/>
            <p:nvPr/>
          </p:nvSpPr>
          <p:spPr>
            <a:xfrm>
              <a:off x="6565773" y="2011680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xmlns="" id="{5AA5A795-E642-4ED4-8DC9-9570822AA34F}"/>
              </a:ext>
            </a:extLst>
          </p:cNvPr>
          <p:cNvGrpSpPr/>
          <p:nvPr/>
        </p:nvGrpSpPr>
        <p:grpSpPr>
          <a:xfrm>
            <a:off x="-8569539" y="12516"/>
            <a:ext cx="11484864" cy="6858000"/>
            <a:chOff x="-304411" y="0"/>
            <a:chExt cx="11484864" cy="6858000"/>
          </a:xfrm>
          <a:solidFill>
            <a:srgbClr val="00B0F0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A3BA5C1-9673-41D0-8755-E5D624B7DF24}"/>
                </a:ext>
              </a:extLst>
            </p:cNvPr>
            <p:cNvGrpSpPr/>
            <p:nvPr/>
          </p:nvGrpSpPr>
          <p:grpSpPr>
            <a:xfrm>
              <a:off x="-304411" y="0"/>
              <a:ext cx="11484864" cy="6858000"/>
              <a:chOff x="-6193536" y="0"/>
              <a:chExt cx="1148486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22F1E54-E18B-484D-936F-3369F5E87B71}"/>
                  </a:ext>
                </a:extLst>
              </p:cNvPr>
              <p:cNvSpPr/>
              <p:nvPr/>
            </p:nvSpPr>
            <p:spPr>
              <a:xfrm>
                <a:off x="-6193536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5A306F1B-5DB3-4AD8-8B40-4302C3502722}"/>
                  </a:ext>
                </a:extLst>
              </p:cNvPr>
              <p:cNvSpPr/>
              <p:nvPr/>
            </p:nvSpPr>
            <p:spPr>
              <a:xfrm>
                <a:off x="4404360" y="1636776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E</a:t>
                </a: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7E2C0FA3-609F-49FD-B04F-D2413455518F}"/>
                </a:ext>
              </a:extLst>
            </p:cNvPr>
            <p:cNvGrpSpPr/>
            <p:nvPr/>
          </p:nvGrpSpPr>
          <p:grpSpPr>
            <a:xfrm>
              <a:off x="1123950" y="290678"/>
              <a:ext cx="5936070" cy="5897471"/>
              <a:chOff x="1885949" y="198304"/>
              <a:chExt cx="6892291" cy="6606757"/>
            </a:xfrm>
            <a:grpFill/>
            <a:scene3d>
              <a:camera prst="orthographicFront">
                <a:rot lat="21599983" lon="0" rev="0"/>
              </a:camera>
              <a:lightRig rig="threePt" dir="t"/>
            </a:scene3d>
          </p:grpSpPr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59CFFD89-DFF0-4B20-890B-936BFCF533DA}"/>
                  </a:ext>
                </a:extLst>
              </p:cNvPr>
              <p:cNvSpPr/>
              <p:nvPr/>
            </p:nvSpPr>
            <p:spPr>
              <a:xfrm>
                <a:off x="1885949" y="198304"/>
                <a:ext cx="3336045" cy="2991527"/>
              </a:xfrm>
              <a:custGeom>
                <a:avLst/>
                <a:gdLst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57" fmla="*/ 124399 w 3327094"/>
                  <a:gd name="connsiteY57" fmla="*/ 17257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553848 w 3336045"/>
                  <a:gd name="connsiteY32" fmla="*/ 2038120 h 3018621"/>
                  <a:gd name="connsiteX33" fmla="*/ 2630966 w 3336045"/>
                  <a:gd name="connsiteY33" fmla="*/ 2126255 h 3018621"/>
                  <a:gd name="connsiteX34" fmla="*/ 2487746 w 3336045"/>
                  <a:gd name="connsiteY34" fmla="*/ 2115238 h 3018621"/>
                  <a:gd name="connsiteX35" fmla="*/ 2487746 w 3336045"/>
                  <a:gd name="connsiteY35" fmla="*/ 2203373 h 3018621"/>
                  <a:gd name="connsiteX36" fmla="*/ 2322493 w 3336045"/>
                  <a:gd name="connsiteY36" fmla="*/ 2258457 h 3018621"/>
                  <a:gd name="connsiteX37" fmla="*/ 2289443 w 3336045"/>
                  <a:gd name="connsiteY37" fmla="*/ 2291508 h 3018621"/>
                  <a:gd name="connsiteX38" fmla="*/ 2311477 w 3336045"/>
                  <a:gd name="connsiteY38" fmla="*/ 2456761 h 3018621"/>
                  <a:gd name="connsiteX39" fmla="*/ 2256392 w 3336045"/>
                  <a:gd name="connsiteY39" fmla="*/ 2599980 h 3018621"/>
                  <a:gd name="connsiteX40" fmla="*/ 2102156 w 3336045"/>
                  <a:gd name="connsiteY40" fmla="*/ 2655065 h 3018621"/>
                  <a:gd name="connsiteX41" fmla="*/ 2080122 w 3336045"/>
                  <a:gd name="connsiteY41" fmla="*/ 2754216 h 3018621"/>
                  <a:gd name="connsiteX42" fmla="*/ 2080122 w 3336045"/>
                  <a:gd name="connsiteY42" fmla="*/ 2754216 h 3018621"/>
                  <a:gd name="connsiteX43" fmla="*/ 2047072 w 3336045"/>
                  <a:gd name="connsiteY43" fmla="*/ 2842351 h 3018621"/>
                  <a:gd name="connsiteX44" fmla="*/ 1837751 w 3336045"/>
                  <a:gd name="connsiteY44" fmla="*/ 2919469 h 3018621"/>
                  <a:gd name="connsiteX45" fmla="*/ 1804701 w 3336045"/>
                  <a:gd name="connsiteY45" fmla="*/ 2930486 h 3018621"/>
                  <a:gd name="connsiteX46" fmla="*/ 1694532 w 3336045"/>
                  <a:gd name="connsiteY46" fmla="*/ 2886419 h 3018621"/>
                  <a:gd name="connsiteX47" fmla="*/ 1529279 w 3336045"/>
                  <a:gd name="connsiteY47" fmla="*/ 2908453 h 3018621"/>
                  <a:gd name="connsiteX48" fmla="*/ 1353009 w 3336045"/>
                  <a:gd name="connsiteY48" fmla="*/ 2908453 h 3018621"/>
                  <a:gd name="connsiteX49" fmla="*/ 1209790 w 3336045"/>
                  <a:gd name="connsiteY49" fmla="*/ 2930486 h 3018621"/>
                  <a:gd name="connsiteX50" fmla="*/ 1154705 w 3336045"/>
                  <a:gd name="connsiteY50" fmla="*/ 2974554 h 3018621"/>
                  <a:gd name="connsiteX51" fmla="*/ 1033520 w 3336045"/>
                  <a:gd name="connsiteY51" fmla="*/ 2974554 h 3018621"/>
                  <a:gd name="connsiteX52" fmla="*/ 934368 w 3336045"/>
                  <a:gd name="connsiteY52" fmla="*/ 3018621 h 3018621"/>
                  <a:gd name="connsiteX53" fmla="*/ 1033520 w 3336045"/>
                  <a:gd name="connsiteY53" fmla="*/ 2390660 h 3018621"/>
                  <a:gd name="connsiteX54" fmla="*/ 813183 w 3336045"/>
                  <a:gd name="connsiteY54" fmla="*/ 2038120 h 3018621"/>
                  <a:gd name="connsiteX55" fmla="*/ 141154 w 3336045"/>
                  <a:gd name="connsiteY55" fmla="*/ 1718631 h 3018621"/>
                  <a:gd name="connsiteX56" fmla="*/ 0 w 3336045"/>
                  <a:gd name="connsiteY56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30966 w 3336045"/>
                  <a:gd name="connsiteY32" fmla="*/ 2126255 h 3018621"/>
                  <a:gd name="connsiteX33" fmla="*/ 2487746 w 3336045"/>
                  <a:gd name="connsiteY33" fmla="*/ 2115238 h 3018621"/>
                  <a:gd name="connsiteX34" fmla="*/ 2487746 w 3336045"/>
                  <a:gd name="connsiteY34" fmla="*/ 2203373 h 3018621"/>
                  <a:gd name="connsiteX35" fmla="*/ 2322493 w 3336045"/>
                  <a:gd name="connsiteY35" fmla="*/ 2258457 h 3018621"/>
                  <a:gd name="connsiteX36" fmla="*/ 2289443 w 3336045"/>
                  <a:gd name="connsiteY36" fmla="*/ 2291508 h 3018621"/>
                  <a:gd name="connsiteX37" fmla="*/ 2311477 w 3336045"/>
                  <a:gd name="connsiteY37" fmla="*/ 2456761 h 3018621"/>
                  <a:gd name="connsiteX38" fmla="*/ 2256392 w 3336045"/>
                  <a:gd name="connsiteY38" fmla="*/ 2599980 h 3018621"/>
                  <a:gd name="connsiteX39" fmla="*/ 2102156 w 3336045"/>
                  <a:gd name="connsiteY39" fmla="*/ 2655065 h 3018621"/>
                  <a:gd name="connsiteX40" fmla="*/ 2080122 w 3336045"/>
                  <a:gd name="connsiteY40" fmla="*/ 2754216 h 3018621"/>
                  <a:gd name="connsiteX41" fmla="*/ 2080122 w 3336045"/>
                  <a:gd name="connsiteY41" fmla="*/ 2754216 h 3018621"/>
                  <a:gd name="connsiteX42" fmla="*/ 2047072 w 3336045"/>
                  <a:gd name="connsiteY42" fmla="*/ 2842351 h 3018621"/>
                  <a:gd name="connsiteX43" fmla="*/ 1837751 w 3336045"/>
                  <a:gd name="connsiteY43" fmla="*/ 2919469 h 3018621"/>
                  <a:gd name="connsiteX44" fmla="*/ 1804701 w 3336045"/>
                  <a:gd name="connsiteY44" fmla="*/ 2930486 h 3018621"/>
                  <a:gd name="connsiteX45" fmla="*/ 1694532 w 3336045"/>
                  <a:gd name="connsiteY45" fmla="*/ 2886419 h 3018621"/>
                  <a:gd name="connsiteX46" fmla="*/ 1529279 w 3336045"/>
                  <a:gd name="connsiteY46" fmla="*/ 2908453 h 3018621"/>
                  <a:gd name="connsiteX47" fmla="*/ 1353009 w 3336045"/>
                  <a:gd name="connsiteY47" fmla="*/ 2908453 h 3018621"/>
                  <a:gd name="connsiteX48" fmla="*/ 1209790 w 3336045"/>
                  <a:gd name="connsiteY48" fmla="*/ 2930486 h 3018621"/>
                  <a:gd name="connsiteX49" fmla="*/ 1154705 w 3336045"/>
                  <a:gd name="connsiteY49" fmla="*/ 2974554 h 3018621"/>
                  <a:gd name="connsiteX50" fmla="*/ 1033520 w 3336045"/>
                  <a:gd name="connsiteY50" fmla="*/ 2974554 h 3018621"/>
                  <a:gd name="connsiteX51" fmla="*/ 934368 w 3336045"/>
                  <a:gd name="connsiteY51" fmla="*/ 3018621 h 3018621"/>
                  <a:gd name="connsiteX52" fmla="*/ 1033520 w 3336045"/>
                  <a:gd name="connsiteY52" fmla="*/ 2390660 h 3018621"/>
                  <a:gd name="connsiteX53" fmla="*/ 813183 w 3336045"/>
                  <a:gd name="connsiteY53" fmla="*/ 2038120 h 3018621"/>
                  <a:gd name="connsiteX54" fmla="*/ 141154 w 3336045"/>
                  <a:gd name="connsiteY54" fmla="*/ 1718631 h 3018621"/>
                  <a:gd name="connsiteX55" fmla="*/ 0 w 3336045"/>
                  <a:gd name="connsiteY55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1154705 w 3336045"/>
                  <a:gd name="connsiteY48" fmla="*/ 2974554 h 3018621"/>
                  <a:gd name="connsiteX49" fmla="*/ 1033520 w 3336045"/>
                  <a:gd name="connsiteY49" fmla="*/ 2974554 h 3018621"/>
                  <a:gd name="connsiteX50" fmla="*/ 934368 w 3336045"/>
                  <a:gd name="connsiteY50" fmla="*/ 3018621 h 3018621"/>
                  <a:gd name="connsiteX51" fmla="*/ 1033520 w 3336045"/>
                  <a:gd name="connsiteY51" fmla="*/ 2390660 h 3018621"/>
                  <a:gd name="connsiteX52" fmla="*/ 813183 w 3336045"/>
                  <a:gd name="connsiteY52" fmla="*/ 2038120 h 3018621"/>
                  <a:gd name="connsiteX53" fmla="*/ 141154 w 3336045"/>
                  <a:gd name="connsiteY53" fmla="*/ 1718631 h 3018621"/>
                  <a:gd name="connsiteX54" fmla="*/ 0 w 3336045"/>
                  <a:gd name="connsiteY54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1033520 w 3336045"/>
                  <a:gd name="connsiteY48" fmla="*/ 2974554 h 3018621"/>
                  <a:gd name="connsiteX49" fmla="*/ 934368 w 3336045"/>
                  <a:gd name="connsiteY49" fmla="*/ 3018621 h 3018621"/>
                  <a:gd name="connsiteX50" fmla="*/ 1033520 w 3336045"/>
                  <a:gd name="connsiteY50" fmla="*/ 2390660 h 3018621"/>
                  <a:gd name="connsiteX51" fmla="*/ 813183 w 3336045"/>
                  <a:gd name="connsiteY51" fmla="*/ 2038120 h 3018621"/>
                  <a:gd name="connsiteX52" fmla="*/ 141154 w 3336045"/>
                  <a:gd name="connsiteY52" fmla="*/ 1718631 h 3018621"/>
                  <a:gd name="connsiteX53" fmla="*/ 0 w 3336045"/>
                  <a:gd name="connsiteY53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934368 w 3336045"/>
                  <a:gd name="connsiteY48" fmla="*/ 3018621 h 3018621"/>
                  <a:gd name="connsiteX49" fmla="*/ 1033520 w 3336045"/>
                  <a:gd name="connsiteY49" fmla="*/ 2390660 h 3018621"/>
                  <a:gd name="connsiteX50" fmla="*/ 813183 w 3336045"/>
                  <a:gd name="connsiteY50" fmla="*/ 2038120 h 3018621"/>
                  <a:gd name="connsiteX51" fmla="*/ 141154 w 3336045"/>
                  <a:gd name="connsiteY51" fmla="*/ 1718631 h 3018621"/>
                  <a:gd name="connsiteX52" fmla="*/ 0 w 3336045"/>
                  <a:gd name="connsiteY52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934368 w 3336045"/>
                  <a:gd name="connsiteY47" fmla="*/ 3018621 h 3018621"/>
                  <a:gd name="connsiteX48" fmla="*/ 1033520 w 3336045"/>
                  <a:gd name="connsiteY48" fmla="*/ 2390660 h 3018621"/>
                  <a:gd name="connsiteX49" fmla="*/ 813183 w 3336045"/>
                  <a:gd name="connsiteY49" fmla="*/ 2038120 h 3018621"/>
                  <a:gd name="connsiteX50" fmla="*/ 141154 w 3336045"/>
                  <a:gd name="connsiteY50" fmla="*/ 1718631 h 3018621"/>
                  <a:gd name="connsiteX51" fmla="*/ 0 w 3336045"/>
                  <a:gd name="connsiteY51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934368 w 3336045"/>
                  <a:gd name="connsiteY46" fmla="*/ 3018621 h 3018621"/>
                  <a:gd name="connsiteX47" fmla="*/ 1033520 w 3336045"/>
                  <a:gd name="connsiteY47" fmla="*/ 2390660 h 3018621"/>
                  <a:gd name="connsiteX48" fmla="*/ 813183 w 3336045"/>
                  <a:gd name="connsiteY48" fmla="*/ 2038120 h 3018621"/>
                  <a:gd name="connsiteX49" fmla="*/ 141154 w 3336045"/>
                  <a:gd name="connsiteY49" fmla="*/ 1718631 h 3018621"/>
                  <a:gd name="connsiteX50" fmla="*/ 0 w 3336045"/>
                  <a:gd name="connsiteY50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934368 w 3336045"/>
                  <a:gd name="connsiteY46" fmla="*/ 3018621 h 3018621"/>
                  <a:gd name="connsiteX47" fmla="*/ 1033520 w 3336045"/>
                  <a:gd name="connsiteY47" fmla="*/ 2390660 h 3018621"/>
                  <a:gd name="connsiteX48" fmla="*/ 813183 w 3336045"/>
                  <a:gd name="connsiteY48" fmla="*/ 2038120 h 3018621"/>
                  <a:gd name="connsiteX49" fmla="*/ 141154 w 3336045"/>
                  <a:gd name="connsiteY49" fmla="*/ 1718631 h 3018621"/>
                  <a:gd name="connsiteX50" fmla="*/ 0 w 3336045"/>
                  <a:gd name="connsiteY50" fmla="*/ 1687646 h 3018621"/>
                  <a:gd name="connsiteX51" fmla="*/ 8951 w 3336045"/>
                  <a:gd name="connsiteY51" fmla="*/ 1685580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934368 w 3336045"/>
                  <a:gd name="connsiteY45" fmla="*/ 3018621 h 3018621"/>
                  <a:gd name="connsiteX46" fmla="*/ 1033520 w 3336045"/>
                  <a:gd name="connsiteY46" fmla="*/ 2390660 h 3018621"/>
                  <a:gd name="connsiteX47" fmla="*/ 813183 w 3336045"/>
                  <a:gd name="connsiteY47" fmla="*/ 2038120 h 3018621"/>
                  <a:gd name="connsiteX48" fmla="*/ 141154 w 3336045"/>
                  <a:gd name="connsiteY48" fmla="*/ 1718631 h 3018621"/>
                  <a:gd name="connsiteX49" fmla="*/ 0 w 3336045"/>
                  <a:gd name="connsiteY49" fmla="*/ 1687646 h 3018621"/>
                  <a:gd name="connsiteX50" fmla="*/ 8951 w 3336045"/>
                  <a:gd name="connsiteY50" fmla="*/ 1685580 h 3018621"/>
                  <a:gd name="connsiteX0" fmla="*/ 1694532 w 3336045"/>
                  <a:gd name="connsiteY0" fmla="*/ 2886419 h 3018621"/>
                  <a:gd name="connsiteX1" fmla="*/ 934368 w 3336045"/>
                  <a:gd name="connsiteY1" fmla="*/ 3018621 h 3018621"/>
                  <a:gd name="connsiteX2" fmla="*/ 1033520 w 3336045"/>
                  <a:gd name="connsiteY2" fmla="*/ 2390660 h 3018621"/>
                  <a:gd name="connsiteX3" fmla="*/ 813183 w 3336045"/>
                  <a:gd name="connsiteY3" fmla="*/ 2038120 h 3018621"/>
                  <a:gd name="connsiteX4" fmla="*/ 141154 w 3336045"/>
                  <a:gd name="connsiteY4" fmla="*/ 1718631 h 3018621"/>
                  <a:gd name="connsiteX5" fmla="*/ 0 w 3336045"/>
                  <a:gd name="connsiteY5" fmla="*/ 1687646 h 3018621"/>
                  <a:gd name="connsiteX6" fmla="*/ 8951 w 3336045"/>
                  <a:gd name="connsiteY6" fmla="*/ 1685580 h 3018621"/>
                  <a:gd name="connsiteX7" fmla="*/ 8951 w 3336045"/>
                  <a:gd name="connsiteY7" fmla="*/ 1685580 h 3018621"/>
                  <a:gd name="connsiteX8" fmla="*/ 53019 w 3336045"/>
                  <a:gd name="connsiteY8" fmla="*/ 1255923 h 3018621"/>
                  <a:gd name="connsiteX9" fmla="*/ 130137 w 3336045"/>
                  <a:gd name="connsiteY9" fmla="*/ 1068636 h 3018621"/>
                  <a:gd name="connsiteX10" fmla="*/ 570811 w 3336045"/>
                  <a:gd name="connsiteY10" fmla="*/ 991518 h 3018621"/>
                  <a:gd name="connsiteX11" fmla="*/ 603862 w 3336045"/>
                  <a:gd name="connsiteY11" fmla="*/ 969484 h 3018621"/>
                  <a:gd name="connsiteX12" fmla="*/ 416575 w 3336045"/>
                  <a:gd name="connsiteY12" fmla="*/ 716096 h 3018621"/>
                  <a:gd name="connsiteX13" fmla="*/ 526744 w 3336045"/>
                  <a:gd name="connsiteY13" fmla="*/ 605927 h 3018621"/>
                  <a:gd name="connsiteX14" fmla="*/ 515727 w 3336045"/>
                  <a:gd name="connsiteY14" fmla="*/ 517792 h 3018621"/>
                  <a:gd name="connsiteX15" fmla="*/ 647930 w 3336045"/>
                  <a:gd name="connsiteY15" fmla="*/ 517792 h 3018621"/>
                  <a:gd name="connsiteX16" fmla="*/ 758098 w 3336045"/>
                  <a:gd name="connsiteY16" fmla="*/ 495759 h 3018621"/>
                  <a:gd name="connsiteX17" fmla="*/ 1143689 w 3336045"/>
                  <a:gd name="connsiteY17" fmla="*/ 77118 h 3018621"/>
                  <a:gd name="connsiteX18" fmla="*/ 1242840 w 3336045"/>
                  <a:gd name="connsiteY18" fmla="*/ 143219 h 3018621"/>
                  <a:gd name="connsiteX19" fmla="*/ 1650464 w 3336045"/>
                  <a:gd name="connsiteY19" fmla="*/ 143219 h 3018621"/>
                  <a:gd name="connsiteX20" fmla="*/ 1804701 w 3336045"/>
                  <a:gd name="connsiteY20" fmla="*/ 0 h 3018621"/>
                  <a:gd name="connsiteX21" fmla="*/ 2311477 w 3336045"/>
                  <a:gd name="connsiteY21" fmla="*/ 0 h 3018621"/>
                  <a:gd name="connsiteX22" fmla="*/ 2399611 w 3336045"/>
                  <a:gd name="connsiteY22" fmla="*/ 99151 h 3018621"/>
                  <a:gd name="connsiteX23" fmla="*/ 2697067 w 3336045"/>
                  <a:gd name="connsiteY23" fmla="*/ 77118 h 3018621"/>
                  <a:gd name="connsiteX24" fmla="*/ 2840286 w 3336045"/>
                  <a:gd name="connsiteY24" fmla="*/ 121185 h 3018621"/>
                  <a:gd name="connsiteX25" fmla="*/ 2928421 w 3336045"/>
                  <a:gd name="connsiteY25" fmla="*/ 198303 h 3018621"/>
                  <a:gd name="connsiteX26" fmla="*/ 2873337 w 3336045"/>
                  <a:gd name="connsiteY26" fmla="*/ 363556 h 3018621"/>
                  <a:gd name="connsiteX27" fmla="*/ 2895370 w 3336045"/>
                  <a:gd name="connsiteY27" fmla="*/ 451691 h 3018621"/>
                  <a:gd name="connsiteX28" fmla="*/ 3005539 w 3336045"/>
                  <a:gd name="connsiteY28" fmla="*/ 616944 h 3018621"/>
                  <a:gd name="connsiteX29" fmla="*/ 3060623 w 3336045"/>
                  <a:gd name="connsiteY29" fmla="*/ 683045 h 3018621"/>
                  <a:gd name="connsiteX30" fmla="*/ 3049607 w 3336045"/>
                  <a:gd name="connsiteY30" fmla="*/ 716096 h 3018621"/>
                  <a:gd name="connsiteX31" fmla="*/ 3071640 w 3336045"/>
                  <a:gd name="connsiteY31" fmla="*/ 716096 h 3018621"/>
                  <a:gd name="connsiteX32" fmla="*/ 3336045 w 3336045"/>
                  <a:gd name="connsiteY32" fmla="*/ 848298 h 3018621"/>
                  <a:gd name="connsiteX33" fmla="*/ 3258927 w 3336045"/>
                  <a:gd name="connsiteY33" fmla="*/ 1024568 h 3018621"/>
                  <a:gd name="connsiteX34" fmla="*/ 2884354 w 3336045"/>
                  <a:gd name="connsiteY34" fmla="*/ 1090669 h 3018621"/>
                  <a:gd name="connsiteX35" fmla="*/ 2542831 w 3336045"/>
                  <a:gd name="connsiteY35" fmla="*/ 1619479 h 3018621"/>
                  <a:gd name="connsiteX36" fmla="*/ 2686050 w 3336045"/>
                  <a:gd name="connsiteY36" fmla="*/ 1839816 h 3018621"/>
                  <a:gd name="connsiteX37" fmla="*/ 2719101 w 3336045"/>
                  <a:gd name="connsiteY37" fmla="*/ 1972019 h 3018621"/>
                  <a:gd name="connsiteX38" fmla="*/ 2487746 w 3336045"/>
                  <a:gd name="connsiteY38" fmla="*/ 2115238 h 3018621"/>
                  <a:gd name="connsiteX39" fmla="*/ 2487746 w 3336045"/>
                  <a:gd name="connsiteY39" fmla="*/ 2203373 h 3018621"/>
                  <a:gd name="connsiteX40" fmla="*/ 2322493 w 3336045"/>
                  <a:gd name="connsiteY40" fmla="*/ 2258457 h 3018621"/>
                  <a:gd name="connsiteX41" fmla="*/ 2289443 w 3336045"/>
                  <a:gd name="connsiteY41" fmla="*/ 2291508 h 3018621"/>
                  <a:gd name="connsiteX42" fmla="*/ 2311477 w 3336045"/>
                  <a:gd name="connsiteY42" fmla="*/ 2456761 h 3018621"/>
                  <a:gd name="connsiteX43" fmla="*/ 2256392 w 3336045"/>
                  <a:gd name="connsiteY43" fmla="*/ 2599980 h 3018621"/>
                  <a:gd name="connsiteX44" fmla="*/ 2102156 w 3336045"/>
                  <a:gd name="connsiteY44" fmla="*/ 2655065 h 3018621"/>
                  <a:gd name="connsiteX45" fmla="*/ 2080122 w 3336045"/>
                  <a:gd name="connsiteY45" fmla="*/ 2754216 h 3018621"/>
                  <a:gd name="connsiteX46" fmla="*/ 2080122 w 3336045"/>
                  <a:gd name="connsiteY46" fmla="*/ 2754216 h 3018621"/>
                  <a:gd name="connsiteX47" fmla="*/ 2047072 w 3336045"/>
                  <a:gd name="connsiteY47" fmla="*/ 2842351 h 3018621"/>
                  <a:gd name="connsiteX48" fmla="*/ 1837751 w 3336045"/>
                  <a:gd name="connsiteY48" fmla="*/ 2919469 h 3018621"/>
                  <a:gd name="connsiteX49" fmla="*/ 1804701 w 3336045"/>
                  <a:gd name="connsiteY49" fmla="*/ 2930486 h 3018621"/>
                  <a:gd name="connsiteX50" fmla="*/ 1785972 w 3336045"/>
                  <a:gd name="connsiteY50" fmla="*/ 297785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48" fmla="*/ 1804701 w 3336045"/>
                  <a:gd name="connsiteY48" fmla="*/ 2930486 h 3018621"/>
                  <a:gd name="connsiteX49" fmla="*/ 1785972 w 3336045"/>
                  <a:gd name="connsiteY49" fmla="*/ 297785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48" fmla="*/ 1804701 w 3336045"/>
                  <a:gd name="connsiteY48" fmla="*/ 293048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45" fmla="*/ 2080122 w 3336045"/>
                  <a:gd name="connsiteY45" fmla="*/ 2754216 h 2991527"/>
                  <a:gd name="connsiteX46" fmla="*/ 2047072 w 3336045"/>
                  <a:gd name="connsiteY46" fmla="*/ 2842351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45" fmla="*/ 2080122 w 3336045"/>
                  <a:gd name="connsiteY45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080122 w 3336045"/>
                  <a:gd name="connsiteY43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36045" h="2991527">
                    <a:moveTo>
                      <a:pt x="920821" y="2991527"/>
                    </a:moveTo>
                    <a:lnTo>
                      <a:pt x="1033520" y="2390660"/>
                    </a:lnTo>
                    <a:lnTo>
                      <a:pt x="813183" y="2038120"/>
                    </a:lnTo>
                    <a:lnTo>
                      <a:pt x="141154" y="1718631"/>
                    </a:lnTo>
                    <a:cubicBezTo>
                      <a:pt x="27849" y="1666569"/>
                      <a:pt x="1626" y="1686164"/>
                      <a:pt x="0" y="1687646"/>
                    </a:cubicBezTo>
                    <a:lnTo>
                      <a:pt x="8951" y="1685580"/>
                    </a:lnTo>
                    <a:lnTo>
                      <a:pt x="8951" y="1685580"/>
                    </a:lnTo>
                    <a:lnTo>
                      <a:pt x="53019" y="1255923"/>
                    </a:lnTo>
                    <a:lnTo>
                      <a:pt x="130137" y="1068636"/>
                    </a:lnTo>
                    <a:lnTo>
                      <a:pt x="570811" y="991518"/>
                    </a:lnTo>
                    <a:lnTo>
                      <a:pt x="603862" y="969484"/>
                    </a:lnTo>
                    <a:lnTo>
                      <a:pt x="416575" y="716096"/>
                    </a:lnTo>
                    <a:lnTo>
                      <a:pt x="526744" y="605927"/>
                    </a:lnTo>
                    <a:lnTo>
                      <a:pt x="515727" y="517792"/>
                    </a:lnTo>
                    <a:lnTo>
                      <a:pt x="647930" y="517792"/>
                    </a:lnTo>
                    <a:lnTo>
                      <a:pt x="758098" y="495759"/>
                    </a:lnTo>
                    <a:lnTo>
                      <a:pt x="1143689" y="77118"/>
                    </a:lnTo>
                    <a:lnTo>
                      <a:pt x="1242840" y="143219"/>
                    </a:lnTo>
                    <a:lnTo>
                      <a:pt x="1650464" y="143219"/>
                    </a:lnTo>
                    <a:lnTo>
                      <a:pt x="1804701" y="0"/>
                    </a:lnTo>
                    <a:lnTo>
                      <a:pt x="2311477" y="0"/>
                    </a:lnTo>
                    <a:lnTo>
                      <a:pt x="2399611" y="99151"/>
                    </a:lnTo>
                    <a:lnTo>
                      <a:pt x="2697067" y="77118"/>
                    </a:lnTo>
                    <a:lnTo>
                      <a:pt x="2840286" y="121185"/>
                    </a:lnTo>
                    <a:lnTo>
                      <a:pt x="2928421" y="198303"/>
                    </a:lnTo>
                    <a:lnTo>
                      <a:pt x="2873337" y="363556"/>
                    </a:lnTo>
                    <a:lnTo>
                      <a:pt x="2895370" y="451691"/>
                    </a:lnTo>
                    <a:lnTo>
                      <a:pt x="3005539" y="616944"/>
                    </a:lnTo>
                    <a:lnTo>
                      <a:pt x="3060623" y="683045"/>
                    </a:lnTo>
                    <a:lnTo>
                      <a:pt x="3049607" y="716096"/>
                    </a:lnTo>
                    <a:lnTo>
                      <a:pt x="3071640" y="716096"/>
                    </a:lnTo>
                    <a:lnTo>
                      <a:pt x="3336045" y="848298"/>
                    </a:lnTo>
                    <a:lnTo>
                      <a:pt x="3258927" y="1024568"/>
                    </a:lnTo>
                    <a:lnTo>
                      <a:pt x="2884354" y="1090669"/>
                    </a:lnTo>
                    <a:lnTo>
                      <a:pt x="2542831" y="1619479"/>
                    </a:lnTo>
                    <a:lnTo>
                      <a:pt x="2686050" y="1839816"/>
                    </a:lnTo>
                    <a:lnTo>
                      <a:pt x="2719101" y="1972019"/>
                    </a:lnTo>
                  </a:path>
                </a:pathLst>
              </a:custGeom>
              <a:grpFill/>
              <a:ln w="38100">
                <a:solidFill>
                  <a:srgbClr val="6AA3D8"/>
                </a:solidFill>
              </a:ln>
              <a:sp3d extrusionH="2540000" contourW="1905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13795A9A-C4AB-46B3-814E-4048B11C9403}"/>
                  </a:ext>
                </a:extLst>
              </p:cNvPr>
              <p:cNvSpPr/>
              <p:nvPr/>
            </p:nvSpPr>
            <p:spPr>
              <a:xfrm>
                <a:off x="2492943" y="2184935"/>
                <a:ext cx="6285297" cy="4620126"/>
              </a:xfrm>
              <a:custGeom>
                <a:avLst/>
                <a:gdLst>
                  <a:gd name="connsiteX0" fmla="*/ 2079057 w 6285297"/>
                  <a:gd name="connsiteY0" fmla="*/ 0 h 4620126"/>
                  <a:gd name="connsiteX1" fmla="*/ 2079057 w 6285297"/>
                  <a:gd name="connsiteY1" fmla="*/ 0 h 4620126"/>
                  <a:gd name="connsiteX2" fmla="*/ 2242686 w 6285297"/>
                  <a:gd name="connsiteY2" fmla="*/ 67377 h 4620126"/>
                  <a:gd name="connsiteX3" fmla="*/ 2348564 w 6285297"/>
                  <a:gd name="connsiteY3" fmla="*/ 211756 h 4620126"/>
                  <a:gd name="connsiteX4" fmla="*/ 2502569 w 6285297"/>
                  <a:gd name="connsiteY4" fmla="*/ 308008 h 4620126"/>
                  <a:gd name="connsiteX5" fmla="*/ 2598821 w 6285297"/>
                  <a:gd name="connsiteY5" fmla="*/ 442762 h 4620126"/>
                  <a:gd name="connsiteX6" fmla="*/ 2675823 w 6285297"/>
                  <a:gd name="connsiteY6" fmla="*/ 490888 h 4620126"/>
                  <a:gd name="connsiteX7" fmla="*/ 2820202 w 6285297"/>
                  <a:gd name="connsiteY7" fmla="*/ 481263 h 4620126"/>
                  <a:gd name="connsiteX8" fmla="*/ 2877954 w 6285297"/>
                  <a:gd name="connsiteY8" fmla="*/ 567890 h 4620126"/>
                  <a:gd name="connsiteX9" fmla="*/ 2964581 w 6285297"/>
                  <a:gd name="connsiteY9" fmla="*/ 606391 h 4620126"/>
                  <a:gd name="connsiteX10" fmla="*/ 3089710 w 6285297"/>
                  <a:gd name="connsiteY10" fmla="*/ 596766 h 4620126"/>
                  <a:gd name="connsiteX11" fmla="*/ 3108960 w 6285297"/>
                  <a:gd name="connsiteY11" fmla="*/ 577516 h 4620126"/>
                  <a:gd name="connsiteX12" fmla="*/ 3205213 w 6285297"/>
                  <a:gd name="connsiteY12" fmla="*/ 644892 h 4620126"/>
                  <a:gd name="connsiteX13" fmla="*/ 3378468 w 6285297"/>
                  <a:gd name="connsiteY13" fmla="*/ 606391 h 4620126"/>
                  <a:gd name="connsiteX14" fmla="*/ 3455470 w 6285297"/>
                  <a:gd name="connsiteY14" fmla="*/ 500513 h 4620126"/>
                  <a:gd name="connsiteX15" fmla="*/ 3609474 w 6285297"/>
                  <a:gd name="connsiteY15" fmla="*/ 462012 h 4620126"/>
                  <a:gd name="connsiteX16" fmla="*/ 3724977 w 6285297"/>
                  <a:gd name="connsiteY16" fmla="*/ 423511 h 4620126"/>
                  <a:gd name="connsiteX17" fmla="*/ 3811604 w 6285297"/>
                  <a:gd name="connsiteY17" fmla="*/ 385010 h 4620126"/>
                  <a:gd name="connsiteX18" fmla="*/ 3907857 w 6285297"/>
                  <a:gd name="connsiteY18" fmla="*/ 288758 h 4620126"/>
                  <a:gd name="connsiteX19" fmla="*/ 4013735 w 6285297"/>
                  <a:gd name="connsiteY19" fmla="*/ 192505 h 4620126"/>
                  <a:gd name="connsiteX20" fmla="*/ 4109988 w 6285297"/>
                  <a:gd name="connsiteY20" fmla="*/ 240631 h 4620126"/>
                  <a:gd name="connsiteX21" fmla="*/ 4369870 w 6285297"/>
                  <a:gd name="connsiteY21" fmla="*/ 211756 h 4620126"/>
                  <a:gd name="connsiteX22" fmla="*/ 4543124 w 6285297"/>
                  <a:gd name="connsiteY22" fmla="*/ 375385 h 4620126"/>
                  <a:gd name="connsiteX23" fmla="*/ 4687503 w 6285297"/>
                  <a:gd name="connsiteY23" fmla="*/ 500513 h 4620126"/>
                  <a:gd name="connsiteX24" fmla="*/ 5005137 w 6285297"/>
                  <a:gd name="connsiteY24" fmla="*/ 904774 h 4620126"/>
                  <a:gd name="connsiteX25" fmla="*/ 5111015 w 6285297"/>
                  <a:gd name="connsiteY25" fmla="*/ 1078029 h 4620126"/>
                  <a:gd name="connsiteX26" fmla="*/ 5178392 w 6285297"/>
                  <a:gd name="connsiteY26" fmla="*/ 1232033 h 4620126"/>
                  <a:gd name="connsiteX27" fmla="*/ 5245769 w 6285297"/>
                  <a:gd name="connsiteY27" fmla="*/ 1347537 h 4620126"/>
                  <a:gd name="connsiteX28" fmla="*/ 5958038 w 6285297"/>
                  <a:gd name="connsiteY28" fmla="*/ 1395663 h 4620126"/>
                  <a:gd name="connsiteX29" fmla="*/ 5909912 w 6285297"/>
                  <a:gd name="connsiteY29" fmla="*/ 1665170 h 4620126"/>
                  <a:gd name="connsiteX30" fmla="*/ 5996539 w 6285297"/>
                  <a:gd name="connsiteY30" fmla="*/ 1732547 h 4620126"/>
                  <a:gd name="connsiteX31" fmla="*/ 5948413 w 6285297"/>
                  <a:gd name="connsiteY31" fmla="*/ 1867301 h 4620126"/>
                  <a:gd name="connsiteX32" fmla="*/ 5871411 w 6285297"/>
                  <a:gd name="connsiteY32" fmla="*/ 1915427 h 4620126"/>
                  <a:gd name="connsiteX33" fmla="*/ 5832910 w 6285297"/>
                  <a:gd name="connsiteY33" fmla="*/ 2117558 h 4620126"/>
                  <a:gd name="connsiteX34" fmla="*/ 5890661 w 6285297"/>
                  <a:gd name="connsiteY34" fmla="*/ 2213810 h 4620126"/>
                  <a:gd name="connsiteX35" fmla="*/ 5919537 w 6285297"/>
                  <a:gd name="connsiteY35" fmla="*/ 2348564 h 4620126"/>
                  <a:gd name="connsiteX36" fmla="*/ 6140918 w 6285297"/>
                  <a:gd name="connsiteY36" fmla="*/ 2454442 h 4620126"/>
                  <a:gd name="connsiteX37" fmla="*/ 6285297 w 6285297"/>
                  <a:gd name="connsiteY37" fmla="*/ 2589196 h 4620126"/>
                  <a:gd name="connsiteX38" fmla="*/ 6179419 w 6285297"/>
                  <a:gd name="connsiteY38" fmla="*/ 2781701 h 4620126"/>
                  <a:gd name="connsiteX39" fmla="*/ 6121668 w 6285297"/>
                  <a:gd name="connsiteY39" fmla="*/ 2887579 h 4620126"/>
                  <a:gd name="connsiteX40" fmla="*/ 6044665 w 6285297"/>
                  <a:gd name="connsiteY40" fmla="*/ 2868328 h 4620126"/>
                  <a:gd name="connsiteX41" fmla="*/ 5986914 w 6285297"/>
                  <a:gd name="connsiteY41" fmla="*/ 2945330 h 4620126"/>
                  <a:gd name="connsiteX42" fmla="*/ 6006164 w 6285297"/>
                  <a:gd name="connsiteY42" fmla="*/ 3128210 h 4620126"/>
                  <a:gd name="connsiteX43" fmla="*/ 6092792 w 6285297"/>
                  <a:gd name="connsiteY43" fmla="*/ 3243713 h 4620126"/>
                  <a:gd name="connsiteX44" fmla="*/ 5948413 w 6285297"/>
                  <a:gd name="connsiteY44" fmla="*/ 3388092 h 4620126"/>
                  <a:gd name="connsiteX45" fmla="*/ 5794409 w 6285297"/>
                  <a:gd name="connsiteY45" fmla="*/ 3397718 h 4620126"/>
                  <a:gd name="connsiteX46" fmla="*/ 5688531 w 6285297"/>
                  <a:gd name="connsiteY46" fmla="*/ 3368842 h 4620126"/>
                  <a:gd name="connsiteX47" fmla="*/ 5515276 w 6285297"/>
                  <a:gd name="connsiteY47" fmla="*/ 3474720 h 4620126"/>
                  <a:gd name="connsiteX48" fmla="*/ 5515276 w 6285297"/>
                  <a:gd name="connsiteY48" fmla="*/ 3474720 h 4620126"/>
                  <a:gd name="connsiteX49" fmla="*/ 5601903 w 6285297"/>
                  <a:gd name="connsiteY49" fmla="*/ 3099334 h 4620126"/>
                  <a:gd name="connsiteX50" fmla="*/ 5303520 w 6285297"/>
                  <a:gd name="connsiteY50" fmla="*/ 3031958 h 4620126"/>
                  <a:gd name="connsiteX51" fmla="*/ 5332396 w 6285297"/>
                  <a:gd name="connsiteY51" fmla="*/ 2945330 h 4620126"/>
                  <a:gd name="connsiteX52" fmla="*/ 4947385 w 6285297"/>
                  <a:gd name="connsiteY52" fmla="*/ 2675823 h 4620126"/>
                  <a:gd name="connsiteX53" fmla="*/ 4803006 w 6285297"/>
                  <a:gd name="connsiteY53" fmla="*/ 2714324 h 4620126"/>
                  <a:gd name="connsiteX54" fmla="*/ 4822257 w 6285297"/>
                  <a:gd name="connsiteY54" fmla="*/ 2858703 h 4620126"/>
                  <a:gd name="connsiteX55" fmla="*/ 4668253 w 6285297"/>
                  <a:gd name="connsiteY55" fmla="*/ 3003082 h 4620126"/>
                  <a:gd name="connsiteX56" fmla="*/ 4706754 w 6285297"/>
                  <a:gd name="connsiteY56" fmla="*/ 3080084 h 4620126"/>
                  <a:gd name="connsiteX57" fmla="*/ 4514249 w 6285297"/>
                  <a:gd name="connsiteY57" fmla="*/ 3166711 h 4620126"/>
                  <a:gd name="connsiteX58" fmla="*/ 4456497 w 6285297"/>
                  <a:gd name="connsiteY58" fmla="*/ 3147461 h 4620126"/>
                  <a:gd name="connsiteX59" fmla="*/ 4523874 w 6285297"/>
                  <a:gd name="connsiteY59" fmla="*/ 3339966 h 4620126"/>
                  <a:gd name="connsiteX60" fmla="*/ 4350619 w 6285297"/>
                  <a:gd name="connsiteY60" fmla="*/ 3378467 h 4620126"/>
                  <a:gd name="connsiteX61" fmla="*/ 4263992 w 6285297"/>
                  <a:gd name="connsiteY61" fmla="*/ 3234088 h 4620126"/>
                  <a:gd name="connsiteX62" fmla="*/ 4052236 w 6285297"/>
                  <a:gd name="connsiteY62" fmla="*/ 3570972 h 4620126"/>
                  <a:gd name="connsiteX63" fmla="*/ 4109988 w 6285297"/>
                  <a:gd name="connsiteY63" fmla="*/ 3965608 h 4620126"/>
                  <a:gd name="connsiteX64" fmla="*/ 3801979 w 6285297"/>
                  <a:gd name="connsiteY64" fmla="*/ 4620126 h 4620126"/>
                  <a:gd name="connsiteX65" fmla="*/ 3397718 w 6285297"/>
                  <a:gd name="connsiteY65" fmla="*/ 4360244 h 4620126"/>
                  <a:gd name="connsiteX66" fmla="*/ 3628724 w 6285297"/>
                  <a:gd name="connsiteY66" fmla="*/ 4100362 h 4620126"/>
                  <a:gd name="connsiteX67" fmla="*/ 3580598 w 6285297"/>
                  <a:gd name="connsiteY67" fmla="*/ 3946358 h 4620126"/>
                  <a:gd name="connsiteX68" fmla="*/ 3243714 w 6285297"/>
                  <a:gd name="connsiteY68" fmla="*/ 3927107 h 4620126"/>
                  <a:gd name="connsiteX69" fmla="*/ 3118585 w 6285297"/>
                  <a:gd name="connsiteY69" fmla="*/ 3946358 h 4620126"/>
                  <a:gd name="connsiteX70" fmla="*/ 3003082 w 6285297"/>
                  <a:gd name="connsiteY70" fmla="*/ 4090737 h 4620126"/>
                  <a:gd name="connsiteX71" fmla="*/ 2146434 w 6285297"/>
                  <a:gd name="connsiteY71" fmla="*/ 3609473 h 4620126"/>
                  <a:gd name="connsiteX72" fmla="*/ 2011680 w 6285297"/>
                  <a:gd name="connsiteY72" fmla="*/ 3628724 h 4620126"/>
                  <a:gd name="connsiteX73" fmla="*/ 1973179 w 6285297"/>
                  <a:gd name="connsiteY73" fmla="*/ 3599848 h 4620126"/>
                  <a:gd name="connsiteX74" fmla="*/ 2021305 w 6285297"/>
                  <a:gd name="connsiteY74" fmla="*/ 3522846 h 4620126"/>
                  <a:gd name="connsiteX75" fmla="*/ 962526 w 6285297"/>
                  <a:gd name="connsiteY75" fmla="*/ 2637322 h 4620126"/>
                  <a:gd name="connsiteX76" fmla="*/ 231006 w 6285297"/>
                  <a:gd name="connsiteY76" fmla="*/ 1761423 h 4620126"/>
                  <a:gd name="connsiteX77" fmla="*/ 0 w 6285297"/>
                  <a:gd name="connsiteY77" fmla="*/ 1116530 h 4620126"/>
                  <a:gd name="connsiteX78" fmla="*/ 308009 w 6285297"/>
                  <a:gd name="connsiteY78" fmla="*/ 1010652 h 462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285297" h="4620126">
                    <a:moveTo>
                      <a:pt x="2079057" y="0"/>
                    </a:moveTo>
                    <a:lnTo>
                      <a:pt x="2079057" y="0"/>
                    </a:lnTo>
                    <a:lnTo>
                      <a:pt x="2242686" y="67377"/>
                    </a:lnTo>
                    <a:lnTo>
                      <a:pt x="2348564" y="211756"/>
                    </a:lnTo>
                    <a:lnTo>
                      <a:pt x="2502569" y="308008"/>
                    </a:lnTo>
                    <a:lnTo>
                      <a:pt x="2598821" y="442762"/>
                    </a:lnTo>
                    <a:lnTo>
                      <a:pt x="2675823" y="490888"/>
                    </a:lnTo>
                    <a:lnTo>
                      <a:pt x="2820202" y="481263"/>
                    </a:lnTo>
                    <a:lnTo>
                      <a:pt x="2877954" y="567890"/>
                    </a:lnTo>
                    <a:lnTo>
                      <a:pt x="2964581" y="606391"/>
                    </a:lnTo>
                    <a:lnTo>
                      <a:pt x="3089710" y="596766"/>
                    </a:lnTo>
                    <a:lnTo>
                      <a:pt x="3108960" y="577516"/>
                    </a:lnTo>
                    <a:lnTo>
                      <a:pt x="3205213" y="644892"/>
                    </a:lnTo>
                    <a:lnTo>
                      <a:pt x="3378468" y="606391"/>
                    </a:lnTo>
                    <a:lnTo>
                      <a:pt x="3455470" y="500513"/>
                    </a:lnTo>
                    <a:lnTo>
                      <a:pt x="3609474" y="462012"/>
                    </a:lnTo>
                    <a:lnTo>
                      <a:pt x="3724977" y="423511"/>
                    </a:lnTo>
                    <a:lnTo>
                      <a:pt x="3811604" y="385010"/>
                    </a:lnTo>
                    <a:lnTo>
                      <a:pt x="3907857" y="288758"/>
                    </a:lnTo>
                    <a:lnTo>
                      <a:pt x="4013735" y="192505"/>
                    </a:lnTo>
                    <a:lnTo>
                      <a:pt x="4109988" y="240631"/>
                    </a:lnTo>
                    <a:lnTo>
                      <a:pt x="4369870" y="211756"/>
                    </a:lnTo>
                    <a:lnTo>
                      <a:pt x="4543124" y="375385"/>
                    </a:lnTo>
                    <a:lnTo>
                      <a:pt x="4687503" y="500513"/>
                    </a:lnTo>
                    <a:lnTo>
                      <a:pt x="5005137" y="904774"/>
                    </a:lnTo>
                    <a:lnTo>
                      <a:pt x="5111015" y="1078029"/>
                    </a:lnTo>
                    <a:lnTo>
                      <a:pt x="5178392" y="1232033"/>
                    </a:lnTo>
                    <a:lnTo>
                      <a:pt x="5245769" y="1347537"/>
                    </a:lnTo>
                    <a:lnTo>
                      <a:pt x="5958038" y="1395663"/>
                    </a:lnTo>
                    <a:lnTo>
                      <a:pt x="5909912" y="1665170"/>
                    </a:lnTo>
                    <a:lnTo>
                      <a:pt x="5996539" y="1732547"/>
                    </a:lnTo>
                    <a:lnTo>
                      <a:pt x="5948413" y="1867301"/>
                    </a:lnTo>
                    <a:lnTo>
                      <a:pt x="5871411" y="1915427"/>
                    </a:lnTo>
                    <a:lnTo>
                      <a:pt x="5832910" y="2117558"/>
                    </a:lnTo>
                    <a:lnTo>
                      <a:pt x="5890661" y="2213810"/>
                    </a:lnTo>
                    <a:lnTo>
                      <a:pt x="5919537" y="2348564"/>
                    </a:lnTo>
                    <a:lnTo>
                      <a:pt x="6140918" y="2454442"/>
                    </a:lnTo>
                    <a:lnTo>
                      <a:pt x="6285297" y="2589196"/>
                    </a:lnTo>
                    <a:lnTo>
                      <a:pt x="6179419" y="2781701"/>
                    </a:lnTo>
                    <a:lnTo>
                      <a:pt x="6121668" y="2887579"/>
                    </a:lnTo>
                    <a:lnTo>
                      <a:pt x="6044665" y="2868328"/>
                    </a:lnTo>
                    <a:lnTo>
                      <a:pt x="5986914" y="2945330"/>
                    </a:lnTo>
                    <a:lnTo>
                      <a:pt x="6006164" y="3128210"/>
                    </a:lnTo>
                    <a:lnTo>
                      <a:pt x="6092792" y="3243713"/>
                    </a:lnTo>
                    <a:lnTo>
                      <a:pt x="5948413" y="3388092"/>
                    </a:lnTo>
                    <a:lnTo>
                      <a:pt x="5794409" y="3397718"/>
                    </a:lnTo>
                    <a:lnTo>
                      <a:pt x="5688531" y="3368842"/>
                    </a:lnTo>
                    <a:lnTo>
                      <a:pt x="5515276" y="3474720"/>
                    </a:lnTo>
                    <a:lnTo>
                      <a:pt x="5515276" y="3474720"/>
                    </a:lnTo>
                    <a:lnTo>
                      <a:pt x="5601903" y="3099334"/>
                    </a:lnTo>
                    <a:lnTo>
                      <a:pt x="5303520" y="3031958"/>
                    </a:lnTo>
                    <a:lnTo>
                      <a:pt x="5332396" y="2945330"/>
                    </a:lnTo>
                    <a:lnTo>
                      <a:pt x="4947385" y="2675823"/>
                    </a:lnTo>
                    <a:lnTo>
                      <a:pt x="4803006" y="2714324"/>
                    </a:lnTo>
                    <a:lnTo>
                      <a:pt x="4822257" y="2858703"/>
                    </a:lnTo>
                    <a:lnTo>
                      <a:pt x="4668253" y="3003082"/>
                    </a:lnTo>
                    <a:lnTo>
                      <a:pt x="4706754" y="3080084"/>
                    </a:lnTo>
                    <a:lnTo>
                      <a:pt x="4514249" y="3166711"/>
                    </a:lnTo>
                    <a:lnTo>
                      <a:pt x="4456497" y="3147461"/>
                    </a:lnTo>
                    <a:lnTo>
                      <a:pt x="4523874" y="3339966"/>
                    </a:lnTo>
                    <a:lnTo>
                      <a:pt x="4350619" y="3378467"/>
                    </a:lnTo>
                    <a:lnTo>
                      <a:pt x="4263992" y="3234088"/>
                    </a:lnTo>
                    <a:lnTo>
                      <a:pt x="4052236" y="3570972"/>
                    </a:lnTo>
                    <a:lnTo>
                      <a:pt x="4109988" y="3965608"/>
                    </a:lnTo>
                    <a:lnTo>
                      <a:pt x="3801979" y="4620126"/>
                    </a:lnTo>
                    <a:lnTo>
                      <a:pt x="3397718" y="4360244"/>
                    </a:lnTo>
                    <a:lnTo>
                      <a:pt x="3628724" y="4100362"/>
                    </a:lnTo>
                    <a:lnTo>
                      <a:pt x="3580598" y="3946358"/>
                    </a:lnTo>
                    <a:lnTo>
                      <a:pt x="3243714" y="3927107"/>
                    </a:lnTo>
                    <a:lnTo>
                      <a:pt x="3118585" y="3946358"/>
                    </a:lnTo>
                    <a:lnTo>
                      <a:pt x="3003082" y="4090737"/>
                    </a:lnTo>
                    <a:lnTo>
                      <a:pt x="2146434" y="3609473"/>
                    </a:lnTo>
                    <a:lnTo>
                      <a:pt x="2011680" y="3628724"/>
                    </a:lnTo>
                    <a:lnTo>
                      <a:pt x="1973179" y="3599848"/>
                    </a:lnTo>
                    <a:lnTo>
                      <a:pt x="2021305" y="3522846"/>
                    </a:lnTo>
                    <a:lnTo>
                      <a:pt x="962526" y="2637322"/>
                    </a:lnTo>
                    <a:lnTo>
                      <a:pt x="231006" y="1761423"/>
                    </a:lnTo>
                    <a:lnTo>
                      <a:pt x="0" y="1116530"/>
                    </a:lnTo>
                    <a:lnTo>
                      <a:pt x="308009" y="1010652"/>
                    </a:lnTo>
                  </a:path>
                </a:pathLst>
              </a:custGeom>
              <a:grpFill/>
              <a:ln w="38100">
                <a:solidFill>
                  <a:srgbClr val="6AA3D8"/>
                </a:solidFill>
              </a:ln>
              <a:sp3d extrusionH="1270000" contourW="1905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4BAD9344-50A8-48A8-8302-9CDB1049E00C}"/>
              </a:ext>
            </a:extLst>
          </p:cNvPr>
          <p:cNvGrpSpPr/>
          <p:nvPr/>
        </p:nvGrpSpPr>
        <p:grpSpPr>
          <a:xfrm>
            <a:off x="-9555436" y="25032"/>
            <a:ext cx="11484864" cy="6858000"/>
            <a:chOff x="-85344" y="0"/>
            <a:chExt cx="11484864" cy="6858000"/>
          </a:xfrm>
          <a:solidFill>
            <a:srgbClr val="0070C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1A7AE4-E380-4CC9-B4A8-E3C51257FC9E}"/>
                </a:ext>
              </a:extLst>
            </p:cNvPr>
            <p:cNvGrpSpPr/>
            <p:nvPr/>
          </p:nvGrpSpPr>
          <p:grpSpPr>
            <a:xfrm>
              <a:off x="-85344" y="0"/>
              <a:ext cx="11484864" cy="6858000"/>
              <a:chOff x="-8587740" y="0"/>
              <a:chExt cx="1148486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C358519-34CE-418D-A1B5-2CD1A554026C}"/>
                  </a:ext>
                </a:extLst>
              </p:cNvPr>
              <p:cNvSpPr/>
              <p:nvPr/>
            </p:nvSpPr>
            <p:spPr>
              <a:xfrm>
                <a:off x="-8587740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0024503-3F95-4371-B2EC-C032ED6990D7}"/>
                  </a:ext>
                </a:extLst>
              </p:cNvPr>
              <p:cNvSpPr/>
              <p:nvPr/>
            </p:nvSpPr>
            <p:spPr>
              <a:xfrm>
                <a:off x="2010156" y="1261872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</p:grpSp>
        <p:grpSp>
          <p:nvGrpSpPr>
            <p:cNvPr id="275" name="DRŽAVE">
              <a:extLst>
                <a:ext uri="{FF2B5EF4-FFF2-40B4-BE49-F238E27FC236}">
                  <a16:creationId xmlns:a16="http://schemas.microsoft.com/office/drawing/2014/main" xmlns="" id="{6A777CB0-E49C-4894-973B-115DA42470D4}"/>
                </a:ext>
              </a:extLst>
            </p:cNvPr>
            <p:cNvGrpSpPr/>
            <p:nvPr/>
          </p:nvGrpSpPr>
          <p:grpSpPr>
            <a:xfrm>
              <a:off x="534244" y="95250"/>
              <a:ext cx="8261350" cy="6667500"/>
              <a:chOff x="1787525" y="104775"/>
              <a:chExt cx="8261350" cy="6667500"/>
            </a:xfrm>
            <a:grpFill/>
            <a:effectLst>
              <a:outerShdw blurRad="139700" dist="114300" sx="99000" sy="99000" algn="tl" rotWithShape="0">
                <a:prstClr val="black"/>
              </a:outerShdw>
            </a:effectLst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8D6E6542-63A3-43A1-B5AD-FE116B20D5B7}"/>
                  </a:ext>
                </a:extLst>
              </p:cNvPr>
              <p:cNvSpPr/>
              <p:nvPr/>
            </p:nvSpPr>
            <p:spPr>
              <a:xfrm>
                <a:off x="1793874" y="628652"/>
                <a:ext cx="2263776" cy="939798"/>
              </a:xfrm>
              <a:custGeom>
                <a:avLst/>
                <a:gdLst>
                  <a:gd name="connsiteX0" fmla="*/ 0 w 2587625"/>
                  <a:gd name="connsiteY0" fmla="*/ 641350 h 679450"/>
                  <a:gd name="connsiteX1" fmla="*/ 57150 w 2587625"/>
                  <a:gd name="connsiteY1" fmla="*/ 552450 h 679450"/>
                  <a:gd name="connsiteX2" fmla="*/ 92075 w 2587625"/>
                  <a:gd name="connsiteY2" fmla="*/ 552450 h 679450"/>
                  <a:gd name="connsiteX3" fmla="*/ 92075 w 2587625"/>
                  <a:gd name="connsiteY3" fmla="*/ 485775 h 679450"/>
                  <a:gd name="connsiteX4" fmla="*/ 57150 w 2587625"/>
                  <a:gd name="connsiteY4" fmla="*/ 469900 h 679450"/>
                  <a:gd name="connsiteX5" fmla="*/ 34925 w 2587625"/>
                  <a:gd name="connsiteY5" fmla="*/ 400050 h 679450"/>
                  <a:gd name="connsiteX6" fmla="*/ 104775 w 2587625"/>
                  <a:gd name="connsiteY6" fmla="*/ 425450 h 679450"/>
                  <a:gd name="connsiteX7" fmla="*/ 158750 w 2587625"/>
                  <a:gd name="connsiteY7" fmla="*/ 374650 h 679450"/>
                  <a:gd name="connsiteX8" fmla="*/ 222250 w 2587625"/>
                  <a:gd name="connsiteY8" fmla="*/ 377825 h 679450"/>
                  <a:gd name="connsiteX9" fmla="*/ 203200 w 2587625"/>
                  <a:gd name="connsiteY9" fmla="*/ 403225 h 679450"/>
                  <a:gd name="connsiteX10" fmla="*/ 282575 w 2587625"/>
                  <a:gd name="connsiteY10" fmla="*/ 431800 h 679450"/>
                  <a:gd name="connsiteX11" fmla="*/ 285750 w 2587625"/>
                  <a:gd name="connsiteY11" fmla="*/ 463550 h 679450"/>
                  <a:gd name="connsiteX12" fmla="*/ 339725 w 2587625"/>
                  <a:gd name="connsiteY12" fmla="*/ 501650 h 679450"/>
                  <a:gd name="connsiteX13" fmla="*/ 339725 w 2587625"/>
                  <a:gd name="connsiteY13" fmla="*/ 539750 h 679450"/>
                  <a:gd name="connsiteX14" fmla="*/ 330200 w 2587625"/>
                  <a:gd name="connsiteY14" fmla="*/ 587375 h 679450"/>
                  <a:gd name="connsiteX15" fmla="*/ 400050 w 2587625"/>
                  <a:gd name="connsiteY15" fmla="*/ 558800 h 679450"/>
                  <a:gd name="connsiteX16" fmla="*/ 393700 w 2587625"/>
                  <a:gd name="connsiteY16" fmla="*/ 638175 h 679450"/>
                  <a:gd name="connsiteX17" fmla="*/ 390525 w 2587625"/>
                  <a:gd name="connsiteY17" fmla="*/ 679450 h 679450"/>
                  <a:gd name="connsiteX18" fmla="*/ 482600 w 2587625"/>
                  <a:gd name="connsiteY18" fmla="*/ 619125 h 679450"/>
                  <a:gd name="connsiteX19" fmla="*/ 530225 w 2587625"/>
                  <a:gd name="connsiteY19" fmla="*/ 561975 h 679450"/>
                  <a:gd name="connsiteX20" fmla="*/ 552450 w 2587625"/>
                  <a:gd name="connsiteY20" fmla="*/ 479425 h 679450"/>
                  <a:gd name="connsiteX21" fmla="*/ 536575 w 2587625"/>
                  <a:gd name="connsiteY21" fmla="*/ 422275 h 679450"/>
                  <a:gd name="connsiteX22" fmla="*/ 568325 w 2587625"/>
                  <a:gd name="connsiteY22" fmla="*/ 384175 h 679450"/>
                  <a:gd name="connsiteX23" fmla="*/ 587375 w 2587625"/>
                  <a:gd name="connsiteY23" fmla="*/ 447675 h 679450"/>
                  <a:gd name="connsiteX24" fmla="*/ 647700 w 2587625"/>
                  <a:gd name="connsiteY24" fmla="*/ 422275 h 679450"/>
                  <a:gd name="connsiteX25" fmla="*/ 676275 w 2587625"/>
                  <a:gd name="connsiteY25" fmla="*/ 428625 h 679450"/>
                  <a:gd name="connsiteX26" fmla="*/ 730250 w 2587625"/>
                  <a:gd name="connsiteY26" fmla="*/ 473075 h 679450"/>
                  <a:gd name="connsiteX27" fmla="*/ 796925 w 2587625"/>
                  <a:gd name="connsiteY27" fmla="*/ 431800 h 679450"/>
                  <a:gd name="connsiteX28" fmla="*/ 828675 w 2587625"/>
                  <a:gd name="connsiteY28" fmla="*/ 463550 h 679450"/>
                  <a:gd name="connsiteX29" fmla="*/ 796925 w 2587625"/>
                  <a:gd name="connsiteY29" fmla="*/ 492125 h 679450"/>
                  <a:gd name="connsiteX30" fmla="*/ 850900 w 2587625"/>
                  <a:gd name="connsiteY30" fmla="*/ 546100 h 679450"/>
                  <a:gd name="connsiteX31" fmla="*/ 898525 w 2587625"/>
                  <a:gd name="connsiteY31" fmla="*/ 577850 h 679450"/>
                  <a:gd name="connsiteX32" fmla="*/ 993775 w 2587625"/>
                  <a:gd name="connsiteY32" fmla="*/ 549275 h 679450"/>
                  <a:gd name="connsiteX33" fmla="*/ 1003300 w 2587625"/>
                  <a:gd name="connsiteY33" fmla="*/ 568325 h 679450"/>
                  <a:gd name="connsiteX34" fmla="*/ 1085850 w 2587625"/>
                  <a:gd name="connsiteY34" fmla="*/ 542925 h 679450"/>
                  <a:gd name="connsiteX35" fmla="*/ 1111250 w 2587625"/>
                  <a:gd name="connsiteY35" fmla="*/ 479425 h 679450"/>
                  <a:gd name="connsiteX36" fmla="*/ 1168400 w 2587625"/>
                  <a:gd name="connsiteY36" fmla="*/ 476250 h 679450"/>
                  <a:gd name="connsiteX37" fmla="*/ 1228725 w 2587625"/>
                  <a:gd name="connsiteY37" fmla="*/ 412750 h 679450"/>
                  <a:gd name="connsiteX38" fmla="*/ 1289050 w 2587625"/>
                  <a:gd name="connsiteY38" fmla="*/ 434975 h 679450"/>
                  <a:gd name="connsiteX39" fmla="*/ 1349375 w 2587625"/>
                  <a:gd name="connsiteY39" fmla="*/ 441325 h 679450"/>
                  <a:gd name="connsiteX40" fmla="*/ 1384300 w 2587625"/>
                  <a:gd name="connsiteY40" fmla="*/ 403225 h 679450"/>
                  <a:gd name="connsiteX41" fmla="*/ 1549400 w 2587625"/>
                  <a:gd name="connsiteY41" fmla="*/ 396875 h 679450"/>
                  <a:gd name="connsiteX42" fmla="*/ 1558925 w 2587625"/>
                  <a:gd name="connsiteY42" fmla="*/ 323850 h 679450"/>
                  <a:gd name="connsiteX43" fmla="*/ 1612900 w 2587625"/>
                  <a:gd name="connsiteY43" fmla="*/ 295275 h 679450"/>
                  <a:gd name="connsiteX44" fmla="*/ 1597025 w 2587625"/>
                  <a:gd name="connsiteY44" fmla="*/ 355600 h 679450"/>
                  <a:gd name="connsiteX45" fmla="*/ 1692275 w 2587625"/>
                  <a:gd name="connsiteY45" fmla="*/ 336550 h 679450"/>
                  <a:gd name="connsiteX46" fmla="*/ 1749425 w 2587625"/>
                  <a:gd name="connsiteY46" fmla="*/ 384175 h 679450"/>
                  <a:gd name="connsiteX47" fmla="*/ 1809750 w 2587625"/>
                  <a:gd name="connsiteY47" fmla="*/ 387350 h 679450"/>
                  <a:gd name="connsiteX48" fmla="*/ 1870075 w 2587625"/>
                  <a:gd name="connsiteY48" fmla="*/ 346075 h 679450"/>
                  <a:gd name="connsiteX49" fmla="*/ 1901825 w 2587625"/>
                  <a:gd name="connsiteY49" fmla="*/ 384175 h 679450"/>
                  <a:gd name="connsiteX50" fmla="*/ 1911350 w 2587625"/>
                  <a:gd name="connsiteY50" fmla="*/ 463550 h 679450"/>
                  <a:gd name="connsiteX51" fmla="*/ 2019300 w 2587625"/>
                  <a:gd name="connsiteY51" fmla="*/ 552450 h 679450"/>
                  <a:gd name="connsiteX52" fmla="*/ 2051050 w 2587625"/>
                  <a:gd name="connsiteY52" fmla="*/ 530225 h 679450"/>
                  <a:gd name="connsiteX53" fmla="*/ 2057400 w 2587625"/>
                  <a:gd name="connsiteY53" fmla="*/ 457200 h 679450"/>
                  <a:gd name="connsiteX54" fmla="*/ 2085975 w 2587625"/>
                  <a:gd name="connsiteY54" fmla="*/ 409575 h 679450"/>
                  <a:gd name="connsiteX55" fmla="*/ 2089150 w 2587625"/>
                  <a:gd name="connsiteY55" fmla="*/ 336550 h 679450"/>
                  <a:gd name="connsiteX56" fmla="*/ 2051050 w 2587625"/>
                  <a:gd name="connsiteY56" fmla="*/ 323850 h 679450"/>
                  <a:gd name="connsiteX57" fmla="*/ 2003425 w 2587625"/>
                  <a:gd name="connsiteY57" fmla="*/ 327025 h 679450"/>
                  <a:gd name="connsiteX58" fmla="*/ 1981200 w 2587625"/>
                  <a:gd name="connsiteY58" fmla="*/ 292100 h 679450"/>
                  <a:gd name="connsiteX59" fmla="*/ 2025650 w 2587625"/>
                  <a:gd name="connsiteY59" fmla="*/ 244475 h 679450"/>
                  <a:gd name="connsiteX60" fmla="*/ 2038350 w 2587625"/>
                  <a:gd name="connsiteY60" fmla="*/ 200025 h 679450"/>
                  <a:gd name="connsiteX61" fmla="*/ 1987550 w 2587625"/>
                  <a:gd name="connsiteY61" fmla="*/ 101600 h 679450"/>
                  <a:gd name="connsiteX62" fmla="*/ 1920875 w 2587625"/>
                  <a:gd name="connsiteY62" fmla="*/ 47625 h 679450"/>
                  <a:gd name="connsiteX63" fmla="*/ 1876425 w 2587625"/>
                  <a:gd name="connsiteY63" fmla="*/ 0 h 679450"/>
                  <a:gd name="connsiteX64" fmla="*/ 2438400 w 2587625"/>
                  <a:gd name="connsiteY64" fmla="*/ 76200 h 679450"/>
                  <a:gd name="connsiteX65" fmla="*/ 2587625 w 2587625"/>
                  <a:gd name="connsiteY65" fmla="*/ 76200 h 679450"/>
                  <a:gd name="connsiteX0" fmla="*/ 0 w 2587625"/>
                  <a:gd name="connsiteY0" fmla="*/ 723900 h 762000"/>
                  <a:gd name="connsiteX1" fmla="*/ 57150 w 2587625"/>
                  <a:gd name="connsiteY1" fmla="*/ 635000 h 762000"/>
                  <a:gd name="connsiteX2" fmla="*/ 92075 w 2587625"/>
                  <a:gd name="connsiteY2" fmla="*/ 635000 h 762000"/>
                  <a:gd name="connsiteX3" fmla="*/ 92075 w 2587625"/>
                  <a:gd name="connsiteY3" fmla="*/ 568325 h 762000"/>
                  <a:gd name="connsiteX4" fmla="*/ 57150 w 2587625"/>
                  <a:gd name="connsiteY4" fmla="*/ 552450 h 762000"/>
                  <a:gd name="connsiteX5" fmla="*/ 34925 w 2587625"/>
                  <a:gd name="connsiteY5" fmla="*/ 482600 h 762000"/>
                  <a:gd name="connsiteX6" fmla="*/ 104775 w 2587625"/>
                  <a:gd name="connsiteY6" fmla="*/ 508000 h 762000"/>
                  <a:gd name="connsiteX7" fmla="*/ 158750 w 2587625"/>
                  <a:gd name="connsiteY7" fmla="*/ 457200 h 762000"/>
                  <a:gd name="connsiteX8" fmla="*/ 222250 w 2587625"/>
                  <a:gd name="connsiteY8" fmla="*/ 460375 h 762000"/>
                  <a:gd name="connsiteX9" fmla="*/ 203200 w 2587625"/>
                  <a:gd name="connsiteY9" fmla="*/ 485775 h 762000"/>
                  <a:gd name="connsiteX10" fmla="*/ 282575 w 2587625"/>
                  <a:gd name="connsiteY10" fmla="*/ 514350 h 762000"/>
                  <a:gd name="connsiteX11" fmla="*/ 285750 w 2587625"/>
                  <a:gd name="connsiteY11" fmla="*/ 546100 h 762000"/>
                  <a:gd name="connsiteX12" fmla="*/ 339725 w 2587625"/>
                  <a:gd name="connsiteY12" fmla="*/ 584200 h 762000"/>
                  <a:gd name="connsiteX13" fmla="*/ 339725 w 2587625"/>
                  <a:gd name="connsiteY13" fmla="*/ 622300 h 762000"/>
                  <a:gd name="connsiteX14" fmla="*/ 330200 w 2587625"/>
                  <a:gd name="connsiteY14" fmla="*/ 669925 h 762000"/>
                  <a:gd name="connsiteX15" fmla="*/ 400050 w 2587625"/>
                  <a:gd name="connsiteY15" fmla="*/ 641350 h 762000"/>
                  <a:gd name="connsiteX16" fmla="*/ 393700 w 2587625"/>
                  <a:gd name="connsiteY16" fmla="*/ 720725 h 762000"/>
                  <a:gd name="connsiteX17" fmla="*/ 390525 w 2587625"/>
                  <a:gd name="connsiteY17" fmla="*/ 762000 h 762000"/>
                  <a:gd name="connsiteX18" fmla="*/ 482600 w 2587625"/>
                  <a:gd name="connsiteY18" fmla="*/ 701675 h 762000"/>
                  <a:gd name="connsiteX19" fmla="*/ 530225 w 2587625"/>
                  <a:gd name="connsiteY19" fmla="*/ 644525 h 762000"/>
                  <a:gd name="connsiteX20" fmla="*/ 552450 w 2587625"/>
                  <a:gd name="connsiteY20" fmla="*/ 561975 h 762000"/>
                  <a:gd name="connsiteX21" fmla="*/ 536575 w 2587625"/>
                  <a:gd name="connsiteY21" fmla="*/ 504825 h 762000"/>
                  <a:gd name="connsiteX22" fmla="*/ 568325 w 2587625"/>
                  <a:gd name="connsiteY22" fmla="*/ 466725 h 762000"/>
                  <a:gd name="connsiteX23" fmla="*/ 587375 w 2587625"/>
                  <a:gd name="connsiteY23" fmla="*/ 530225 h 762000"/>
                  <a:gd name="connsiteX24" fmla="*/ 647700 w 2587625"/>
                  <a:gd name="connsiteY24" fmla="*/ 504825 h 762000"/>
                  <a:gd name="connsiteX25" fmla="*/ 676275 w 2587625"/>
                  <a:gd name="connsiteY25" fmla="*/ 511175 h 762000"/>
                  <a:gd name="connsiteX26" fmla="*/ 730250 w 2587625"/>
                  <a:gd name="connsiteY26" fmla="*/ 555625 h 762000"/>
                  <a:gd name="connsiteX27" fmla="*/ 796925 w 2587625"/>
                  <a:gd name="connsiteY27" fmla="*/ 514350 h 762000"/>
                  <a:gd name="connsiteX28" fmla="*/ 828675 w 2587625"/>
                  <a:gd name="connsiteY28" fmla="*/ 546100 h 762000"/>
                  <a:gd name="connsiteX29" fmla="*/ 796925 w 2587625"/>
                  <a:gd name="connsiteY29" fmla="*/ 574675 h 762000"/>
                  <a:gd name="connsiteX30" fmla="*/ 850900 w 2587625"/>
                  <a:gd name="connsiteY30" fmla="*/ 628650 h 762000"/>
                  <a:gd name="connsiteX31" fmla="*/ 898525 w 2587625"/>
                  <a:gd name="connsiteY31" fmla="*/ 660400 h 762000"/>
                  <a:gd name="connsiteX32" fmla="*/ 993775 w 2587625"/>
                  <a:gd name="connsiteY32" fmla="*/ 631825 h 762000"/>
                  <a:gd name="connsiteX33" fmla="*/ 1003300 w 2587625"/>
                  <a:gd name="connsiteY33" fmla="*/ 650875 h 762000"/>
                  <a:gd name="connsiteX34" fmla="*/ 1085850 w 2587625"/>
                  <a:gd name="connsiteY34" fmla="*/ 625475 h 762000"/>
                  <a:gd name="connsiteX35" fmla="*/ 1111250 w 2587625"/>
                  <a:gd name="connsiteY35" fmla="*/ 561975 h 762000"/>
                  <a:gd name="connsiteX36" fmla="*/ 1168400 w 2587625"/>
                  <a:gd name="connsiteY36" fmla="*/ 558800 h 762000"/>
                  <a:gd name="connsiteX37" fmla="*/ 1228725 w 2587625"/>
                  <a:gd name="connsiteY37" fmla="*/ 495300 h 762000"/>
                  <a:gd name="connsiteX38" fmla="*/ 1289050 w 2587625"/>
                  <a:gd name="connsiteY38" fmla="*/ 517525 h 762000"/>
                  <a:gd name="connsiteX39" fmla="*/ 1349375 w 2587625"/>
                  <a:gd name="connsiteY39" fmla="*/ 523875 h 762000"/>
                  <a:gd name="connsiteX40" fmla="*/ 1384300 w 2587625"/>
                  <a:gd name="connsiteY40" fmla="*/ 485775 h 762000"/>
                  <a:gd name="connsiteX41" fmla="*/ 1549400 w 2587625"/>
                  <a:gd name="connsiteY41" fmla="*/ 479425 h 762000"/>
                  <a:gd name="connsiteX42" fmla="*/ 1558925 w 2587625"/>
                  <a:gd name="connsiteY42" fmla="*/ 406400 h 762000"/>
                  <a:gd name="connsiteX43" fmla="*/ 1612900 w 2587625"/>
                  <a:gd name="connsiteY43" fmla="*/ 377825 h 762000"/>
                  <a:gd name="connsiteX44" fmla="*/ 1597025 w 2587625"/>
                  <a:gd name="connsiteY44" fmla="*/ 438150 h 762000"/>
                  <a:gd name="connsiteX45" fmla="*/ 1692275 w 2587625"/>
                  <a:gd name="connsiteY45" fmla="*/ 419100 h 762000"/>
                  <a:gd name="connsiteX46" fmla="*/ 1749425 w 2587625"/>
                  <a:gd name="connsiteY46" fmla="*/ 466725 h 762000"/>
                  <a:gd name="connsiteX47" fmla="*/ 1809750 w 2587625"/>
                  <a:gd name="connsiteY47" fmla="*/ 469900 h 762000"/>
                  <a:gd name="connsiteX48" fmla="*/ 1870075 w 2587625"/>
                  <a:gd name="connsiteY48" fmla="*/ 428625 h 762000"/>
                  <a:gd name="connsiteX49" fmla="*/ 1901825 w 2587625"/>
                  <a:gd name="connsiteY49" fmla="*/ 466725 h 762000"/>
                  <a:gd name="connsiteX50" fmla="*/ 1911350 w 2587625"/>
                  <a:gd name="connsiteY50" fmla="*/ 546100 h 762000"/>
                  <a:gd name="connsiteX51" fmla="*/ 2019300 w 2587625"/>
                  <a:gd name="connsiteY51" fmla="*/ 635000 h 762000"/>
                  <a:gd name="connsiteX52" fmla="*/ 2051050 w 2587625"/>
                  <a:gd name="connsiteY52" fmla="*/ 612775 h 762000"/>
                  <a:gd name="connsiteX53" fmla="*/ 2057400 w 2587625"/>
                  <a:gd name="connsiteY53" fmla="*/ 539750 h 762000"/>
                  <a:gd name="connsiteX54" fmla="*/ 2085975 w 2587625"/>
                  <a:gd name="connsiteY54" fmla="*/ 492125 h 762000"/>
                  <a:gd name="connsiteX55" fmla="*/ 2089150 w 2587625"/>
                  <a:gd name="connsiteY55" fmla="*/ 419100 h 762000"/>
                  <a:gd name="connsiteX56" fmla="*/ 2051050 w 2587625"/>
                  <a:gd name="connsiteY56" fmla="*/ 406400 h 762000"/>
                  <a:gd name="connsiteX57" fmla="*/ 2003425 w 2587625"/>
                  <a:gd name="connsiteY57" fmla="*/ 409575 h 762000"/>
                  <a:gd name="connsiteX58" fmla="*/ 1981200 w 2587625"/>
                  <a:gd name="connsiteY58" fmla="*/ 374650 h 762000"/>
                  <a:gd name="connsiteX59" fmla="*/ 2025650 w 2587625"/>
                  <a:gd name="connsiteY59" fmla="*/ 327025 h 762000"/>
                  <a:gd name="connsiteX60" fmla="*/ 2038350 w 2587625"/>
                  <a:gd name="connsiteY60" fmla="*/ 282575 h 762000"/>
                  <a:gd name="connsiteX61" fmla="*/ 1987550 w 2587625"/>
                  <a:gd name="connsiteY61" fmla="*/ 184150 h 762000"/>
                  <a:gd name="connsiteX62" fmla="*/ 1920875 w 2587625"/>
                  <a:gd name="connsiteY62" fmla="*/ 130175 h 762000"/>
                  <a:gd name="connsiteX63" fmla="*/ 1876425 w 2587625"/>
                  <a:gd name="connsiteY63" fmla="*/ 82550 h 762000"/>
                  <a:gd name="connsiteX64" fmla="*/ 1978025 w 2587625"/>
                  <a:gd name="connsiteY64" fmla="*/ 0 h 762000"/>
                  <a:gd name="connsiteX65" fmla="*/ 2587625 w 2587625"/>
                  <a:gd name="connsiteY65" fmla="*/ 158750 h 762000"/>
                  <a:gd name="connsiteX0" fmla="*/ 0 w 2587625"/>
                  <a:gd name="connsiteY0" fmla="*/ 740443 h 778543"/>
                  <a:gd name="connsiteX1" fmla="*/ 57150 w 2587625"/>
                  <a:gd name="connsiteY1" fmla="*/ 651543 h 778543"/>
                  <a:gd name="connsiteX2" fmla="*/ 92075 w 2587625"/>
                  <a:gd name="connsiteY2" fmla="*/ 651543 h 778543"/>
                  <a:gd name="connsiteX3" fmla="*/ 92075 w 2587625"/>
                  <a:gd name="connsiteY3" fmla="*/ 584868 h 778543"/>
                  <a:gd name="connsiteX4" fmla="*/ 57150 w 2587625"/>
                  <a:gd name="connsiteY4" fmla="*/ 568993 h 778543"/>
                  <a:gd name="connsiteX5" fmla="*/ 34925 w 2587625"/>
                  <a:gd name="connsiteY5" fmla="*/ 499143 h 778543"/>
                  <a:gd name="connsiteX6" fmla="*/ 104775 w 2587625"/>
                  <a:gd name="connsiteY6" fmla="*/ 524543 h 778543"/>
                  <a:gd name="connsiteX7" fmla="*/ 158750 w 2587625"/>
                  <a:gd name="connsiteY7" fmla="*/ 473743 h 778543"/>
                  <a:gd name="connsiteX8" fmla="*/ 222250 w 2587625"/>
                  <a:gd name="connsiteY8" fmla="*/ 476918 h 778543"/>
                  <a:gd name="connsiteX9" fmla="*/ 203200 w 2587625"/>
                  <a:gd name="connsiteY9" fmla="*/ 502318 h 778543"/>
                  <a:gd name="connsiteX10" fmla="*/ 282575 w 2587625"/>
                  <a:gd name="connsiteY10" fmla="*/ 530893 h 778543"/>
                  <a:gd name="connsiteX11" fmla="*/ 285750 w 2587625"/>
                  <a:gd name="connsiteY11" fmla="*/ 562643 h 778543"/>
                  <a:gd name="connsiteX12" fmla="*/ 339725 w 2587625"/>
                  <a:gd name="connsiteY12" fmla="*/ 600743 h 778543"/>
                  <a:gd name="connsiteX13" fmla="*/ 339725 w 2587625"/>
                  <a:gd name="connsiteY13" fmla="*/ 638843 h 778543"/>
                  <a:gd name="connsiteX14" fmla="*/ 330200 w 2587625"/>
                  <a:gd name="connsiteY14" fmla="*/ 686468 h 778543"/>
                  <a:gd name="connsiteX15" fmla="*/ 400050 w 2587625"/>
                  <a:gd name="connsiteY15" fmla="*/ 657893 h 778543"/>
                  <a:gd name="connsiteX16" fmla="*/ 393700 w 2587625"/>
                  <a:gd name="connsiteY16" fmla="*/ 737268 h 778543"/>
                  <a:gd name="connsiteX17" fmla="*/ 390525 w 2587625"/>
                  <a:gd name="connsiteY17" fmla="*/ 778543 h 778543"/>
                  <a:gd name="connsiteX18" fmla="*/ 482600 w 2587625"/>
                  <a:gd name="connsiteY18" fmla="*/ 718218 h 778543"/>
                  <a:gd name="connsiteX19" fmla="*/ 530225 w 2587625"/>
                  <a:gd name="connsiteY19" fmla="*/ 661068 h 778543"/>
                  <a:gd name="connsiteX20" fmla="*/ 552450 w 2587625"/>
                  <a:gd name="connsiteY20" fmla="*/ 578518 h 778543"/>
                  <a:gd name="connsiteX21" fmla="*/ 536575 w 2587625"/>
                  <a:gd name="connsiteY21" fmla="*/ 521368 h 778543"/>
                  <a:gd name="connsiteX22" fmla="*/ 568325 w 2587625"/>
                  <a:gd name="connsiteY22" fmla="*/ 483268 h 778543"/>
                  <a:gd name="connsiteX23" fmla="*/ 587375 w 2587625"/>
                  <a:gd name="connsiteY23" fmla="*/ 546768 h 778543"/>
                  <a:gd name="connsiteX24" fmla="*/ 647700 w 2587625"/>
                  <a:gd name="connsiteY24" fmla="*/ 521368 h 778543"/>
                  <a:gd name="connsiteX25" fmla="*/ 676275 w 2587625"/>
                  <a:gd name="connsiteY25" fmla="*/ 527718 h 778543"/>
                  <a:gd name="connsiteX26" fmla="*/ 730250 w 2587625"/>
                  <a:gd name="connsiteY26" fmla="*/ 572168 h 778543"/>
                  <a:gd name="connsiteX27" fmla="*/ 796925 w 2587625"/>
                  <a:gd name="connsiteY27" fmla="*/ 530893 h 778543"/>
                  <a:gd name="connsiteX28" fmla="*/ 828675 w 2587625"/>
                  <a:gd name="connsiteY28" fmla="*/ 562643 h 778543"/>
                  <a:gd name="connsiteX29" fmla="*/ 796925 w 2587625"/>
                  <a:gd name="connsiteY29" fmla="*/ 591218 h 778543"/>
                  <a:gd name="connsiteX30" fmla="*/ 850900 w 2587625"/>
                  <a:gd name="connsiteY30" fmla="*/ 645193 h 778543"/>
                  <a:gd name="connsiteX31" fmla="*/ 898525 w 2587625"/>
                  <a:gd name="connsiteY31" fmla="*/ 676943 h 778543"/>
                  <a:gd name="connsiteX32" fmla="*/ 993775 w 2587625"/>
                  <a:gd name="connsiteY32" fmla="*/ 648368 h 778543"/>
                  <a:gd name="connsiteX33" fmla="*/ 1003300 w 2587625"/>
                  <a:gd name="connsiteY33" fmla="*/ 667418 h 778543"/>
                  <a:gd name="connsiteX34" fmla="*/ 1085850 w 2587625"/>
                  <a:gd name="connsiteY34" fmla="*/ 642018 h 778543"/>
                  <a:gd name="connsiteX35" fmla="*/ 1111250 w 2587625"/>
                  <a:gd name="connsiteY35" fmla="*/ 578518 h 778543"/>
                  <a:gd name="connsiteX36" fmla="*/ 1168400 w 2587625"/>
                  <a:gd name="connsiteY36" fmla="*/ 575343 h 778543"/>
                  <a:gd name="connsiteX37" fmla="*/ 1228725 w 2587625"/>
                  <a:gd name="connsiteY37" fmla="*/ 511843 h 778543"/>
                  <a:gd name="connsiteX38" fmla="*/ 1289050 w 2587625"/>
                  <a:gd name="connsiteY38" fmla="*/ 534068 h 778543"/>
                  <a:gd name="connsiteX39" fmla="*/ 1349375 w 2587625"/>
                  <a:gd name="connsiteY39" fmla="*/ 540418 h 778543"/>
                  <a:gd name="connsiteX40" fmla="*/ 1384300 w 2587625"/>
                  <a:gd name="connsiteY40" fmla="*/ 502318 h 778543"/>
                  <a:gd name="connsiteX41" fmla="*/ 1549400 w 2587625"/>
                  <a:gd name="connsiteY41" fmla="*/ 495968 h 778543"/>
                  <a:gd name="connsiteX42" fmla="*/ 1558925 w 2587625"/>
                  <a:gd name="connsiteY42" fmla="*/ 422943 h 778543"/>
                  <a:gd name="connsiteX43" fmla="*/ 1612900 w 2587625"/>
                  <a:gd name="connsiteY43" fmla="*/ 394368 h 778543"/>
                  <a:gd name="connsiteX44" fmla="*/ 1597025 w 2587625"/>
                  <a:gd name="connsiteY44" fmla="*/ 454693 h 778543"/>
                  <a:gd name="connsiteX45" fmla="*/ 1692275 w 2587625"/>
                  <a:gd name="connsiteY45" fmla="*/ 435643 h 778543"/>
                  <a:gd name="connsiteX46" fmla="*/ 1749425 w 2587625"/>
                  <a:gd name="connsiteY46" fmla="*/ 483268 h 778543"/>
                  <a:gd name="connsiteX47" fmla="*/ 1809750 w 2587625"/>
                  <a:gd name="connsiteY47" fmla="*/ 486443 h 778543"/>
                  <a:gd name="connsiteX48" fmla="*/ 1870075 w 2587625"/>
                  <a:gd name="connsiteY48" fmla="*/ 445168 h 778543"/>
                  <a:gd name="connsiteX49" fmla="*/ 1901825 w 2587625"/>
                  <a:gd name="connsiteY49" fmla="*/ 483268 h 778543"/>
                  <a:gd name="connsiteX50" fmla="*/ 1911350 w 2587625"/>
                  <a:gd name="connsiteY50" fmla="*/ 562643 h 778543"/>
                  <a:gd name="connsiteX51" fmla="*/ 2019300 w 2587625"/>
                  <a:gd name="connsiteY51" fmla="*/ 651543 h 778543"/>
                  <a:gd name="connsiteX52" fmla="*/ 2051050 w 2587625"/>
                  <a:gd name="connsiteY52" fmla="*/ 629318 h 778543"/>
                  <a:gd name="connsiteX53" fmla="*/ 2057400 w 2587625"/>
                  <a:gd name="connsiteY53" fmla="*/ 556293 h 778543"/>
                  <a:gd name="connsiteX54" fmla="*/ 2085975 w 2587625"/>
                  <a:gd name="connsiteY54" fmla="*/ 508668 h 778543"/>
                  <a:gd name="connsiteX55" fmla="*/ 2089150 w 2587625"/>
                  <a:gd name="connsiteY55" fmla="*/ 435643 h 778543"/>
                  <a:gd name="connsiteX56" fmla="*/ 2051050 w 2587625"/>
                  <a:gd name="connsiteY56" fmla="*/ 422943 h 778543"/>
                  <a:gd name="connsiteX57" fmla="*/ 2003425 w 2587625"/>
                  <a:gd name="connsiteY57" fmla="*/ 426118 h 778543"/>
                  <a:gd name="connsiteX58" fmla="*/ 1981200 w 2587625"/>
                  <a:gd name="connsiteY58" fmla="*/ 391193 h 778543"/>
                  <a:gd name="connsiteX59" fmla="*/ 2025650 w 2587625"/>
                  <a:gd name="connsiteY59" fmla="*/ 343568 h 778543"/>
                  <a:gd name="connsiteX60" fmla="*/ 2038350 w 2587625"/>
                  <a:gd name="connsiteY60" fmla="*/ 299118 h 778543"/>
                  <a:gd name="connsiteX61" fmla="*/ 1987550 w 2587625"/>
                  <a:gd name="connsiteY61" fmla="*/ 200693 h 778543"/>
                  <a:gd name="connsiteX62" fmla="*/ 1920875 w 2587625"/>
                  <a:gd name="connsiteY62" fmla="*/ 146718 h 778543"/>
                  <a:gd name="connsiteX63" fmla="*/ 1876425 w 2587625"/>
                  <a:gd name="connsiteY63" fmla="*/ 99093 h 778543"/>
                  <a:gd name="connsiteX64" fmla="*/ 1978025 w 2587625"/>
                  <a:gd name="connsiteY64" fmla="*/ 16543 h 778543"/>
                  <a:gd name="connsiteX65" fmla="*/ 2587625 w 2587625"/>
                  <a:gd name="connsiteY65" fmla="*/ 175293 h 778543"/>
                  <a:gd name="connsiteX0" fmla="*/ 0 w 2349500"/>
                  <a:gd name="connsiteY0" fmla="*/ 798520 h 836620"/>
                  <a:gd name="connsiteX1" fmla="*/ 57150 w 2349500"/>
                  <a:gd name="connsiteY1" fmla="*/ 709620 h 836620"/>
                  <a:gd name="connsiteX2" fmla="*/ 92075 w 2349500"/>
                  <a:gd name="connsiteY2" fmla="*/ 709620 h 836620"/>
                  <a:gd name="connsiteX3" fmla="*/ 92075 w 2349500"/>
                  <a:gd name="connsiteY3" fmla="*/ 642945 h 836620"/>
                  <a:gd name="connsiteX4" fmla="*/ 57150 w 2349500"/>
                  <a:gd name="connsiteY4" fmla="*/ 627070 h 836620"/>
                  <a:gd name="connsiteX5" fmla="*/ 34925 w 2349500"/>
                  <a:gd name="connsiteY5" fmla="*/ 557220 h 836620"/>
                  <a:gd name="connsiteX6" fmla="*/ 104775 w 2349500"/>
                  <a:gd name="connsiteY6" fmla="*/ 582620 h 836620"/>
                  <a:gd name="connsiteX7" fmla="*/ 158750 w 2349500"/>
                  <a:gd name="connsiteY7" fmla="*/ 531820 h 836620"/>
                  <a:gd name="connsiteX8" fmla="*/ 222250 w 2349500"/>
                  <a:gd name="connsiteY8" fmla="*/ 534995 h 836620"/>
                  <a:gd name="connsiteX9" fmla="*/ 203200 w 2349500"/>
                  <a:gd name="connsiteY9" fmla="*/ 560395 h 836620"/>
                  <a:gd name="connsiteX10" fmla="*/ 282575 w 2349500"/>
                  <a:gd name="connsiteY10" fmla="*/ 588970 h 836620"/>
                  <a:gd name="connsiteX11" fmla="*/ 285750 w 2349500"/>
                  <a:gd name="connsiteY11" fmla="*/ 620720 h 836620"/>
                  <a:gd name="connsiteX12" fmla="*/ 339725 w 2349500"/>
                  <a:gd name="connsiteY12" fmla="*/ 658820 h 836620"/>
                  <a:gd name="connsiteX13" fmla="*/ 339725 w 2349500"/>
                  <a:gd name="connsiteY13" fmla="*/ 696920 h 836620"/>
                  <a:gd name="connsiteX14" fmla="*/ 330200 w 2349500"/>
                  <a:gd name="connsiteY14" fmla="*/ 744545 h 836620"/>
                  <a:gd name="connsiteX15" fmla="*/ 400050 w 2349500"/>
                  <a:gd name="connsiteY15" fmla="*/ 715970 h 836620"/>
                  <a:gd name="connsiteX16" fmla="*/ 393700 w 2349500"/>
                  <a:gd name="connsiteY16" fmla="*/ 795345 h 836620"/>
                  <a:gd name="connsiteX17" fmla="*/ 390525 w 2349500"/>
                  <a:gd name="connsiteY17" fmla="*/ 836620 h 836620"/>
                  <a:gd name="connsiteX18" fmla="*/ 482600 w 2349500"/>
                  <a:gd name="connsiteY18" fmla="*/ 776295 h 836620"/>
                  <a:gd name="connsiteX19" fmla="*/ 530225 w 2349500"/>
                  <a:gd name="connsiteY19" fmla="*/ 719145 h 836620"/>
                  <a:gd name="connsiteX20" fmla="*/ 552450 w 2349500"/>
                  <a:gd name="connsiteY20" fmla="*/ 636595 h 836620"/>
                  <a:gd name="connsiteX21" fmla="*/ 536575 w 2349500"/>
                  <a:gd name="connsiteY21" fmla="*/ 579445 h 836620"/>
                  <a:gd name="connsiteX22" fmla="*/ 568325 w 2349500"/>
                  <a:gd name="connsiteY22" fmla="*/ 541345 h 836620"/>
                  <a:gd name="connsiteX23" fmla="*/ 587375 w 2349500"/>
                  <a:gd name="connsiteY23" fmla="*/ 604845 h 836620"/>
                  <a:gd name="connsiteX24" fmla="*/ 647700 w 2349500"/>
                  <a:gd name="connsiteY24" fmla="*/ 579445 h 836620"/>
                  <a:gd name="connsiteX25" fmla="*/ 676275 w 2349500"/>
                  <a:gd name="connsiteY25" fmla="*/ 585795 h 836620"/>
                  <a:gd name="connsiteX26" fmla="*/ 730250 w 2349500"/>
                  <a:gd name="connsiteY26" fmla="*/ 630245 h 836620"/>
                  <a:gd name="connsiteX27" fmla="*/ 796925 w 2349500"/>
                  <a:gd name="connsiteY27" fmla="*/ 588970 h 836620"/>
                  <a:gd name="connsiteX28" fmla="*/ 828675 w 2349500"/>
                  <a:gd name="connsiteY28" fmla="*/ 620720 h 836620"/>
                  <a:gd name="connsiteX29" fmla="*/ 796925 w 2349500"/>
                  <a:gd name="connsiteY29" fmla="*/ 649295 h 836620"/>
                  <a:gd name="connsiteX30" fmla="*/ 850900 w 2349500"/>
                  <a:gd name="connsiteY30" fmla="*/ 703270 h 836620"/>
                  <a:gd name="connsiteX31" fmla="*/ 898525 w 2349500"/>
                  <a:gd name="connsiteY31" fmla="*/ 735020 h 836620"/>
                  <a:gd name="connsiteX32" fmla="*/ 993775 w 2349500"/>
                  <a:gd name="connsiteY32" fmla="*/ 706445 h 836620"/>
                  <a:gd name="connsiteX33" fmla="*/ 1003300 w 2349500"/>
                  <a:gd name="connsiteY33" fmla="*/ 725495 h 836620"/>
                  <a:gd name="connsiteX34" fmla="*/ 1085850 w 2349500"/>
                  <a:gd name="connsiteY34" fmla="*/ 700095 h 836620"/>
                  <a:gd name="connsiteX35" fmla="*/ 1111250 w 2349500"/>
                  <a:gd name="connsiteY35" fmla="*/ 636595 h 836620"/>
                  <a:gd name="connsiteX36" fmla="*/ 1168400 w 2349500"/>
                  <a:gd name="connsiteY36" fmla="*/ 633420 h 836620"/>
                  <a:gd name="connsiteX37" fmla="*/ 1228725 w 2349500"/>
                  <a:gd name="connsiteY37" fmla="*/ 569920 h 836620"/>
                  <a:gd name="connsiteX38" fmla="*/ 1289050 w 2349500"/>
                  <a:gd name="connsiteY38" fmla="*/ 592145 h 836620"/>
                  <a:gd name="connsiteX39" fmla="*/ 1349375 w 2349500"/>
                  <a:gd name="connsiteY39" fmla="*/ 598495 h 836620"/>
                  <a:gd name="connsiteX40" fmla="*/ 1384300 w 2349500"/>
                  <a:gd name="connsiteY40" fmla="*/ 560395 h 836620"/>
                  <a:gd name="connsiteX41" fmla="*/ 1549400 w 2349500"/>
                  <a:gd name="connsiteY41" fmla="*/ 554045 h 836620"/>
                  <a:gd name="connsiteX42" fmla="*/ 1558925 w 2349500"/>
                  <a:gd name="connsiteY42" fmla="*/ 481020 h 836620"/>
                  <a:gd name="connsiteX43" fmla="*/ 1612900 w 2349500"/>
                  <a:gd name="connsiteY43" fmla="*/ 452445 h 836620"/>
                  <a:gd name="connsiteX44" fmla="*/ 1597025 w 2349500"/>
                  <a:gd name="connsiteY44" fmla="*/ 512770 h 836620"/>
                  <a:gd name="connsiteX45" fmla="*/ 1692275 w 2349500"/>
                  <a:gd name="connsiteY45" fmla="*/ 493720 h 836620"/>
                  <a:gd name="connsiteX46" fmla="*/ 1749425 w 2349500"/>
                  <a:gd name="connsiteY46" fmla="*/ 541345 h 836620"/>
                  <a:gd name="connsiteX47" fmla="*/ 1809750 w 2349500"/>
                  <a:gd name="connsiteY47" fmla="*/ 544520 h 836620"/>
                  <a:gd name="connsiteX48" fmla="*/ 1870075 w 2349500"/>
                  <a:gd name="connsiteY48" fmla="*/ 503245 h 836620"/>
                  <a:gd name="connsiteX49" fmla="*/ 1901825 w 2349500"/>
                  <a:gd name="connsiteY49" fmla="*/ 541345 h 836620"/>
                  <a:gd name="connsiteX50" fmla="*/ 1911350 w 2349500"/>
                  <a:gd name="connsiteY50" fmla="*/ 620720 h 836620"/>
                  <a:gd name="connsiteX51" fmla="*/ 2019300 w 2349500"/>
                  <a:gd name="connsiteY51" fmla="*/ 709620 h 836620"/>
                  <a:gd name="connsiteX52" fmla="*/ 2051050 w 2349500"/>
                  <a:gd name="connsiteY52" fmla="*/ 687395 h 836620"/>
                  <a:gd name="connsiteX53" fmla="*/ 2057400 w 2349500"/>
                  <a:gd name="connsiteY53" fmla="*/ 614370 h 836620"/>
                  <a:gd name="connsiteX54" fmla="*/ 2085975 w 2349500"/>
                  <a:gd name="connsiteY54" fmla="*/ 566745 h 836620"/>
                  <a:gd name="connsiteX55" fmla="*/ 2089150 w 2349500"/>
                  <a:gd name="connsiteY55" fmla="*/ 493720 h 836620"/>
                  <a:gd name="connsiteX56" fmla="*/ 2051050 w 2349500"/>
                  <a:gd name="connsiteY56" fmla="*/ 481020 h 836620"/>
                  <a:gd name="connsiteX57" fmla="*/ 2003425 w 2349500"/>
                  <a:gd name="connsiteY57" fmla="*/ 484195 h 836620"/>
                  <a:gd name="connsiteX58" fmla="*/ 1981200 w 2349500"/>
                  <a:gd name="connsiteY58" fmla="*/ 449270 h 836620"/>
                  <a:gd name="connsiteX59" fmla="*/ 2025650 w 2349500"/>
                  <a:gd name="connsiteY59" fmla="*/ 401645 h 836620"/>
                  <a:gd name="connsiteX60" fmla="*/ 2038350 w 2349500"/>
                  <a:gd name="connsiteY60" fmla="*/ 357195 h 836620"/>
                  <a:gd name="connsiteX61" fmla="*/ 1987550 w 2349500"/>
                  <a:gd name="connsiteY61" fmla="*/ 258770 h 836620"/>
                  <a:gd name="connsiteX62" fmla="*/ 1920875 w 2349500"/>
                  <a:gd name="connsiteY62" fmla="*/ 204795 h 836620"/>
                  <a:gd name="connsiteX63" fmla="*/ 1876425 w 2349500"/>
                  <a:gd name="connsiteY63" fmla="*/ 157170 h 836620"/>
                  <a:gd name="connsiteX64" fmla="*/ 1978025 w 2349500"/>
                  <a:gd name="connsiteY64" fmla="*/ 74620 h 836620"/>
                  <a:gd name="connsiteX65" fmla="*/ 2349500 w 2349500"/>
                  <a:gd name="connsiteY65" fmla="*/ 26995 h 836620"/>
                  <a:gd name="connsiteX0" fmla="*/ 0 w 2320925"/>
                  <a:gd name="connsiteY0" fmla="*/ 798520 h 836620"/>
                  <a:gd name="connsiteX1" fmla="*/ 57150 w 2320925"/>
                  <a:gd name="connsiteY1" fmla="*/ 709620 h 836620"/>
                  <a:gd name="connsiteX2" fmla="*/ 92075 w 2320925"/>
                  <a:gd name="connsiteY2" fmla="*/ 709620 h 836620"/>
                  <a:gd name="connsiteX3" fmla="*/ 92075 w 2320925"/>
                  <a:gd name="connsiteY3" fmla="*/ 642945 h 836620"/>
                  <a:gd name="connsiteX4" fmla="*/ 57150 w 2320925"/>
                  <a:gd name="connsiteY4" fmla="*/ 627070 h 836620"/>
                  <a:gd name="connsiteX5" fmla="*/ 34925 w 2320925"/>
                  <a:gd name="connsiteY5" fmla="*/ 557220 h 836620"/>
                  <a:gd name="connsiteX6" fmla="*/ 104775 w 2320925"/>
                  <a:gd name="connsiteY6" fmla="*/ 582620 h 836620"/>
                  <a:gd name="connsiteX7" fmla="*/ 158750 w 2320925"/>
                  <a:gd name="connsiteY7" fmla="*/ 531820 h 836620"/>
                  <a:gd name="connsiteX8" fmla="*/ 222250 w 2320925"/>
                  <a:gd name="connsiteY8" fmla="*/ 534995 h 836620"/>
                  <a:gd name="connsiteX9" fmla="*/ 203200 w 2320925"/>
                  <a:gd name="connsiteY9" fmla="*/ 560395 h 836620"/>
                  <a:gd name="connsiteX10" fmla="*/ 282575 w 2320925"/>
                  <a:gd name="connsiteY10" fmla="*/ 588970 h 836620"/>
                  <a:gd name="connsiteX11" fmla="*/ 285750 w 2320925"/>
                  <a:gd name="connsiteY11" fmla="*/ 620720 h 836620"/>
                  <a:gd name="connsiteX12" fmla="*/ 339725 w 2320925"/>
                  <a:gd name="connsiteY12" fmla="*/ 658820 h 836620"/>
                  <a:gd name="connsiteX13" fmla="*/ 339725 w 2320925"/>
                  <a:gd name="connsiteY13" fmla="*/ 696920 h 836620"/>
                  <a:gd name="connsiteX14" fmla="*/ 330200 w 2320925"/>
                  <a:gd name="connsiteY14" fmla="*/ 744545 h 836620"/>
                  <a:gd name="connsiteX15" fmla="*/ 400050 w 2320925"/>
                  <a:gd name="connsiteY15" fmla="*/ 715970 h 836620"/>
                  <a:gd name="connsiteX16" fmla="*/ 393700 w 2320925"/>
                  <a:gd name="connsiteY16" fmla="*/ 795345 h 836620"/>
                  <a:gd name="connsiteX17" fmla="*/ 390525 w 2320925"/>
                  <a:gd name="connsiteY17" fmla="*/ 836620 h 836620"/>
                  <a:gd name="connsiteX18" fmla="*/ 482600 w 2320925"/>
                  <a:gd name="connsiteY18" fmla="*/ 776295 h 836620"/>
                  <a:gd name="connsiteX19" fmla="*/ 530225 w 2320925"/>
                  <a:gd name="connsiteY19" fmla="*/ 719145 h 836620"/>
                  <a:gd name="connsiteX20" fmla="*/ 552450 w 2320925"/>
                  <a:gd name="connsiteY20" fmla="*/ 636595 h 836620"/>
                  <a:gd name="connsiteX21" fmla="*/ 536575 w 2320925"/>
                  <a:gd name="connsiteY21" fmla="*/ 579445 h 836620"/>
                  <a:gd name="connsiteX22" fmla="*/ 568325 w 2320925"/>
                  <a:gd name="connsiteY22" fmla="*/ 541345 h 836620"/>
                  <a:gd name="connsiteX23" fmla="*/ 587375 w 2320925"/>
                  <a:gd name="connsiteY23" fmla="*/ 604845 h 836620"/>
                  <a:gd name="connsiteX24" fmla="*/ 647700 w 2320925"/>
                  <a:gd name="connsiteY24" fmla="*/ 579445 h 836620"/>
                  <a:gd name="connsiteX25" fmla="*/ 676275 w 2320925"/>
                  <a:gd name="connsiteY25" fmla="*/ 585795 h 836620"/>
                  <a:gd name="connsiteX26" fmla="*/ 730250 w 2320925"/>
                  <a:gd name="connsiteY26" fmla="*/ 630245 h 836620"/>
                  <a:gd name="connsiteX27" fmla="*/ 796925 w 2320925"/>
                  <a:gd name="connsiteY27" fmla="*/ 588970 h 836620"/>
                  <a:gd name="connsiteX28" fmla="*/ 828675 w 2320925"/>
                  <a:gd name="connsiteY28" fmla="*/ 620720 h 836620"/>
                  <a:gd name="connsiteX29" fmla="*/ 796925 w 2320925"/>
                  <a:gd name="connsiteY29" fmla="*/ 649295 h 836620"/>
                  <a:gd name="connsiteX30" fmla="*/ 850900 w 2320925"/>
                  <a:gd name="connsiteY30" fmla="*/ 703270 h 836620"/>
                  <a:gd name="connsiteX31" fmla="*/ 898525 w 2320925"/>
                  <a:gd name="connsiteY31" fmla="*/ 735020 h 836620"/>
                  <a:gd name="connsiteX32" fmla="*/ 993775 w 2320925"/>
                  <a:gd name="connsiteY32" fmla="*/ 706445 h 836620"/>
                  <a:gd name="connsiteX33" fmla="*/ 1003300 w 2320925"/>
                  <a:gd name="connsiteY33" fmla="*/ 725495 h 836620"/>
                  <a:gd name="connsiteX34" fmla="*/ 1085850 w 2320925"/>
                  <a:gd name="connsiteY34" fmla="*/ 700095 h 836620"/>
                  <a:gd name="connsiteX35" fmla="*/ 1111250 w 2320925"/>
                  <a:gd name="connsiteY35" fmla="*/ 636595 h 836620"/>
                  <a:gd name="connsiteX36" fmla="*/ 1168400 w 2320925"/>
                  <a:gd name="connsiteY36" fmla="*/ 633420 h 836620"/>
                  <a:gd name="connsiteX37" fmla="*/ 1228725 w 2320925"/>
                  <a:gd name="connsiteY37" fmla="*/ 569920 h 836620"/>
                  <a:gd name="connsiteX38" fmla="*/ 1289050 w 2320925"/>
                  <a:gd name="connsiteY38" fmla="*/ 592145 h 836620"/>
                  <a:gd name="connsiteX39" fmla="*/ 1349375 w 2320925"/>
                  <a:gd name="connsiteY39" fmla="*/ 598495 h 836620"/>
                  <a:gd name="connsiteX40" fmla="*/ 1384300 w 2320925"/>
                  <a:gd name="connsiteY40" fmla="*/ 560395 h 836620"/>
                  <a:gd name="connsiteX41" fmla="*/ 1549400 w 2320925"/>
                  <a:gd name="connsiteY41" fmla="*/ 554045 h 836620"/>
                  <a:gd name="connsiteX42" fmla="*/ 1558925 w 2320925"/>
                  <a:gd name="connsiteY42" fmla="*/ 481020 h 836620"/>
                  <a:gd name="connsiteX43" fmla="*/ 1612900 w 2320925"/>
                  <a:gd name="connsiteY43" fmla="*/ 452445 h 836620"/>
                  <a:gd name="connsiteX44" fmla="*/ 1597025 w 2320925"/>
                  <a:gd name="connsiteY44" fmla="*/ 512770 h 836620"/>
                  <a:gd name="connsiteX45" fmla="*/ 1692275 w 2320925"/>
                  <a:gd name="connsiteY45" fmla="*/ 493720 h 836620"/>
                  <a:gd name="connsiteX46" fmla="*/ 1749425 w 2320925"/>
                  <a:gd name="connsiteY46" fmla="*/ 541345 h 836620"/>
                  <a:gd name="connsiteX47" fmla="*/ 1809750 w 2320925"/>
                  <a:gd name="connsiteY47" fmla="*/ 544520 h 836620"/>
                  <a:gd name="connsiteX48" fmla="*/ 1870075 w 2320925"/>
                  <a:gd name="connsiteY48" fmla="*/ 503245 h 836620"/>
                  <a:gd name="connsiteX49" fmla="*/ 1901825 w 2320925"/>
                  <a:gd name="connsiteY49" fmla="*/ 541345 h 836620"/>
                  <a:gd name="connsiteX50" fmla="*/ 1911350 w 2320925"/>
                  <a:gd name="connsiteY50" fmla="*/ 620720 h 836620"/>
                  <a:gd name="connsiteX51" fmla="*/ 2019300 w 2320925"/>
                  <a:gd name="connsiteY51" fmla="*/ 709620 h 836620"/>
                  <a:gd name="connsiteX52" fmla="*/ 2051050 w 2320925"/>
                  <a:gd name="connsiteY52" fmla="*/ 687395 h 836620"/>
                  <a:gd name="connsiteX53" fmla="*/ 2057400 w 2320925"/>
                  <a:gd name="connsiteY53" fmla="*/ 614370 h 836620"/>
                  <a:gd name="connsiteX54" fmla="*/ 2085975 w 2320925"/>
                  <a:gd name="connsiteY54" fmla="*/ 566745 h 836620"/>
                  <a:gd name="connsiteX55" fmla="*/ 2089150 w 2320925"/>
                  <a:gd name="connsiteY55" fmla="*/ 493720 h 836620"/>
                  <a:gd name="connsiteX56" fmla="*/ 2051050 w 2320925"/>
                  <a:gd name="connsiteY56" fmla="*/ 481020 h 836620"/>
                  <a:gd name="connsiteX57" fmla="*/ 2003425 w 2320925"/>
                  <a:gd name="connsiteY57" fmla="*/ 484195 h 836620"/>
                  <a:gd name="connsiteX58" fmla="*/ 1981200 w 2320925"/>
                  <a:gd name="connsiteY58" fmla="*/ 449270 h 836620"/>
                  <a:gd name="connsiteX59" fmla="*/ 2025650 w 2320925"/>
                  <a:gd name="connsiteY59" fmla="*/ 401645 h 836620"/>
                  <a:gd name="connsiteX60" fmla="*/ 2038350 w 2320925"/>
                  <a:gd name="connsiteY60" fmla="*/ 357195 h 836620"/>
                  <a:gd name="connsiteX61" fmla="*/ 1987550 w 2320925"/>
                  <a:gd name="connsiteY61" fmla="*/ 258770 h 836620"/>
                  <a:gd name="connsiteX62" fmla="*/ 1920875 w 2320925"/>
                  <a:gd name="connsiteY62" fmla="*/ 204795 h 836620"/>
                  <a:gd name="connsiteX63" fmla="*/ 1876425 w 2320925"/>
                  <a:gd name="connsiteY63" fmla="*/ 157170 h 836620"/>
                  <a:gd name="connsiteX64" fmla="*/ 1978025 w 2320925"/>
                  <a:gd name="connsiteY64" fmla="*/ 74620 h 836620"/>
                  <a:gd name="connsiteX65" fmla="*/ 2320925 w 2320925"/>
                  <a:gd name="connsiteY65" fmla="*/ 26995 h 836620"/>
                  <a:gd name="connsiteX0" fmla="*/ 0 w 2089150"/>
                  <a:gd name="connsiteY0" fmla="*/ 723900 h 762000"/>
                  <a:gd name="connsiteX1" fmla="*/ 57150 w 2089150"/>
                  <a:gd name="connsiteY1" fmla="*/ 635000 h 762000"/>
                  <a:gd name="connsiteX2" fmla="*/ 92075 w 2089150"/>
                  <a:gd name="connsiteY2" fmla="*/ 635000 h 762000"/>
                  <a:gd name="connsiteX3" fmla="*/ 92075 w 2089150"/>
                  <a:gd name="connsiteY3" fmla="*/ 568325 h 762000"/>
                  <a:gd name="connsiteX4" fmla="*/ 57150 w 2089150"/>
                  <a:gd name="connsiteY4" fmla="*/ 552450 h 762000"/>
                  <a:gd name="connsiteX5" fmla="*/ 34925 w 2089150"/>
                  <a:gd name="connsiteY5" fmla="*/ 482600 h 762000"/>
                  <a:gd name="connsiteX6" fmla="*/ 104775 w 2089150"/>
                  <a:gd name="connsiteY6" fmla="*/ 508000 h 762000"/>
                  <a:gd name="connsiteX7" fmla="*/ 158750 w 2089150"/>
                  <a:gd name="connsiteY7" fmla="*/ 457200 h 762000"/>
                  <a:gd name="connsiteX8" fmla="*/ 222250 w 2089150"/>
                  <a:gd name="connsiteY8" fmla="*/ 460375 h 762000"/>
                  <a:gd name="connsiteX9" fmla="*/ 203200 w 2089150"/>
                  <a:gd name="connsiteY9" fmla="*/ 485775 h 762000"/>
                  <a:gd name="connsiteX10" fmla="*/ 282575 w 2089150"/>
                  <a:gd name="connsiteY10" fmla="*/ 514350 h 762000"/>
                  <a:gd name="connsiteX11" fmla="*/ 285750 w 2089150"/>
                  <a:gd name="connsiteY11" fmla="*/ 546100 h 762000"/>
                  <a:gd name="connsiteX12" fmla="*/ 339725 w 2089150"/>
                  <a:gd name="connsiteY12" fmla="*/ 584200 h 762000"/>
                  <a:gd name="connsiteX13" fmla="*/ 339725 w 2089150"/>
                  <a:gd name="connsiteY13" fmla="*/ 622300 h 762000"/>
                  <a:gd name="connsiteX14" fmla="*/ 330200 w 2089150"/>
                  <a:gd name="connsiteY14" fmla="*/ 669925 h 762000"/>
                  <a:gd name="connsiteX15" fmla="*/ 400050 w 2089150"/>
                  <a:gd name="connsiteY15" fmla="*/ 641350 h 762000"/>
                  <a:gd name="connsiteX16" fmla="*/ 393700 w 2089150"/>
                  <a:gd name="connsiteY16" fmla="*/ 720725 h 762000"/>
                  <a:gd name="connsiteX17" fmla="*/ 390525 w 2089150"/>
                  <a:gd name="connsiteY17" fmla="*/ 762000 h 762000"/>
                  <a:gd name="connsiteX18" fmla="*/ 482600 w 2089150"/>
                  <a:gd name="connsiteY18" fmla="*/ 701675 h 762000"/>
                  <a:gd name="connsiteX19" fmla="*/ 530225 w 2089150"/>
                  <a:gd name="connsiteY19" fmla="*/ 644525 h 762000"/>
                  <a:gd name="connsiteX20" fmla="*/ 552450 w 2089150"/>
                  <a:gd name="connsiteY20" fmla="*/ 561975 h 762000"/>
                  <a:gd name="connsiteX21" fmla="*/ 536575 w 2089150"/>
                  <a:gd name="connsiteY21" fmla="*/ 504825 h 762000"/>
                  <a:gd name="connsiteX22" fmla="*/ 568325 w 2089150"/>
                  <a:gd name="connsiteY22" fmla="*/ 466725 h 762000"/>
                  <a:gd name="connsiteX23" fmla="*/ 587375 w 2089150"/>
                  <a:gd name="connsiteY23" fmla="*/ 530225 h 762000"/>
                  <a:gd name="connsiteX24" fmla="*/ 647700 w 2089150"/>
                  <a:gd name="connsiteY24" fmla="*/ 504825 h 762000"/>
                  <a:gd name="connsiteX25" fmla="*/ 676275 w 2089150"/>
                  <a:gd name="connsiteY25" fmla="*/ 511175 h 762000"/>
                  <a:gd name="connsiteX26" fmla="*/ 730250 w 2089150"/>
                  <a:gd name="connsiteY26" fmla="*/ 555625 h 762000"/>
                  <a:gd name="connsiteX27" fmla="*/ 796925 w 2089150"/>
                  <a:gd name="connsiteY27" fmla="*/ 514350 h 762000"/>
                  <a:gd name="connsiteX28" fmla="*/ 828675 w 2089150"/>
                  <a:gd name="connsiteY28" fmla="*/ 546100 h 762000"/>
                  <a:gd name="connsiteX29" fmla="*/ 796925 w 2089150"/>
                  <a:gd name="connsiteY29" fmla="*/ 574675 h 762000"/>
                  <a:gd name="connsiteX30" fmla="*/ 850900 w 2089150"/>
                  <a:gd name="connsiteY30" fmla="*/ 628650 h 762000"/>
                  <a:gd name="connsiteX31" fmla="*/ 898525 w 2089150"/>
                  <a:gd name="connsiteY31" fmla="*/ 660400 h 762000"/>
                  <a:gd name="connsiteX32" fmla="*/ 993775 w 2089150"/>
                  <a:gd name="connsiteY32" fmla="*/ 631825 h 762000"/>
                  <a:gd name="connsiteX33" fmla="*/ 1003300 w 2089150"/>
                  <a:gd name="connsiteY33" fmla="*/ 650875 h 762000"/>
                  <a:gd name="connsiteX34" fmla="*/ 1085850 w 2089150"/>
                  <a:gd name="connsiteY34" fmla="*/ 625475 h 762000"/>
                  <a:gd name="connsiteX35" fmla="*/ 1111250 w 2089150"/>
                  <a:gd name="connsiteY35" fmla="*/ 561975 h 762000"/>
                  <a:gd name="connsiteX36" fmla="*/ 1168400 w 2089150"/>
                  <a:gd name="connsiteY36" fmla="*/ 558800 h 762000"/>
                  <a:gd name="connsiteX37" fmla="*/ 1228725 w 2089150"/>
                  <a:gd name="connsiteY37" fmla="*/ 495300 h 762000"/>
                  <a:gd name="connsiteX38" fmla="*/ 1289050 w 2089150"/>
                  <a:gd name="connsiteY38" fmla="*/ 517525 h 762000"/>
                  <a:gd name="connsiteX39" fmla="*/ 1349375 w 2089150"/>
                  <a:gd name="connsiteY39" fmla="*/ 523875 h 762000"/>
                  <a:gd name="connsiteX40" fmla="*/ 1384300 w 2089150"/>
                  <a:gd name="connsiteY40" fmla="*/ 485775 h 762000"/>
                  <a:gd name="connsiteX41" fmla="*/ 1549400 w 2089150"/>
                  <a:gd name="connsiteY41" fmla="*/ 479425 h 762000"/>
                  <a:gd name="connsiteX42" fmla="*/ 1558925 w 2089150"/>
                  <a:gd name="connsiteY42" fmla="*/ 406400 h 762000"/>
                  <a:gd name="connsiteX43" fmla="*/ 1612900 w 2089150"/>
                  <a:gd name="connsiteY43" fmla="*/ 377825 h 762000"/>
                  <a:gd name="connsiteX44" fmla="*/ 1597025 w 2089150"/>
                  <a:gd name="connsiteY44" fmla="*/ 438150 h 762000"/>
                  <a:gd name="connsiteX45" fmla="*/ 1692275 w 2089150"/>
                  <a:gd name="connsiteY45" fmla="*/ 419100 h 762000"/>
                  <a:gd name="connsiteX46" fmla="*/ 1749425 w 2089150"/>
                  <a:gd name="connsiteY46" fmla="*/ 466725 h 762000"/>
                  <a:gd name="connsiteX47" fmla="*/ 1809750 w 2089150"/>
                  <a:gd name="connsiteY47" fmla="*/ 469900 h 762000"/>
                  <a:gd name="connsiteX48" fmla="*/ 1870075 w 2089150"/>
                  <a:gd name="connsiteY48" fmla="*/ 428625 h 762000"/>
                  <a:gd name="connsiteX49" fmla="*/ 1901825 w 2089150"/>
                  <a:gd name="connsiteY49" fmla="*/ 466725 h 762000"/>
                  <a:gd name="connsiteX50" fmla="*/ 1911350 w 2089150"/>
                  <a:gd name="connsiteY50" fmla="*/ 546100 h 762000"/>
                  <a:gd name="connsiteX51" fmla="*/ 2019300 w 2089150"/>
                  <a:gd name="connsiteY51" fmla="*/ 635000 h 762000"/>
                  <a:gd name="connsiteX52" fmla="*/ 2051050 w 2089150"/>
                  <a:gd name="connsiteY52" fmla="*/ 612775 h 762000"/>
                  <a:gd name="connsiteX53" fmla="*/ 2057400 w 2089150"/>
                  <a:gd name="connsiteY53" fmla="*/ 539750 h 762000"/>
                  <a:gd name="connsiteX54" fmla="*/ 2085975 w 2089150"/>
                  <a:gd name="connsiteY54" fmla="*/ 492125 h 762000"/>
                  <a:gd name="connsiteX55" fmla="*/ 2089150 w 2089150"/>
                  <a:gd name="connsiteY55" fmla="*/ 419100 h 762000"/>
                  <a:gd name="connsiteX56" fmla="*/ 2051050 w 2089150"/>
                  <a:gd name="connsiteY56" fmla="*/ 406400 h 762000"/>
                  <a:gd name="connsiteX57" fmla="*/ 2003425 w 2089150"/>
                  <a:gd name="connsiteY57" fmla="*/ 409575 h 762000"/>
                  <a:gd name="connsiteX58" fmla="*/ 1981200 w 2089150"/>
                  <a:gd name="connsiteY58" fmla="*/ 374650 h 762000"/>
                  <a:gd name="connsiteX59" fmla="*/ 2025650 w 2089150"/>
                  <a:gd name="connsiteY59" fmla="*/ 327025 h 762000"/>
                  <a:gd name="connsiteX60" fmla="*/ 2038350 w 2089150"/>
                  <a:gd name="connsiteY60" fmla="*/ 282575 h 762000"/>
                  <a:gd name="connsiteX61" fmla="*/ 1987550 w 2089150"/>
                  <a:gd name="connsiteY61" fmla="*/ 184150 h 762000"/>
                  <a:gd name="connsiteX62" fmla="*/ 1920875 w 2089150"/>
                  <a:gd name="connsiteY62" fmla="*/ 130175 h 762000"/>
                  <a:gd name="connsiteX63" fmla="*/ 1876425 w 2089150"/>
                  <a:gd name="connsiteY63" fmla="*/ 82550 h 762000"/>
                  <a:gd name="connsiteX64" fmla="*/ 1978025 w 2089150"/>
                  <a:gd name="connsiteY64" fmla="*/ 0 h 762000"/>
                  <a:gd name="connsiteX0" fmla="*/ 0 w 2089150"/>
                  <a:gd name="connsiteY0" fmla="*/ 728458 h 766558"/>
                  <a:gd name="connsiteX1" fmla="*/ 57150 w 2089150"/>
                  <a:gd name="connsiteY1" fmla="*/ 639558 h 766558"/>
                  <a:gd name="connsiteX2" fmla="*/ 92075 w 2089150"/>
                  <a:gd name="connsiteY2" fmla="*/ 639558 h 766558"/>
                  <a:gd name="connsiteX3" fmla="*/ 92075 w 2089150"/>
                  <a:gd name="connsiteY3" fmla="*/ 572883 h 766558"/>
                  <a:gd name="connsiteX4" fmla="*/ 57150 w 2089150"/>
                  <a:gd name="connsiteY4" fmla="*/ 557008 h 766558"/>
                  <a:gd name="connsiteX5" fmla="*/ 34925 w 2089150"/>
                  <a:gd name="connsiteY5" fmla="*/ 487158 h 766558"/>
                  <a:gd name="connsiteX6" fmla="*/ 104775 w 2089150"/>
                  <a:gd name="connsiteY6" fmla="*/ 512558 h 766558"/>
                  <a:gd name="connsiteX7" fmla="*/ 158750 w 2089150"/>
                  <a:gd name="connsiteY7" fmla="*/ 461758 h 766558"/>
                  <a:gd name="connsiteX8" fmla="*/ 222250 w 2089150"/>
                  <a:gd name="connsiteY8" fmla="*/ 464933 h 766558"/>
                  <a:gd name="connsiteX9" fmla="*/ 203200 w 2089150"/>
                  <a:gd name="connsiteY9" fmla="*/ 490333 h 766558"/>
                  <a:gd name="connsiteX10" fmla="*/ 282575 w 2089150"/>
                  <a:gd name="connsiteY10" fmla="*/ 518908 h 766558"/>
                  <a:gd name="connsiteX11" fmla="*/ 285750 w 2089150"/>
                  <a:gd name="connsiteY11" fmla="*/ 550658 h 766558"/>
                  <a:gd name="connsiteX12" fmla="*/ 339725 w 2089150"/>
                  <a:gd name="connsiteY12" fmla="*/ 588758 h 766558"/>
                  <a:gd name="connsiteX13" fmla="*/ 339725 w 2089150"/>
                  <a:gd name="connsiteY13" fmla="*/ 626858 h 766558"/>
                  <a:gd name="connsiteX14" fmla="*/ 330200 w 2089150"/>
                  <a:gd name="connsiteY14" fmla="*/ 674483 h 766558"/>
                  <a:gd name="connsiteX15" fmla="*/ 400050 w 2089150"/>
                  <a:gd name="connsiteY15" fmla="*/ 645908 h 766558"/>
                  <a:gd name="connsiteX16" fmla="*/ 393700 w 2089150"/>
                  <a:gd name="connsiteY16" fmla="*/ 725283 h 766558"/>
                  <a:gd name="connsiteX17" fmla="*/ 390525 w 2089150"/>
                  <a:gd name="connsiteY17" fmla="*/ 766558 h 766558"/>
                  <a:gd name="connsiteX18" fmla="*/ 482600 w 2089150"/>
                  <a:gd name="connsiteY18" fmla="*/ 706233 h 766558"/>
                  <a:gd name="connsiteX19" fmla="*/ 530225 w 2089150"/>
                  <a:gd name="connsiteY19" fmla="*/ 649083 h 766558"/>
                  <a:gd name="connsiteX20" fmla="*/ 552450 w 2089150"/>
                  <a:gd name="connsiteY20" fmla="*/ 566533 h 766558"/>
                  <a:gd name="connsiteX21" fmla="*/ 536575 w 2089150"/>
                  <a:gd name="connsiteY21" fmla="*/ 509383 h 766558"/>
                  <a:gd name="connsiteX22" fmla="*/ 568325 w 2089150"/>
                  <a:gd name="connsiteY22" fmla="*/ 471283 h 766558"/>
                  <a:gd name="connsiteX23" fmla="*/ 587375 w 2089150"/>
                  <a:gd name="connsiteY23" fmla="*/ 534783 h 766558"/>
                  <a:gd name="connsiteX24" fmla="*/ 647700 w 2089150"/>
                  <a:gd name="connsiteY24" fmla="*/ 509383 h 766558"/>
                  <a:gd name="connsiteX25" fmla="*/ 676275 w 2089150"/>
                  <a:gd name="connsiteY25" fmla="*/ 515733 h 766558"/>
                  <a:gd name="connsiteX26" fmla="*/ 730250 w 2089150"/>
                  <a:gd name="connsiteY26" fmla="*/ 560183 h 766558"/>
                  <a:gd name="connsiteX27" fmla="*/ 796925 w 2089150"/>
                  <a:gd name="connsiteY27" fmla="*/ 518908 h 766558"/>
                  <a:gd name="connsiteX28" fmla="*/ 828675 w 2089150"/>
                  <a:gd name="connsiteY28" fmla="*/ 550658 h 766558"/>
                  <a:gd name="connsiteX29" fmla="*/ 796925 w 2089150"/>
                  <a:gd name="connsiteY29" fmla="*/ 579233 h 766558"/>
                  <a:gd name="connsiteX30" fmla="*/ 850900 w 2089150"/>
                  <a:gd name="connsiteY30" fmla="*/ 633208 h 766558"/>
                  <a:gd name="connsiteX31" fmla="*/ 898525 w 2089150"/>
                  <a:gd name="connsiteY31" fmla="*/ 664958 h 766558"/>
                  <a:gd name="connsiteX32" fmla="*/ 993775 w 2089150"/>
                  <a:gd name="connsiteY32" fmla="*/ 636383 h 766558"/>
                  <a:gd name="connsiteX33" fmla="*/ 1003300 w 2089150"/>
                  <a:gd name="connsiteY33" fmla="*/ 655433 h 766558"/>
                  <a:gd name="connsiteX34" fmla="*/ 1085850 w 2089150"/>
                  <a:gd name="connsiteY34" fmla="*/ 630033 h 766558"/>
                  <a:gd name="connsiteX35" fmla="*/ 1111250 w 2089150"/>
                  <a:gd name="connsiteY35" fmla="*/ 566533 h 766558"/>
                  <a:gd name="connsiteX36" fmla="*/ 1168400 w 2089150"/>
                  <a:gd name="connsiteY36" fmla="*/ 563358 h 766558"/>
                  <a:gd name="connsiteX37" fmla="*/ 1228725 w 2089150"/>
                  <a:gd name="connsiteY37" fmla="*/ 499858 h 766558"/>
                  <a:gd name="connsiteX38" fmla="*/ 1289050 w 2089150"/>
                  <a:gd name="connsiteY38" fmla="*/ 522083 h 766558"/>
                  <a:gd name="connsiteX39" fmla="*/ 1349375 w 2089150"/>
                  <a:gd name="connsiteY39" fmla="*/ 528433 h 766558"/>
                  <a:gd name="connsiteX40" fmla="*/ 1384300 w 2089150"/>
                  <a:gd name="connsiteY40" fmla="*/ 490333 h 766558"/>
                  <a:gd name="connsiteX41" fmla="*/ 1549400 w 2089150"/>
                  <a:gd name="connsiteY41" fmla="*/ 483983 h 766558"/>
                  <a:gd name="connsiteX42" fmla="*/ 1558925 w 2089150"/>
                  <a:gd name="connsiteY42" fmla="*/ 410958 h 766558"/>
                  <a:gd name="connsiteX43" fmla="*/ 1612900 w 2089150"/>
                  <a:gd name="connsiteY43" fmla="*/ 382383 h 766558"/>
                  <a:gd name="connsiteX44" fmla="*/ 1597025 w 2089150"/>
                  <a:gd name="connsiteY44" fmla="*/ 442708 h 766558"/>
                  <a:gd name="connsiteX45" fmla="*/ 1692275 w 2089150"/>
                  <a:gd name="connsiteY45" fmla="*/ 423658 h 766558"/>
                  <a:gd name="connsiteX46" fmla="*/ 1749425 w 2089150"/>
                  <a:gd name="connsiteY46" fmla="*/ 471283 h 766558"/>
                  <a:gd name="connsiteX47" fmla="*/ 1809750 w 2089150"/>
                  <a:gd name="connsiteY47" fmla="*/ 474458 h 766558"/>
                  <a:gd name="connsiteX48" fmla="*/ 1870075 w 2089150"/>
                  <a:gd name="connsiteY48" fmla="*/ 433183 h 766558"/>
                  <a:gd name="connsiteX49" fmla="*/ 1901825 w 2089150"/>
                  <a:gd name="connsiteY49" fmla="*/ 471283 h 766558"/>
                  <a:gd name="connsiteX50" fmla="*/ 1911350 w 2089150"/>
                  <a:gd name="connsiteY50" fmla="*/ 550658 h 766558"/>
                  <a:gd name="connsiteX51" fmla="*/ 2019300 w 2089150"/>
                  <a:gd name="connsiteY51" fmla="*/ 639558 h 766558"/>
                  <a:gd name="connsiteX52" fmla="*/ 2051050 w 2089150"/>
                  <a:gd name="connsiteY52" fmla="*/ 617333 h 766558"/>
                  <a:gd name="connsiteX53" fmla="*/ 2057400 w 2089150"/>
                  <a:gd name="connsiteY53" fmla="*/ 544308 h 766558"/>
                  <a:gd name="connsiteX54" fmla="*/ 2085975 w 2089150"/>
                  <a:gd name="connsiteY54" fmla="*/ 496683 h 766558"/>
                  <a:gd name="connsiteX55" fmla="*/ 2089150 w 2089150"/>
                  <a:gd name="connsiteY55" fmla="*/ 423658 h 766558"/>
                  <a:gd name="connsiteX56" fmla="*/ 2051050 w 2089150"/>
                  <a:gd name="connsiteY56" fmla="*/ 410958 h 766558"/>
                  <a:gd name="connsiteX57" fmla="*/ 2003425 w 2089150"/>
                  <a:gd name="connsiteY57" fmla="*/ 414133 h 766558"/>
                  <a:gd name="connsiteX58" fmla="*/ 1981200 w 2089150"/>
                  <a:gd name="connsiteY58" fmla="*/ 379208 h 766558"/>
                  <a:gd name="connsiteX59" fmla="*/ 2025650 w 2089150"/>
                  <a:gd name="connsiteY59" fmla="*/ 331583 h 766558"/>
                  <a:gd name="connsiteX60" fmla="*/ 2038350 w 2089150"/>
                  <a:gd name="connsiteY60" fmla="*/ 287133 h 766558"/>
                  <a:gd name="connsiteX61" fmla="*/ 1987550 w 2089150"/>
                  <a:gd name="connsiteY61" fmla="*/ 188708 h 766558"/>
                  <a:gd name="connsiteX62" fmla="*/ 1920875 w 2089150"/>
                  <a:gd name="connsiteY62" fmla="*/ 134733 h 766558"/>
                  <a:gd name="connsiteX63" fmla="*/ 1876425 w 2089150"/>
                  <a:gd name="connsiteY63" fmla="*/ 87108 h 766558"/>
                  <a:gd name="connsiteX64" fmla="*/ 1978025 w 2089150"/>
                  <a:gd name="connsiteY64" fmla="*/ 4558 h 766558"/>
                  <a:gd name="connsiteX65" fmla="*/ 1984376 w 2089150"/>
                  <a:gd name="connsiteY65" fmla="*/ 10909 h 766558"/>
                  <a:gd name="connsiteX0" fmla="*/ 0 w 2105026"/>
                  <a:gd name="connsiteY0" fmla="*/ 803293 h 841393"/>
                  <a:gd name="connsiteX1" fmla="*/ 57150 w 2105026"/>
                  <a:gd name="connsiteY1" fmla="*/ 714393 h 841393"/>
                  <a:gd name="connsiteX2" fmla="*/ 92075 w 2105026"/>
                  <a:gd name="connsiteY2" fmla="*/ 714393 h 841393"/>
                  <a:gd name="connsiteX3" fmla="*/ 92075 w 2105026"/>
                  <a:gd name="connsiteY3" fmla="*/ 647718 h 841393"/>
                  <a:gd name="connsiteX4" fmla="*/ 57150 w 2105026"/>
                  <a:gd name="connsiteY4" fmla="*/ 631843 h 841393"/>
                  <a:gd name="connsiteX5" fmla="*/ 34925 w 2105026"/>
                  <a:gd name="connsiteY5" fmla="*/ 561993 h 841393"/>
                  <a:gd name="connsiteX6" fmla="*/ 104775 w 2105026"/>
                  <a:gd name="connsiteY6" fmla="*/ 587393 h 841393"/>
                  <a:gd name="connsiteX7" fmla="*/ 158750 w 2105026"/>
                  <a:gd name="connsiteY7" fmla="*/ 536593 h 841393"/>
                  <a:gd name="connsiteX8" fmla="*/ 222250 w 2105026"/>
                  <a:gd name="connsiteY8" fmla="*/ 539768 h 841393"/>
                  <a:gd name="connsiteX9" fmla="*/ 203200 w 2105026"/>
                  <a:gd name="connsiteY9" fmla="*/ 565168 h 841393"/>
                  <a:gd name="connsiteX10" fmla="*/ 282575 w 2105026"/>
                  <a:gd name="connsiteY10" fmla="*/ 593743 h 841393"/>
                  <a:gd name="connsiteX11" fmla="*/ 285750 w 2105026"/>
                  <a:gd name="connsiteY11" fmla="*/ 625493 h 841393"/>
                  <a:gd name="connsiteX12" fmla="*/ 339725 w 2105026"/>
                  <a:gd name="connsiteY12" fmla="*/ 663593 h 841393"/>
                  <a:gd name="connsiteX13" fmla="*/ 339725 w 2105026"/>
                  <a:gd name="connsiteY13" fmla="*/ 701693 h 841393"/>
                  <a:gd name="connsiteX14" fmla="*/ 330200 w 2105026"/>
                  <a:gd name="connsiteY14" fmla="*/ 749318 h 841393"/>
                  <a:gd name="connsiteX15" fmla="*/ 400050 w 2105026"/>
                  <a:gd name="connsiteY15" fmla="*/ 720743 h 841393"/>
                  <a:gd name="connsiteX16" fmla="*/ 393700 w 2105026"/>
                  <a:gd name="connsiteY16" fmla="*/ 800118 h 841393"/>
                  <a:gd name="connsiteX17" fmla="*/ 390525 w 2105026"/>
                  <a:gd name="connsiteY17" fmla="*/ 841393 h 841393"/>
                  <a:gd name="connsiteX18" fmla="*/ 482600 w 2105026"/>
                  <a:gd name="connsiteY18" fmla="*/ 781068 h 841393"/>
                  <a:gd name="connsiteX19" fmla="*/ 530225 w 2105026"/>
                  <a:gd name="connsiteY19" fmla="*/ 723918 h 841393"/>
                  <a:gd name="connsiteX20" fmla="*/ 552450 w 2105026"/>
                  <a:gd name="connsiteY20" fmla="*/ 641368 h 841393"/>
                  <a:gd name="connsiteX21" fmla="*/ 536575 w 2105026"/>
                  <a:gd name="connsiteY21" fmla="*/ 584218 h 841393"/>
                  <a:gd name="connsiteX22" fmla="*/ 568325 w 2105026"/>
                  <a:gd name="connsiteY22" fmla="*/ 546118 h 841393"/>
                  <a:gd name="connsiteX23" fmla="*/ 587375 w 2105026"/>
                  <a:gd name="connsiteY23" fmla="*/ 609618 h 841393"/>
                  <a:gd name="connsiteX24" fmla="*/ 647700 w 2105026"/>
                  <a:gd name="connsiteY24" fmla="*/ 584218 h 841393"/>
                  <a:gd name="connsiteX25" fmla="*/ 676275 w 2105026"/>
                  <a:gd name="connsiteY25" fmla="*/ 590568 h 841393"/>
                  <a:gd name="connsiteX26" fmla="*/ 730250 w 2105026"/>
                  <a:gd name="connsiteY26" fmla="*/ 635018 h 841393"/>
                  <a:gd name="connsiteX27" fmla="*/ 796925 w 2105026"/>
                  <a:gd name="connsiteY27" fmla="*/ 593743 h 841393"/>
                  <a:gd name="connsiteX28" fmla="*/ 828675 w 2105026"/>
                  <a:gd name="connsiteY28" fmla="*/ 625493 h 841393"/>
                  <a:gd name="connsiteX29" fmla="*/ 796925 w 2105026"/>
                  <a:gd name="connsiteY29" fmla="*/ 654068 h 841393"/>
                  <a:gd name="connsiteX30" fmla="*/ 850900 w 2105026"/>
                  <a:gd name="connsiteY30" fmla="*/ 708043 h 841393"/>
                  <a:gd name="connsiteX31" fmla="*/ 898525 w 2105026"/>
                  <a:gd name="connsiteY31" fmla="*/ 739793 h 841393"/>
                  <a:gd name="connsiteX32" fmla="*/ 993775 w 2105026"/>
                  <a:gd name="connsiteY32" fmla="*/ 711218 h 841393"/>
                  <a:gd name="connsiteX33" fmla="*/ 1003300 w 2105026"/>
                  <a:gd name="connsiteY33" fmla="*/ 730268 h 841393"/>
                  <a:gd name="connsiteX34" fmla="*/ 1085850 w 2105026"/>
                  <a:gd name="connsiteY34" fmla="*/ 704868 h 841393"/>
                  <a:gd name="connsiteX35" fmla="*/ 1111250 w 2105026"/>
                  <a:gd name="connsiteY35" fmla="*/ 641368 h 841393"/>
                  <a:gd name="connsiteX36" fmla="*/ 1168400 w 2105026"/>
                  <a:gd name="connsiteY36" fmla="*/ 638193 h 841393"/>
                  <a:gd name="connsiteX37" fmla="*/ 1228725 w 2105026"/>
                  <a:gd name="connsiteY37" fmla="*/ 574693 h 841393"/>
                  <a:gd name="connsiteX38" fmla="*/ 1289050 w 2105026"/>
                  <a:gd name="connsiteY38" fmla="*/ 596918 h 841393"/>
                  <a:gd name="connsiteX39" fmla="*/ 1349375 w 2105026"/>
                  <a:gd name="connsiteY39" fmla="*/ 603268 h 841393"/>
                  <a:gd name="connsiteX40" fmla="*/ 1384300 w 2105026"/>
                  <a:gd name="connsiteY40" fmla="*/ 565168 h 841393"/>
                  <a:gd name="connsiteX41" fmla="*/ 1549400 w 2105026"/>
                  <a:gd name="connsiteY41" fmla="*/ 558818 h 841393"/>
                  <a:gd name="connsiteX42" fmla="*/ 1558925 w 2105026"/>
                  <a:gd name="connsiteY42" fmla="*/ 485793 h 841393"/>
                  <a:gd name="connsiteX43" fmla="*/ 1612900 w 2105026"/>
                  <a:gd name="connsiteY43" fmla="*/ 457218 h 841393"/>
                  <a:gd name="connsiteX44" fmla="*/ 1597025 w 2105026"/>
                  <a:gd name="connsiteY44" fmla="*/ 517543 h 841393"/>
                  <a:gd name="connsiteX45" fmla="*/ 1692275 w 2105026"/>
                  <a:gd name="connsiteY45" fmla="*/ 498493 h 841393"/>
                  <a:gd name="connsiteX46" fmla="*/ 1749425 w 2105026"/>
                  <a:gd name="connsiteY46" fmla="*/ 546118 h 841393"/>
                  <a:gd name="connsiteX47" fmla="*/ 1809750 w 2105026"/>
                  <a:gd name="connsiteY47" fmla="*/ 549293 h 841393"/>
                  <a:gd name="connsiteX48" fmla="*/ 1870075 w 2105026"/>
                  <a:gd name="connsiteY48" fmla="*/ 508018 h 841393"/>
                  <a:gd name="connsiteX49" fmla="*/ 1901825 w 2105026"/>
                  <a:gd name="connsiteY49" fmla="*/ 546118 h 841393"/>
                  <a:gd name="connsiteX50" fmla="*/ 1911350 w 2105026"/>
                  <a:gd name="connsiteY50" fmla="*/ 625493 h 841393"/>
                  <a:gd name="connsiteX51" fmla="*/ 2019300 w 2105026"/>
                  <a:gd name="connsiteY51" fmla="*/ 714393 h 841393"/>
                  <a:gd name="connsiteX52" fmla="*/ 2051050 w 2105026"/>
                  <a:gd name="connsiteY52" fmla="*/ 692168 h 841393"/>
                  <a:gd name="connsiteX53" fmla="*/ 2057400 w 2105026"/>
                  <a:gd name="connsiteY53" fmla="*/ 619143 h 841393"/>
                  <a:gd name="connsiteX54" fmla="*/ 2085975 w 2105026"/>
                  <a:gd name="connsiteY54" fmla="*/ 571518 h 841393"/>
                  <a:gd name="connsiteX55" fmla="*/ 2089150 w 2105026"/>
                  <a:gd name="connsiteY55" fmla="*/ 498493 h 841393"/>
                  <a:gd name="connsiteX56" fmla="*/ 2051050 w 2105026"/>
                  <a:gd name="connsiteY56" fmla="*/ 485793 h 841393"/>
                  <a:gd name="connsiteX57" fmla="*/ 2003425 w 2105026"/>
                  <a:gd name="connsiteY57" fmla="*/ 488968 h 841393"/>
                  <a:gd name="connsiteX58" fmla="*/ 1981200 w 2105026"/>
                  <a:gd name="connsiteY58" fmla="*/ 454043 h 841393"/>
                  <a:gd name="connsiteX59" fmla="*/ 2025650 w 2105026"/>
                  <a:gd name="connsiteY59" fmla="*/ 406418 h 841393"/>
                  <a:gd name="connsiteX60" fmla="*/ 2038350 w 2105026"/>
                  <a:gd name="connsiteY60" fmla="*/ 361968 h 841393"/>
                  <a:gd name="connsiteX61" fmla="*/ 1987550 w 2105026"/>
                  <a:gd name="connsiteY61" fmla="*/ 263543 h 841393"/>
                  <a:gd name="connsiteX62" fmla="*/ 1920875 w 2105026"/>
                  <a:gd name="connsiteY62" fmla="*/ 209568 h 841393"/>
                  <a:gd name="connsiteX63" fmla="*/ 1876425 w 2105026"/>
                  <a:gd name="connsiteY63" fmla="*/ 161943 h 841393"/>
                  <a:gd name="connsiteX64" fmla="*/ 1978025 w 2105026"/>
                  <a:gd name="connsiteY64" fmla="*/ 79393 h 841393"/>
                  <a:gd name="connsiteX65" fmla="*/ 2105026 w 2105026"/>
                  <a:gd name="connsiteY65" fmla="*/ 19 h 841393"/>
                  <a:gd name="connsiteX0" fmla="*/ 0 w 2206626"/>
                  <a:gd name="connsiteY0" fmla="*/ 822338 h 860438"/>
                  <a:gd name="connsiteX1" fmla="*/ 57150 w 2206626"/>
                  <a:gd name="connsiteY1" fmla="*/ 733438 h 860438"/>
                  <a:gd name="connsiteX2" fmla="*/ 92075 w 2206626"/>
                  <a:gd name="connsiteY2" fmla="*/ 733438 h 860438"/>
                  <a:gd name="connsiteX3" fmla="*/ 92075 w 2206626"/>
                  <a:gd name="connsiteY3" fmla="*/ 666763 h 860438"/>
                  <a:gd name="connsiteX4" fmla="*/ 57150 w 2206626"/>
                  <a:gd name="connsiteY4" fmla="*/ 650888 h 860438"/>
                  <a:gd name="connsiteX5" fmla="*/ 34925 w 2206626"/>
                  <a:gd name="connsiteY5" fmla="*/ 581038 h 860438"/>
                  <a:gd name="connsiteX6" fmla="*/ 104775 w 2206626"/>
                  <a:gd name="connsiteY6" fmla="*/ 606438 h 860438"/>
                  <a:gd name="connsiteX7" fmla="*/ 158750 w 2206626"/>
                  <a:gd name="connsiteY7" fmla="*/ 555638 h 860438"/>
                  <a:gd name="connsiteX8" fmla="*/ 222250 w 2206626"/>
                  <a:gd name="connsiteY8" fmla="*/ 558813 h 860438"/>
                  <a:gd name="connsiteX9" fmla="*/ 203200 w 2206626"/>
                  <a:gd name="connsiteY9" fmla="*/ 584213 h 860438"/>
                  <a:gd name="connsiteX10" fmla="*/ 282575 w 2206626"/>
                  <a:gd name="connsiteY10" fmla="*/ 612788 h 860438"/>
                  <a:gd name="connsiteX11" fmla="*/ 285750 w 2206626"/>
                  <a:gd name="connsiteY11" fmla="*/ 644538 h 860438"/>
                  <a:gd name="connsiteX12" fmla="*/ 339725 w 2206626"/>
                  <a:gd name="connsiteY12" fmla="*/ 682638 h 860438"/>
                  <a:gd name="connsiteX13" fmla="*/ 339725 w 2206626"/>
                  <a:gd name="connsiteY13" fmla="*/ 720738 h 860438"/>
                  <a:gd name="connsiteX14" fmla="*/ 330200 w 2206626"/>
                  <a:gd name="connsiteY14" fmla="*/ 768363 h 860438"/>
                  <a:gd name="connsiteX15" fmla="*/ 400050 w 2206626"/>
                  <a:gd name="connsiteY15" fmla="*/ 739788 h 860438"/>
                  <a:gd name="connsiteX16" fmla="*/ 393700 w 2206626"/>
                  <a:gd name="connsiteY16" fmla="*/ 819163 h 860438"/>
                  <a:gd name="connsiteX17" fmla="*/ 390525 w 2206626"/>
                  <a:gd name="connsiteY17" fmla="*/ 860438 h 860438"/>
                  <a:gd name="connsiteX18" fmla="*/ 482600 w 2206626"/>
                  <a:gd name="connsiteY18" fmla="*/ 800113 h 860438"/>
                  <a:gd name="connsiteX19" fmla="*/ 530225 w 2206626"/>
                  <a:gd name="connsiteY19" fmla="*/ 742963 h 860438"/>
                  <a:gd name="connsiteX20" fmla="*/ 552450 w 2206626"/>
                  <a:gd name="connsiteY20" fmla="*/ 660413 h 860438"/>
                  <a:gd name="connsiteX21" fmla="*/ 536575 w 2206626"/>
                  <a:gd name="connsiteY21" fmla="*/ 603263 h 860438"/>
                  <a:gd name="connsiteX22" fmla="*/ 568325 w 2206626"/>
                  <a:gd name="connsiteY22" fmla="*/ 565163 h 860438"/>
                  <a:gd name="connsiteX23" fmla="*/ 587375 w 2206626"/>
                  <a:gd name="connsiteY23" fmla="*/ 628663 h 860438"/>
                  <a:gd name="connsiteX24" fmla="*/ 647700 w 2206626"/>
                  <a:gd name="connsiteY24" fmla="*/ 603263 h 860438"/>
                  <a:gd name="connsiteX25" fmla="*/ 676275 w 2206626"/>
                  <a:gd name="connsiteY25" fmla="*/ 609613 h 860438"/>
                  <a:gd name="connsiteX26" fmla="*/ 730250 w 2206626"/>
                  <a:gd name="connsiteY26" fmla="*/ 654063 h 860438"/>
                  <a:gd name="connsiteX27" fmla="*/ 796925 w 2206626"/>
                  <a:gd name="connsiteY27" fmla="*/ 612788 h 860438"/>
                  <a:gd name="connsiteX28" fmla="*/ 828675 w 2206626"/>
                  <a:gd name="connsiteY28" fmla="*/ 644538 h 860438"/>
                  <a:gd name="connsiteX29" fmla="*/ 796925 w 2206626"/>
                  <a:gd name="connsiteY29" fmla="*/ 673113 h 860438"/>
                  <a:gd name="connsiteX30" fmla="*/ 850900 w 2206626"/>
                  <a:gd name="connsiteY30" fmla="*/ 727088 h 860438"/>
                  <a:gd name="connsiteX31" fmla="*/ 898525 w 2206626"/>
                  <a:gd name="connsiteY31" fmla="*/ 758838 h 860438"/>
                  <a:gd name="connsiteX32" fmla="*/ 993775 w 2206626"/>
                  <a:gd name="connsiteY32" fmla="*/ 730263 h 860438"/>
                  <a:gd name="connsiteX33" fmla="*/ 1003300 w 2206626"/>
                  <a:gd name="connsiteY33" fmla="*/ 749313 h 860438"/>
                  <a:gd name="connsiteX34" fmla="*/ 1085850 w 2206626"/>
                  <a:gd name="connsiteY34" fmla="*/ 723913 h 860438"/>
                  <a:gd name="connsiteX35" fmla="*/ 1111250 w 2206626"/>
                  <a:gd name="connsiteY35" fmla="*/ 660413 h 860438"/>
                  <a:gd name="connsiteX36" fmla="*/ 1168400 w 2206626"/>
                  <a:gd name="connsiteY36" fmla="*/ 657238 h 860438"/>
                  <a:gd name="connsiteX37" fmla="*/ 1228725 w 2206626"/>
                  <a:gd name="connsiteY37" fmla="*/ 593738 h 860438"/>
                  <a:gd name="connsiteX38" fmla="*/ 1289050 w 2206626"/>
                  <a:gd name="connsiteY38" fmla="*/ 615963 h 860438"/>
                  <a:gd name="connsiteX39" fmla="*/ 1349375 w 2206626"/>
                  <a:gd name="connsiteY39" fmla="*/ 622313 h 860438"/>
                  <a:gd name="connsiteX40" fmla="*/ 1384300 w 2206626"/>
                  <a:gd name="connsiteY40" fmla="*/ 584213 h 860438"/>
                  <a:gd name="connsiteX41" fmla="*/ 1549400 w 2206626"/>
                  <a:gd name="connsiteY41" fmla="*/ 577863 h 860438"/>
                  <a:gd name="connsiteX42" fmla="*/ 1558925 w 2206626"/>
                  <a:gd name="connsiteY42" fmla="*/ 504838 h 860438"/>
                  <a:gd name="connsiteX43" fmla="*/ 1612900 w 2206626"/>
                  <a:gd name="connsiteY43" fmla="*/ 476263 h 860438"/>
                  <a:gd name="connsiteX44" fmla="*/ 1597025 w 2206626"/>
                  <a:gd name="connsiteY44" fmla="*/ 536588 h 860438"/>
                  <a:gd name="connsiteX45" fmla="*/ 1692275 w 2206626"/>
                  <a:gd name="connsiteY45" fmla="*/ 517538 h 860438"/>
                  <a:gd name="connsiteX46" fmla="*/ 1749425 w 2206626"/>
                  <a:gd name="connsiteY46" fmla="*/ 565163 h 860438"/>
                  <a:gd name="connsiteX47" fmla="*/ 1809750 w 2206626"/>
                  <a:gd name="connsiteY47" fmla="*/ 568338 h 860438"/>
                  <a:gd name="connsiteX48" fmla="*/ 1870075 w 2206626"/>
                  <a:gd name="connsiteY48" fmla="*/ 527063 h 860438"/>
                  <a:gd name="connsiteX49" fmla="*/ 1901825 w 2206626"/>
                  <a:gd name="connsiteY49" fmla="*/ 565163 h 860438"/>
                  <a:gd name="connsiteX50" fmla="*/ 1911350 w 2206626"/>
                  <a:gd name="connsiteY50" fmla="*/ 644538 h 860438"/>
                  <a:gd name="connsiteX51" fmla="*/ 2019300 w 2206626"/>
                  <a:gd name="connsiteY51" fmla="*/ 733438 h 860438"/>
                  <a:gd name="connsiteX52" fmla="*/ 2051050 w 2206626"/>
                  <a:gd name="connsiteY52" fmla="*/ 711213 h 860438"/>
                  <a:gd name="connsiteX53" fmla="*/ 2057400 w 2206626"/>
                  <a:gd name="connsiteY53" fmla="*/ 638188 h 860438"/>
                  <a:gd name="connsiteX54" fmla="*/ 2085975 w 2206626"/>
                  <a:gd name="connsiteY54" fmla="*/ 590563 h 860438"/>
                  <a:gd name="connsiteX55" fmla="*/ 2089150 w 2206626"/>
                  <a:gd name="connsiteY55" fmla="*/ 517538 h 860438"/>
                  <a:gd name="connsiteX56" fmla="*/ 2051050 w 2206626"/>
                  <a:gd name="connsiteY56" fmla="*/ 504838 h 860438"/>
                  <a:gd name="connsiteX57" fmla="*/ 2003425 w 2206626"/>
                  <a:gd name="connsiteY57" fmla="*/ 508013 h 860438"/>
                  <a:gd name="connsiteX58" fmla="*/ 1981200 w 2206626"/>
                  <a:gd name="connsiteY58" fmla="*/ 473088 h 860438"/>
                  <a:gd name="connsiteX59" fmla="*/ 2025650 w 2206626"/>
                  <a:gd name="connsiteY59" fmla="*/ 425463 h 860438"/>
                  <a:gd name="connsiteX60" fmla="*/ 2038350 w 2206626"/>
                  <a:gd name="connsiteY60" fmla="*/ 381013 h 860438"/>
                  <a:gd name="connsiteX61" fmla="*/ 1987550 w 2206626"/>
                  <a:gd name="connsiteY61" fmla="*/ 282588 h 860438"/>
                  <a:gd name="connsiteX62" fmla="*/ 1920875 w 2206626"/>
                  <a:gd name="connsiteY62" fmla="*/ 228613 h 860438"/>
                  <a:gd name="connsiteX63" fmla="*/ 1876425 w 2206626"/>
                  <a:gd name="connsiteY63" fmla="*/ 180988 h 860438"/>
                  <a:gd name="connsiteX64" fmla="*/ 1978025 w 2206626"/>
                  <a:gd name="connsiteY64" fmla="*/ 98438 h 860438"/>
                  <a:gd name="connsiteX65" fmla="*/ 2206626 w 2206626"/>
                  <a:gd name="connsiteY65" fmla="*/ 14 h 860438"/>
                  <a:gd name="connsiteX0" fmla="*/ 0 w 2114551"/>
                  <a:gd name="connsiteY0" fmla="*/ 819165 h 857265"/>
                  <a:gd name="connsiteX1" fmla="*/ 57150 w 2114551"/>
                  <a:gd name="connsiteY1" fmla="*/ 730265 h 857265"/>
                  <a:gd name="connsiteX2" fmla="*/ 92075 w 2114551"/>
                  <a:gd name="connsiteY2" fmla="*/ 730265 h 857265"/>
                  <a:gd name="connsiteX3" fmla="*/ 92075 w 2114551"/>
                  <a:gd name="connsiteY3" fmla="*/ 663590 h 857265"/>
                  <a:gd name="connsiteX4" fmla="*/ 57150 w 2114551"/>
                  <a:gd name="connsiteY4" fmla="*/ 647715 h 857265"/>
                  <a:gd name="connsiteX5" fmla="*/ 34925 w 2114551"/>
                  <a:gd name="connsiteY5" fmla="*/ 577865 h 857265"/>
                  <a:gd name="connsiteX6" fmla="*/ 104775 w 2114551"/>
                  <a:gd name="connsiteY6" fmla="*/ 603265 h 857265"/>
                  <a:gd name="connsiteX7" fmla="*/ 158750 w 2114551"/>
                  <a:gd name="connsiteY7" fmla="*/ 552465 h 857265"/>
                  <a:gd name="connsiteX8" fmla="*/ 222250 w 2114551"/>
                  <a:gd name="connsiteY8" fmla="*/ 555640 h 857265"/>
                  <a:gd name="connsiteX9" fmla="*/ 203200 w 2114551"/>
                  <a:gd name="connsiteY9" fmla="*/ 581040 h 857265"/>
                  <a:gd name="connsiteX10" fmla="*/ 282575 w 2114551"/>
                  <a:gd name="connsiteY10" fmla="*/ 609615 h 857265"/>
                  <a:gd name="connsiteX11" fmla="*/ 285750 w 2114551"/>
                  <a:gd name="connsiteY11" fmla="*/ 641365 h 857265"/>
                  <a:gd name="connsiteX12" fmla="*/ 339725 w 2114551"/>
                  <a:gd name="connsiteY12" fmla="*/ 679465 h 857265"/>
                  <a:gd name="connsiteX13" fmla="*/ 339725 w 2114551"/>
                  <a:gd name="connsiteY13" fmla="*/ 717565 h 857265"/>
                  <a:gd name="connsiteX14" fmla="*/ 330200 w 2114551"/>
                  <a:gd name="connsiteY14" fmla="*/ 765190 h 857265"/>
                  <a:gd name="connsiteX15" fmla="*/ 400050 w 2114551"/>
                  <a:gd name="connsiteY15" fmla="*/ 736615 h 857265"/>
                  <a:gd name="connsiteX16" fmla="*/ 393700 w 2114551"/>
                  <a:gd name="connsiteY16" fmla="*/ 815990 h 857265"/>
                  <a:gd name="connsiteX17" fmla="*/ 390525 w 2114551"/>
                  <a:gd name="connsiteY17" fmla="*/ 857265 h 857265"/>
                  <a:gd name="connsiteX18" fmla="*/ 482600 w 2114551"/>
                  <a:gd name="connsiteY18" fmla="*/ 796940 h 857265"/>
                  <a:gd name="connsiteX19" fmla="*/ 530225 w 2114551"/>
                  <a:gd name="connsiteY19" fmla="*/ 739790 h 857265"/>
                  <a:gd name="connsiteX20" fmla="*/ 552450 w 2114551"/>
                  <a:gd name="connsiteY20" fmla="*/ 657240 h 857265"/>
                  <a:gd name="connsiteX21" fmla="*/ 536575 w 2114551"/>
                  <a:gd name="connsiteY21" fmla="*/ 600090 h 857265"/>
                  <a:gd name="connsiteX22" fmla="*/ 568325 w 2114551"/>
                  <a:gd name="connsiteY22" fmla="*/ 561990 h 857265"/>
                  <a:gd name="connsiteX23" fmla="*/ 587375 w 2114551"/>
                  <a:gd name="connsiteY23" fmla="*/ 625490 h 857265"/>
                  <a:gd name="connsiteX24" fmla="*/ 647700 w 2114551"/>
                  <a:gd name="connsiteY24" fmla="*/ 600090 h 857265"/>
                  <a:gd name="connsiteX25" fmla="*/ 676275 w 2114551"/>
                  <a:gd name="connsiteY25" fmla="*/ 606440 h 857265"/>
                  <a:gd name="connsiteX26" fmla="*/ 730250 w 2114551"/>
                  <a:gd name="connsiteY26" fmla="*/ 650890 h 857265"/>
                  <a:gd name="connsiteX27" fmla="*/ 796925 w 2114551"/>
                  <a:gd name="connsiteY27" fmla="*/ 609615 h 857265"/>
                  <a:gd name="connsiteX28" fmla="*/ 828675 w 2114551"/>
                  <a:gd name="connsiteY28" fmla="*/ 641365 h 857265"/>
                  <a:gd name="connsiteX29" fmla="*/ 796925 w 2114551"/>
                  <a:gd name="connsiteY29" fmla="*/ 669940 h 857265"/>
                  <a:gd name="connsiteX30" fmla="*/ 850900 w 2114551"/>
                  <a:gd name="connsiteY30" fmla="*/ 723915 h 857265"/>
                  <a:gd name="connsiteX31" fmla="*/ 898525 w 2114551"/>
                  <a:gd name="connsiteY31" fmla="*/ 755665 h 857265"/>
                  <a:gd name="connsiteX32" fmla="*/ 993775 w 2114551"/>
                  <a:gd name="connsiteY32" fmla="*/ 727090 h 857265"/>
                  <a:gd name="connsiteX33" fmla="*/ 1003300 w 2114551"/>
                  <a:gd name="connsiteY33" fmla="*/ 746140 h 857265"/>
                  <a:gd name="connsiteX34" fmla="*/ 1085850 w 2114551"/>
                  <a:gd name="connsiteY34" fmla="*/ 720740 h 857265"/>
                  <a:gd name="connsiteX35" fmla="*/ 1111250 w 2114551"/>
                  <a:gd name="connsiteY35" fmla="*/ 657240 h 857265"/>
                  <a:gd name="connsiteX36" fmla="*/ 1168400 w 2114551"/>
                  <a:gd name="connsiteY36" fmla="*/ 654065 h 857265"/>
                  <a:gd name="connsiteX37" fmla="*/ 1228725 w 2114551"/>
                  <a:gd name="connsiteY37" fmla="*/ 590565 h 857265"/>
                  <a:gd name="connsiteX38" fmla="*/ 1289050 w 2114551"/>
                  <a:gd name="connsiteY38" fmla="*/ 612790 h 857265"/>
                  <a:gd name="connsiteX39" fmla="*/ 1349375 w 2114551"/>
                  <a:gd name="connsiteY39" fmla="*/ 619140 h 857265"/>
                  <a:gd name="connsiteX40" fmla="*/ 1384300 w 2114551"/>
                  <a:gd name="connsiteY40" fmla="*/ 581040 h 857265"/>
                  <a:gd name="connsiteX41" fmla="*/ 1549400 w 2114551"/>
                  <a:gd name="connsiteY41" fmla="*/ 574690 h 857265"/>
                  <a:gd name="connsiteX42" fmla="*/ 1558925 w 2114551"/>
                  <a:gd name="connsiteY42" fmla="*/ 501665 h 857265"/>
                  <a:gd name="connsiteX43" fmla="*/ 1612900 w 2114551"/>
                  <a:gd name="connsiteY43" fmla="*/ 473090 h 857265"/>
                  <a:gd name="connsiteX44" fmla="*/ 1597025 w 2114551"/>
                  <a:gd name="connsiteY44" fmla="*/ 533415 h 857265"/>
                  <a:gd name="connsiteX45" fmla="*/ 1692275 w 2114551"/>
                  <a:gd name="connsiteY45" fmla="*/ 514365 h 857265"/>
                  <a:gd name="connsiteX46" fmla="*/ 1749425 w 2114551"/>
                  <a:gd name="connsiteY46" fmla="*/ 561990 h 857265"/>
                  <a:gd name="connsiteX47" fmla="*/ 1809750 w 2114551"/>
                  <a:gd name="connsiteY47" fmla="*/ 565165 h 857265"/>
                  <a:gd name="connsiteX48" fmla="*/ 1870075 w 2114551"/>
                  <a:gd name="connsiteY48" fmla="*/ 523890 h 857265"/>
                  <a:gd name="connsiteX49" fmla="*/ 1901825 w 2114551"/>
                  <a:gd name="connsiteY49" fmla="*/ 561990 h 857265"/>
                  <a:gd name="connsiteX50" fmla="*/ 1911350 w 2114551"/>
                  <a:gd name="connsiteY50" fmla="*/ 641365 h 857265"/>
                  <a:gd name="connsiteX51" fmla="*/ 2019300 w 2114551"/>
                  <a:gd name="connsiteY51" fmla="*/ 730265 h 857265"/>
                  <a:gd name="connsiteX52" fmla="*/ 2051050 w 2114551"/>
                  <a:gd name="connsiteY52" fmla="*/ 708040 h 857265"/>
                  <a:gd name="connsiteX53" fmla="*/ 2057400 w 2114551"/>
                  <a:gd name="connsiteY53" fmla="*/ 635015 h 857265"/>
                  <a:gd name="connsiteX54" fmla="*/ 2085975 w 2114551"/>
                  <a:gd name="connsiteY54" fmla="*/ 587390 h 857265"/>
                  <a:gd name="connsiteX55" fmla="*/ 2089150 w 2114551"/>
                  <a:gd name="connsiteY55" fmla="*/ 514365 h 857265"/>
                  <a:gd name="connsiteX56" fmla="*/ 2051050 w 2114551"/>
                  <a:gd name="connsiteY56" fmla="*/ 501665 h 857265"/>
                  <a:gd name="connsiteX57" fmla="*/ 2003425 w 2114551"/>
                  <a:gd name="connsiteY57" fmla="*/ 504840 h 857265"/>
                  <a:gd name="connsiteX58" fmla="*/ 1981200 w 2114551"/>
                  <a:gd name="connsiteY58" fmla="*/ 469915 h 857265"/>
                  <a:gd name="connsiteX59" fmla="*/ 2025650 w 2114551"/>
                  <a:gd name="connsiteY59" fmla="*/ 422290 h 857265"/>
                  <a:gd name="connsiteX60" fmla="*/ 2038350 w 2114551"/>
                  <a:gd name="connsiteY60" fmla="*/ 377840 h 857265"/>
                  <a:gd name="connsiteX61" fmla="*/ 1987550 w 2114551"/>
                  <a:gd name="connsiteY61" fmla="*/ 279415 h 857265"/>
                  <a:gd name="connsiteX62" fmla="*/ 1920875 w 2114551"/>
                  <a:gd name="connsiteY62" fmla="*/ 225440 h 857265"/>
                  <a:gd name="connsiteX63" fmla="*/ 1876425 w 2114551"/>
                  <a:gd name="connsiteY63" fmla="*/ 177815 h 857265"/>
                  <a:gd name="connsiteX64" fmla="*/ 1978025 w 2114551"/>
                  <a:gd name="connsiteY64" fmla="*/ 95265 h 857265"/>
                  <a:gd name="connsiteX65" fmla="*/ 2114551 w 2114551"/>
                  <a:gd name="connsiteY65" fmla="*/ 16 h 857265"/>
                  <a:gd name="connsiteX0" fmla="*/ 0 w 2123797"/>
                  <a:gd name="connsiteY0" fmla="*/ 829716 h 867816"/>
                  <a:gd name="connsiteX1" fmla="*/ 57150 w 2123797"/>
                  <a:gd name="connsiteY1" fmla="*/ 740816 h 867816"/>
                  <a:gd name="connsiteX2" fmla="*/ 92075 w 2123797"/>
                  <a:gd name="connsiteY2" fmla="*/ 740816 h 867816"/>
                  <a:gd name="connsiteX3" fmla="*/ 92075 w 2123797"/>
                  <a:gd name="connsiteY3" fmla="*/ 674141 h 867816"/>
                  <a:gd name="connsiteX4" fmla="*/ 57150 w 2123797"/>
                  <a:gd name="connsiteY4" fmla="*/ 658266 h 867816"/>
                  <a:gd name="connsiteX5" fmla="*/ 34925 w 2123797"/>
                  <a:gd name="connsiteY5" fmla="*/ 588416 h 867816"/>
                  <a:gd name="connsiteX6" fmla="*/ 104775 w 2123797"/>
                  <a:gd name="connsiteY6" fmla="*/ 613816 h 867816"/>
                  <a:gd name="connsiteX7" fmla="*/ 158750 w 2123797"/>
                  <a:gd name="connsiteY7" fmla="*/ 563016 h 867816"/>
                  <a:gd name="connsiteX8" fmla="*/ 222250 w 2123797"/>
                  <a:gd name="connsiteY8" fmla="*/ 566191 h 867816"/>
                  <a:gd name="connsiteX9" fmla="*/ 203200 w 2123797"/>
                  <a:gd name="connsiteY9" fmla="*/ 591591 h 867816"/>
                  <a:gd name="connsiteX10" fmla="*/ 282575 w 2123797"/>
                  <a:gd name="connsiteY10" fmla="*/ 620166 h 867816"/>
                  <a:gd name="connsiteX11" fmla="*/ 285750 w 2123797"/>
                  <a:gd name="connsiteY11" fmla="*/ 651916 h 867816"/>
                  <a:gd name="connsiteX12" fmla="*/ 339725 w 2123797"/>
                  <a:gd name="connsiteY12" fmla="*/ 690016 h 867816"/>
                  <a:gd name="connsiteX13" fmla="*/ 339725 w 2123797"/>
                  <a:gd name="connsiteY13" fmla="*/ 728116 h 867816"/>
                  <a:gd name="connsiteX14" fmla="*/ 330200 w 2123797"/>
                  <a:gd name="connsiteY14" fmla="*/ 775741 h 867816"/>
                  <a:gd name="connsiteX15" fmla="*/ 400050 w 2123797"/>
                  <a:gd name="connsiteY15" fmla="*/ 747166 h 867816"/>
                  <a:gd name="connsiteX16" fmla="*/ 393700 w 2123797"/>
                  <a:gd name="connsiteY16" fmla="*/ 826541 h 867816"/>
                  <a:gd name="connsiteX17" fmla="*/ 390525 w 2123797"/>
                  <a:gd name="connsiteY17" fmla="*/ 867816 h 867816"/>
                  <a:gd name="connsiteX18" fmla="*/ 482600 w 2123797"/>
                  <a:gd name="connsiteY18" fmla="*/ 807491 h 867816"/>
                  <a:gd name="connsiteX19" fmla="*/ 530225 w 2123797"/>
                  <a:gd name="connsiteY19" fmla="*/ 750341 h 867816"/>
                  <a:gd name="connsiteX20" fmla="*/ 552450 w 2123797"/>
                  <a:gd name="connsiteY20" fmla="*/ 667791 h 867816"/>
                  <a:gd name="connsiteX21" fmla="*/ 536575 w 2123797"/>
                  <a:gd name="connsiteY21" fmla="*/ 610641 h 867816"/>
                  <a:gd name="connsiteX22" fmla="*/ 568325 w 2123797"/>
                  <a:gd name="connsiteY22" fmla="*/ 572541 h 867816"/>
                  <a:gd name="connsiteX23" fmla="*/ 587375 w 2123797"/>
                  <a:gd name="connsiteY23" fmla="*/ 636041 h 867816"/>
                  <a:gd name="connsiteX24" fmla="*/ 647700 w 2123797"/>
                  <a:gd name="connsiteY24" fmla="*/ 610641 h 867816"/>
                  <a:gd name="connsiteX25" fmla="*/ 676275 w 2123797"/>
                  <a:gd name="connsiteY25" fmla="*/ 616991 h 867816"/>
                  <a:gd name="connsiteX26" fmla="*/ 730250 w 2123797"/>
                  <a:gd name="connsiteY26" fmla="*/ 661441 h 867816"/>
                  <a:gd name="connsiteX27" fmla="*/ 796925 w 2123797"/>
                  <a:gd name="connsiteY27" fmla="*/ 620166 h 867816"/>
                  <a:gd name="connsiteX28" fmla="*/ 828675 w 2123797"/>
                  <a:gd name="connsiteY28" fmla="*/ 651916 h 867816"/>
                  <a:gd name="connsiteX29" fmla="*/ 796925 w 2123797"/>
                  <a:gd name="connsiteY29" fmla="*/ 680491 h 867816"/>
                  <a:gd name="connsiteX30" fmla="*/ 850900 w 2123797"/>
                  <a:gd name="connsiteY30" fmla="*/ 734466 h 867816"/>
                  <a:gd name="connsiteX31" fmla="*/ 898525 w 2123797"/>
                  <a:gd name="connsiteY31" fmla="*/ 766216 h 867816"/>
                  <a:gd name="connsiteX32" fmla="*/ 993775 w 2123797"/>
                  <a:gd name="connsiteY32" fmla="*/ 737641 h 867816"/>
                  <a:gd name="connsiteX33" fmla="*/ 1003300 w 2123797"/>
                  <a:gd name="connsiteY33" fmla="*/ 756691 h 867816"/>
                  <a:gd name="connsiteX34" fmla="*/ 1085850 w 2123797"/>
                  <a:gd name="connsiteY34" fmla="*/ 731291 h 867816"/>
                  <a:gd name="connsiteX35" fmla="*/ 1111250 w 2123797"/>
                  <a:gd name="connsiteY35" fmla="*/ 667791 h 867816"/>
                  <a:gd name="connsiteX36" fmla="*/ 1168400 w 2123797"/>
                  <a:gd name="connsiteY36" fmla="*/ 664616 h 867816"/>
                  <a:gd name="connsiteX37" fmla="*/ 1228725 w 2123797"/>
                  <a:gd name="connsiteY37" fmla="*/ 601116 h 867816"/>
                  <a:gd name="connsiteX38" fmla="*/ 1289050 w 2123797"/>
                  <a:gd name="connsiteY38" fmla="*/ 623341 h 867816"/>
                  <a:gd name="connsiteX39" fmla="*/ 1349375 w 2123797"/>
                  <a:gd name="connsiteY39" fmla="*/ 629691 h 867816"/>
                  <a:gd name="connsiteX40" fmla="*/ 1384300 w 2123797"/>
                  <a:gd name="connsiteY40" fmla="*/ 591591 h 867816"/>
                  <a:gd name="connsiteX41" fmla="*/ 1549400 w 2123797"/>
                  <a:gd name="connsiteY41" fmla="*/ 585241 h 867816"/>
                  <a:gd name="connsiteX42" fmla="*/ 1558925 w 2123797"/>
                  <a:gd name="connsiteY42" fmla="*/ 512216 h 867816"/>
                  <a:gd name="connsiteX43" fmla="*/ 1612900 w 2123797"/>
                  <a:gd name="connsiteY43" fmla="*/ 483641 h 867816"/>
                  <a:gd name="connsiteX44" fmla="*/ 1597025 w 2123797"/>
                  <a:gd name="connsiteY44" fmla="*/ 543966 h 867816"/>
                  <a:gd name="connsiteX45" fmla="*/ 1692275 w 2123797"/>
                  <a:gd name="connsiteY45" fmla="*/ 524916 h 867816"/>
                  <a:gd name="connsiteX46" fmla="*/ 1749425 w 2123797"/>
                  <a:gd name="connsiteY46" fmla="*/ 572541 h 867816"/>
                  <a:gd name="connsiteX47" fmla="*/ 1809750 w 2123797"/>
                  <a:gd name="connsiteY47" fmla="*/ 575716 h 867816"/>
                  <a:gd name="connsiteX48" fmla="*/ 1870075 w 2123797"/>
                  <a:gd name="connsiteY48" fmla="*/ 534441 h 867816"/>
                  <a:gd name="connsiteX49" fmla="*/ 1901825 w 2123797"/>
                  <a:gd name="connsiteY49" fmla="*/ 572541 h 867816"/>
                  <a:gd name="connsiteX50" fmla="*/ 1911350 w 2123797"/>
                  <a:gd name="connsiteY50" fmla="*/ 651916 h 867816"/>
                  <a:gd name="connsiteX51" fmla="*/ 2019300 w 2123797"/>
                  <a:gd name="connsiteY51" fmla="*/ 740816 h 867816"/>
                  <a:gd name="connsiteX52" fmla="*/ 2051050 w 2123797"/>
                  <a:gd name="connsiteY52" fmla="*/ 718591 h 867816"/>
                  <a:gd name="connsiteX53" fmla="*/ 2057400 w 2123797"/>
                  <a:gd name="connsiteY53" fmla="*/ 645566 h 867816"/>
                  <a:gd name="connsiteX54" fmla="*/ 2085975 w 2123797"/>
                  <a:gd name="connsiteY54" fmla="*/ 597941 h 867816"/>
                  <a:gd name="connsiteX55" fmla="*/ 2089150 w 2123797"/>
                  <a:gd name="connsiteY55" fmla="*/ 524916 h 867816"/>
                  <a:gd name="connsiteX56" fmla="*/ 2051050 w 2123797"/>
                  <a:gd name="connsiteY56" fmla="*/ 512216 h 867816"/>
                  <a:gd name="connsiteX57" fmla="*/ 2003425 w 2123797"/>
                  <a:gd name="connsiteY57" fmla="*/ 515391 h 867816"/>
                  <a:gd name="connsiteX58" fmla="*/ 1981200 w 2123797"/>
                  <a:gd name="connsiteY58" fmla="*/ 480466 h 867816"/>
                  <a:gd name="connsiteX59" fmla="*/ 2025650 w 2123797"/>
                  <a:gd name="connsiteY59" fmla="*/ 432841 h 867816"/>
                  <a:gd name="connsiteX60" fmla="*/ 2038350 w 2123797"/>
                  <a:gd name="connsiteY60" fmla="*/ 388391 h 867816"/>
                  <a:gd name="connsiteX61" fmla="*/ 1987550 w 2123797"/>
                  <a:gd name="connsiteY61" fmla="*/ 289966 h 867816"/>
                  <a:gd name="connsiteX62" fmla="*/ 1920875 w 2123797"/>
                  <a:gd name="connsiteY62" fmla="*/ 235991 h 867816"/>
                  <a:gd name="connsiteX63" fmla="*/ 1876425 w 2123797"/>
                  <a:gd name="connsiteY63" fmla="*/ 188366 h 867816"/>
                  <a:gd name="connsiteX64" fmla="*/ 1978025 w 2123797"/>
                  <a:gd name="connsiteY64" fmla="*/ 105816 h 867816"/>
                  <a:gd name="connsiteX65" fmla="*/ 2114551 w 2123797"/>
                  <a:gd name="connsiteY65" fmla="*/ 10567 h 867816"/>
                  <a:gd name="connsiteX66" fmla="*/ 2111377 w 2123797"/>
                  <a:gd name="connsiteY66" fmla="*/ 1043 h 867816"/>
                  <a:gd name="connsiteX0" fmla="*/ 0 w 2193932"/>
                  <a:gd name="connsiteY0" fmla="*/ 825810 h 863910"/>
                  <a:gd name="connsiteX1" fmla="*/ 57150 w 2193932"/>
                  <a:gd name="connsiteY1" fmla="*/ 736910 h 863910"/>
                  <a:gd name="connsiteX2" fmla="*/ 92075 w 2193932"/>
                  <a:gd name="connsiteY2" fmla="*/ 736910 h 863910"/>
                  <a:gd name="connsiteX3" fmla="*/ 92075 w 2193932"/>
                  <a:gd name="connsiteY3" fmla="*/ 670235 h 863910"/>
                  <a:gd name="connsiteX4" fmla="*/ 57150 w 2193932"/>
                  <a:gd name="connsiteY4" fmla="*/ 654360 h 863910"/>
                  <a:gd name="connsiteX5" fmla="*/ 34925 w 2193932"/>
                  <a:gd name="connsiteY5" fmla="*/ 584510 h 863910"/>
                  <a:gd name="connsiteX6" fmla="*/ 104775 w 2193932"/>
                  <a:gd name="connsiteY6" fmla="*/ 609910 h 863910"/>
                  <a:gd name="connsiteX7" fmla="*/ 158750 w 2193932"/>
                  <a:gd name="connsiteY7" fmla="*/ 559110 h 863910"/>
                  <a:gd name="connsiteX8" fmla="*/ 222250 w 2193932"/>
                  <a:gd name="connsiteY8" fmla="*/ 562285 h 863910"/>
                  <a:gd name="connsiteX9" fmla="*/ 203200 w 2193932"/>
                  <a:gd name="connsiteY9" fmla="*/ 587685 h 863910"/>
                  <a:gd name="connsiteX10" fmla="*/ 282575 w 2193932"/>
                  <a:gd name="connsiteY10" fmla="*/ 616260 h 863910"/>
                  <a:gd name="connsiteX11" fmla="*/ 285750 w 2193932"/>
                  <a:gd name="connsiteY11" fmla="*/ 648010 h 863910"/>
                  <a:gd name="connsiteX12" fmla="*/ 339725 w 2193932"/>
                  <a:gd name="connsiteY12" fmla="*/ 686110 h 863910"/>
                  <a:gd name="connsiteX13" fmla="*/ 339725 w 2193932"/>
                  <a:gd name="connsiteY13" fmla="*/ 724210 h 863910"/>
                  <a:gd name="connsiteX14" fmla="*/ 330200 w 2193932"/>
                  <a:gd name="connsiteY14" fmla="*/ 771835 h 863910"/>
                  <a:gd name="connsiteX15" fmla="*/ 400050 w 2193932"/>
                  <a:gd name="connsiteY15" fmla="*/ 743260 h 863910"/>
                  <a:gd name="connsiteX16" fmla="*/ 393700 w 2193932"/>
                  <a:gd name="connsiteY16" fmla="*/ 822635 h 863910"/>
                  <a:gd name="connsiteX17" fmla="*/ 390525 w 2193932"/>
                  <a:gd name="connsiteY17" fmla="*/ 863910 h 863910"/>
                  <a:gd name="connsiteX18" fmla="*/ 482600 w 2193932"/>
                  <a:gd name="connsiteY18" fmla="*/ 803585 h 863910"/>
                  <a:gd name="connsiteX19" fmla="*/ 530225 w 2193932"/>
                  <a:gd name="connsiteY19" fmla="*/ 746435 h 863910"/>
                  <a:gd name="connsiteX20" fmla="*/ 552450 w 2193932"/>
                  <a:gd name="connsiteY20" fmla="*/ 663885 h 863910"/>
                  <a:gd name="connsiteX21" fmla="*/ 536575 w 2193932"/>
                  <a:gd name="connsiteY21" fmla="*/ 606735 h 863910"/>
                  <a:gd name="connsiteX22" fmla="*/ 568325 w 2193932"/>
                  <a:gd name="connsiteY22" fmla="*/ 568635 h 863910"/>
                  <a:gd name="connsiteX23" fmla="*/ 587375 w 2193932"/>
                  <a:gd name="connsiteY23" fmla="*/ 632135 h 863910"/>
                  <a:gd name="connsiteX24" fmla="*/ 647700 w 2193932"/>
                  <a:gd name="connsiteY24" fmla="*/ 606735 h 863910"/>
                  <a:gd name="connsiteX25" fmla="*/ 676275 w 2193932"/>
                  <a:gd name="connsiteY25" fmla="*/ 613085 h 863910"/>
                  <a:gd name="connsiteX26" fmla="*/ 730250 w 2193932"/>
                  <a:gd name="connsiteY26" fmla="*/ 657535 h 863910"/>
                  <a:gd name="connsiteX27" fmla="*/ 796925 w 2193932"/>
                  <a:gd name="connsiteY27" fmla="*/ 616260 h 863910"/>
                  <a:gd name="connsiteX28" fmla="*/ 828675 w 2193932"/>
                  <a:gd name="connsiteY28" fmla="*/ 648010 h 863910"/>
                  <a:gd name="connsiteX29" fmla="*/ 796925 w 2193932"/>
                  <a:gd name="connsiteY29" fmla="*/ 676585 h 863910"/>
                  <a:gd name="connsiteX30" fmla="*/ 850900 w 2193932"/>
                  <a:gd name="connsiteY30" fmla="*/ 730560 h 863910"/>
                  <a:gd name="connsiteX31" fmla="*/ 898525 w 2193932"/>
                  <a:gd name="connsiteY31" fmla="*/ 762310 h 863910"/>
                  <a:gd name="connsiteX32" fmla="*/ 993775 w 2193932"/>
                  <a:gd name="connsiteY32" fmla="*/ 733735 h 863910"/>
                  <a:gd name="connsiteX33" fmla="*/ 1003300 w 2193932"/>
                  <a:gd name="connsiteY33" fmla="*/ 752785 h 863910"/>
                  <a:gd name="connsiteX34" fmla="*/ 1085850 w 2193932"/>
                  <a:gd name="connsiteY34" fmla="*/ 727385 h 863910"/>
                  <a:gd name="connsiteX35" fmla="*/ 1111250 w 2193932"/>
                  <a:gd name="connsiteY35" fmla="*/ 663885 h 863910"/>
                  <a:gd name="connsiteX36" fmla="*/ 1168400 w 2193932"/>
                  <a:gd name="connsiteY36" fmla="*/ 660710 h 863910"/>
                  <a:gd name="connsiteX37" fmla="*/ 1228725 w 2193932"/>
                  <a:gd name="connsiteY37" fmla="*/ 597210 h 863910"/>
                  <a:gd name="connsiteX38" fmla="*/ 1289050 w 2193932"/>
                  <a:gd name="connsiteY38" fmla="*/ 619435 h 863910"/>
                  <a:gd name="connsiteX39" fmla="*/ 1349375 w 2193932"/>
                  <a:gd name="connsiteY39" fmla="*/ 625785 h 863910"/>
                  <a:gd name="connsiteX40" fmla="*/ 1384300 w 2193932"/>
                  <a:gd name="connsiteY40" fmla="*/ 587685 h 863910"/>
                  <a:gd name="connsiteX41" fmla="*/ 1549400 w 2193932"/>
                  <a:gd name="connsiteY41" fmla="*/ 581335 h 863910"/>
                  <a:gd name="connsiteX42" fmla="*/ 1558925 w 2193932"/>
                  <a:gd name="connsiteY42" fmla="*/ 508310 h 863910"/>
                  <a:gd name="connsiteX43" fmla="*/ 1612900 w 2193932"/>
                  <a:gd name="connsiteY43" fmla="*/ 479735 h 863910"/>
                  <a:gd name="connsiteX44" fmla="*/ 1597025 w 2193932"/>
                  <a:gd name="connsiteY44" fmla="*/ 540060 h 863910"/>
                  <a:gd name="connsiteX45" fmla="*/ 1692275 w 2193932"/>
                  <a:gd name="connsiteY45" fmla="*/ 521010 h 863910"/>
                  <a:gd name="connsiteX46" fmla="*/ 1749425 w 2193932"/>
                  <a:gd name="connsiteY46" fmla="*/ 568635 h 863910"/>
                  <a:gd name="connsiteX47" fmla="*/ 1809750 w 2193932"/>
                  <a:gd name="connsiteY47" fmla="*/ 571810 h 863910"/>
                  <a:gd name="connsiteX48" fmla="*/ 1870075 w 2193932"/>
                  <a:gd name="connsiteY48" fmla="*/ 530535 h 863910"/>
                  <a:gd name="connsiteX49" fmla="*/ 1901825 w 2193932"/>
                  <a:gd name="connsiteY49" fmla="*/ 568635 h 863910"/>
                  <a:gd name="connsiteX50" fmla="*/ 1911350 w 2193932"/>
                  <a:gd name="connsiteY50" fmla="*/ 648010 h 863910"/>
                  <a:gd name="connsiteX51" fmla="*/ 2019300 w 2193932"/>
                  <a:gd name="connsiteY51" fmla="*/ 736910 h 863910"/>
                  <a:gd name="connsiteX52" fmla="*/ 2051050 w 2193932"/>
                  <a:gd name="connsiteY52" fmla="*/ 714685 h 863910"/>
                  <a:gd name="connsiteX53" fmla="*/ 2057400 w 2193932"/>
                  <a:gd name="connsiteY53" fmla="*/ 641660 h 863910"/>
                  <a:gd name="connsiteX54" fmla="*/ 2085975 w 2193932"/>
                  <a:gd name="connsiteY54" fmla="*/ 594035 h 863910"/>
                  <a:gd name="connsiteX55" fmla="*/ 2089150 w 2193932"/>
                  <a:gd name="connsiteY55" fmla="*/ 521010 h 863910"/>
                  <a:gd name="connsiteX56" fmla="*/ 2051050 w 2193932"/>
                  <a:gd name="connsiteY56" fmla="*/ 508310 h 863910"/>
                  <a:gd name="connsiteX57" fmla="*/ 2003425 w 2193932"/>
                  <a:gd name="connsiteY57" fmla="*/ 511485 h 863910"/>
                  <a:gd name="connsiteX58" fmla="*/ 1981200 w 2193932"/>
                  <a:gd name="connsiteY58" fmla="*/ 476560 h 863910"/>
                  <a:gd name="connsiteX59" fmla="*/ 2025650 w 2193932"/>
                  <a:gd name="connsiteY59" fmla="*/ 428935 h 863910"/>
                  <a:gd name="connsiteX60" fmla="*/ 2038350 w 2193932"/>
                  <a:gd name="connsiteY60" fmla="*/ 384485 h 863910"/>
                  <a:gd name="connsiteX61" fmla="*/ 1987550 w 2193932"/>
                  <a:gd name="connsiteY61" fmla="*/ 286060 h 863910"/>
                  <a:gd name="connsiteX62" fmla="*/ 1920875 w 2193932"/>
                  <a:gd name="connsiteY62" fmla="*/ 232085 h 863910"/>
                  <a:gd name="connsiteX63" fmla="*/ 1876425 w 2193932"/>
                  <a:gd name="connsiteY63" fmla="*/ 184460 h 863910"/>
                  <a:gd name="connsiteX64" fmla="*/ 1978025 w 2193932"/>
                  <a:gd name="connsiteY64" fmla="*/ 101910 h 863910"/>
                  <a:gd name="connsiteX65" fmla="*/ 2114551 w 2193932"/>
                  <a:gd name="connsiteY65" fmla="*/ 6661 h 863910"/>
                  <a:gd name="connsiteX66" fmla="*/ 2193927 w 2193932"/>
                  <a:gd name="connsiteY66" fmla="*/ 9837 h 863910"/>
                  <a:gd name="connsiteX0" fmla="*/ 0 w 2199806"/>
                  <a:gd name="connsiteY0" fmla="*/ 825810 h 863910"/>
                  <a:gd name="connsiteX1" fmla="*/ 57150 w 2199806"/>
                  <a:gd name="connsiteY1" fmla="*/ 736910 h 863910"/>
                  <a:gd name="connsiteX2" fmla="*/ 92075 w 2199806"/>
                  <a:gd name="connsiteY2" fmla="*/ 736910 h 863910"/>
                  <a:gd name="connsiteX3" fmla="*/ 92075 w 2199806"/>
                  <a:gd name="connsiteY3" fmla="*/ 670235 h 863910"/>
                  <a:gd name="connsiteX4" fmla="*/ 57150 w 2199806"/>
                  <a:gd name="connsiteY4" fmla="*/ 654360 h 863910"/>
                  <a:gd name="connsiteX5" fmla="*/ 34925 w 2199806"/>
                  <a:gd name="connsiteY5" fmla="*/ 584510 h 863910"/>
                  <a:gd name="connsiteX6" fmla="*/ 104775 w 2199806"/>
                  <a:gd name="connsiteY6" fmla="*/ 609910 h 863910"/>
                  <a:gd name="connsiteX7" fmla="*/ 158750 w 2199806"/>
                  <a:gd name="connsiteY7" fmla="*/ 559110 h 863910"/>
                  <a:gd name="connsiteX8" fmla="*/ 222250 w 2199806"/>
                  <a:gd name="connsiteY8" fmla="*/ 562285 h 863910"/>
                  <a:gd name="connsiteX9" fmla="*/ 203200 w 2199806"/>
                  <a:gd name="connsiteY9" fmla="*/ 587685 h 863910"/>
                  <a:gd name="connsiteX10" fmla="*/ 282575 w 2199806"/>
                  <a:gd name="connsiteY10" fmla="*/ 616260 h 863910"/>
                  <a:gd name="connsiteX11" fmla="*/ 285750 w 2199806"/>
                  <a:gd name="connsiteY11" fmla="*/ 648010 h 863910"/>
                  <a:gd name="connsiteX12" fmla="*/ 339725 w 2199806"/>
                  <a:gd name="connsiteY12" fmla="*/ 686110 h 863910"/>
                  <a:gd name="connsiteX13" fmla="*/ 339725 w 2199806"/>
                  <a:gd name="connsiteY13" fmla="*/ 724210 h 863910"/>
                  <a:gd name="connsiteX14" fmla="*/ 330200 w 2199806"/>
                  <a:gd name="connsiteY14" fmla="*/ 771835 h 863910"/>
                  <a:gd name="connsiteX15" fmla="*/ 400050 w 2199806"/>
                  <a:gd name="connsiteY15" fmla="*/ 743260 h 863910"/>
                  <a:gd name="connsiteX16" fmla="*/ 393700 w 2199806"/>
                  <a:gd name="connsiteY16" fmla="*/ 822635 h 863910"/>
                  <a:gd name="connsiteX17" fmla="*/ 390525 w 2199806"/>
                  <a:gd name="connsiteY17" fmla="*/ 863910 h 863910"/>
                  <a:gd name="connsiteX18" fmla="*/ 482600 w 2199806"/>
                  <a:gd name="connsiteY18" fmla="*/ 803585 h 863910"/>
                  <a:gd name="connsiteX19" fmla="*/ 530225 w 2199806"/>
                  <a:gd name="connsiteY19" fmla="*/ 746435 h 863910"/>
                  <a:gd name="connsiteX20" fmla="*/ 552450 w 2199806"/>
                  <a:gd name="connsiteY20" fmla="*/ 663885 h 863910"/>
                  <a:gd name="connsiteX21" fmla="*/ 536575 w 2199806"/>
                  <a:gd name="connsiteY21" fmla="*/ 606735 h 863910"/>
                  <a:gd name="connsiteX22" fmla="*/ 568325 w 2199806"/>
                  <a:gd name="connsiteY22" fmla="*/ 568635 h 863910"/>
                  <a:gd name="connsiteX23" fmla="*/ 587375 w 2199806"/>
                  <a:gd name="connsiteY23" fmla="*/ 632135 h 863910"/>
                  <a:gd name="connsiteX24" fmla="*/ 647700 w 2199806"/>
                  <a:gd name="connsiteY24" fmla="*/ 606735 h 863910"/>
                  <a:gd name="connsiteX25" fmla="*/ 676275 w 2199806"/>
                  <a:gd name="connsiteY25" fmla="*/ 613085 h 863910"/>
                  <a:gd name="connsiteX26" fmla="*/ 730250 w 2199806"/>
                  <a:gd name="connsiteY26" fmla="*/ 657535 h 863910"/>
                  <a:gd name="connsiteX27" fmla="*/ 796925 w 2199806"/>
                  <a:gd name="connsiteY27" fmla="*/ 616260 h 863910"/>
                  <a:gd name="connsiteX28" fmla="*/ 828675 w 2199806"/>
                  <a:gd name="connsiteY28" fmla="*/ 648010 h 863910"/>
                  <a:gd name="connsiteX29" fmla="*/ 796925 w 2199806"/>
                  <a:gd name="connsiteY29" fmla="*/ 676585 h 863910"/>
                  <a:gd name="connsiteX30" fmla="*/ 850900 w 2199806"/>
                  <a:gd name="connsiteY30" fmla="*/ 730560 h 863910"/>
                  <a:gd name="connsiteX31" fmla="*/ 898525 w 2199806"/>
                  <a:gd name="connsiteY31" fmla="*/ 762310 h 863910"/>
                  <a:gd name="connsiteX32" fmla="*/ 993775 w 2199806"/>
                  <a:gd name="connsiteY32" fmla="*/ 733735 h 863910"/>
                  <a:gd name="connsiteX33" fmla="*/ 1003300 w 2199806"/>
                  <a:gd name="connsiteY33" fmla="*/ 752785 h 863910"/>
                  <a:gd name="connsiteX34" fmla="*/ 1085850 w 2199806"/>
                  <a:gd name="connsiteY34" fmla="*/ 727385 h 863910"/>
                  <a:gd name="connsiteX35" fmla="*/ 1111250 w 2199806"/>
                  <a:gd name="connsiteY35" fmla="*/ 663885 h 863910"/>
                  <a:gd name="connsiteX36" fmla="*/ 1168400 w 2199806"/>
                  <a:gd name="connsiteY36" fmla="*/ 660710 h 863910"/>
                  <a:gd name="connsiteX37" fmla="*/ 1228725 w 2199806"/>
                  <a:gd name="connsiteY37" fmla="*/ 597210 h 863910"/>
                  <a:gd name="connsiteX38" fmla="*/ 1289050 w 2199806"/>
                  <a:gd name="connsiteY38" fmla="*/ 619435 h 863910"/>
                  <a:gd name="connsiteX39" fmla="*/ 1349375 w 2199806"/>
                  <a:gd name="connsiteY39" fmla="*/ 625785 h 863910"/>
                  <a:gd name="connsiteX40" fmla="*/ 1384300 w 2199806"/>
                  <a:gd name="connsiteY40" fmla="*/ 587685 h 863910"/>
                  <a:gd name="connsiteX41" fmla="*/ 1549400 w 2199806"/>
                  <a:gd name="connsiteY41" fmla="*/ 581335 h 863910"/>
                  <a:gd name="connsiteX42" fmla="*/ 1558925 w 2199806"/>
                  <a:gd name="connsiteY42" fmla="*/ 508310 h 863910"/>
                  <a:gd name="connsiteX43" fmla="*/ 1612900 w 2199806"/>
                  <a:gd name="connsiteY43" fmla="*/ 479735 h 863910"/>
                  <a:gd name="connsiteX44" fmla="*/ 1597025 w 2199806"/>
                  <a:gd name="connsiteY44" fmla="*/ 540060 h 863910"/>
                  <a:gd name="connsiteX45" fmla="*/ 1692275 w 2199806"/>
                  <a:gd name="connsiteY45" fmla="*/ 521010 h 863910"/>
                  <a:gd name="connsiteX46" fmla="*/ 1749425 w 2199806"/>
                  <a:gd name="connsiteY46" fmla="*/ 568635 h 863910"/>
                  <a:gd name="connsiteX47" fmla="*/ 1809750 w 2199806"/>
                  <a:gd name="connsiteY47" fmla="*/ 571810 h 863910"/>
                  <a:gd name="connsiteX48" fmla="*/ 1870075 w 2199806"/>
                  <a:gd name="connsiteY48" fmla="*/ 530535 h 863910"/>
                  <a:gd name="connsiteX49" fmla="*/ 1901825 w 2199806"/>
                  <a:gd name="connsiteY49" fmla="*/ 568635 h 863910"/>
                  <a:gd name="connsiteX50" fmla="*/ 1911350 w 2199806"/>
                  <a:gd name="connsiteY50" fmla="*/ 648010 h 863910"/>
                  <a:gd name="connsiteX51" fmla="*/ 2019300 w 2199806"/>
                  <a:gd name="connsiteY51" fmla="*/ 736910 h 863910"/>
                  <a:gd name="connsiteX52" fmla="*/ 2051050 w 2199806"/>
                  <a:gd name="connsiteY52" fmla="*/ 714685 h 863910"/>
                  <a:gd name="connsiteX53" fmla="*/ 2057400 w 2199806"/>
                  <a:gd name="connsiteY53" fmla="*/ 641660 h 863910"/>
                  <a:gd name="connsiteX54" fmla="*/ 2085975 w 2199806"/>
                  <a:gd name="connsiteY54" fmla="*/ 594035 h 863910"/>
                  <a:gd name="connsiteX55" fmla="*/ 2089150 w 2199806"/>
                  <a:gd name="connsiteY55" fmla="*/ 521010 h 863910"/>
                  <a:gd name="connsiteX56" fmla="*/ 2051050 w 2199806"/>
                  <a:gd name="connsiteY56" fmla="*/ 508310 h 863910"/>
                  <a:gd name="connsiteX57" fmla="*/ 2003425 w 2199806"/>
                  <a:gd name="connsiteY57" fmla="*/ 511485 h 863910"/>
                  <a:gd name="connsiteX58" fmla="*/ 1981200 w 2199806"/>
                  <a:gd name="connsiteY58" fmla="*/ 476560 h 863910"/>
                  <a:gd name="connsiteX59" fmla="*/ 2025650 w 2199806"/>
                  <a:gd name="connsiteY59" fmla="*/ 428935 h 863910"/>
                  <a:gd name="connsiteX60" fmla="*/ 2038350 w 2199806"/>
                  <a:gd name="connsiteY60" fmla="*/ 384485 h 863910"/>
                  <a:gd name="connsiteX61" fmla="*/ 1987550 w 2199806"/>
                  <a:gd name="connsiteY61" fmla="*/ 286060 h 863910"/>
                  <a:gd name="connsiteX62" fmla="*/ 1920875 w 2199806"/>
                  <a:gd name="connsiteY62" fmla="*/ 232085 h 863910"/>
                  <a:gd name="connsiteX63" fmla="*/ 1876425 w 2199806"/>
                  <a:gd name="connsiteY63" fmla="*/ 184460 h 863910"/>
                  <a:gd name="connsiteX64" fmla="*/ 1978025 w 2199806"/>
                  <a:gd name="connsiteY64" fmla="*/ 101910 h 863910"/>
                  <a:gd name="connsiteX65" fmla="*/ 2114551 w 2199806"/>
                  <a:gd name="connsiteY65" fmla="*/ 6661 h 863910"/>
                  <a:gd name="connsiteX66" fmla="*/ 2193927 w 2199806"/>
                  <a:gd name="connsiteY66" fmla="*/ 9837 h 863910"/>
                  <a:gd name="connsiteX67" fmla="*/ 2193926 w 2199806"/>
                  <a:gd name="connsiteY67" fmla="*/ 3487 h 863910"/>
                  <a:gd name="connsiteX0" fmla="*/ 0 w 2270126"/>
                  <a:gd name="connsiteY0" fmla="*/ 908048 h 946148"/>
                  <a:gd name="connsiteX1" fmla="*/ 57150 w 2270126"/>
                  <a:gd name="connsiteY1" fmla="*/ 819148 h 946148"/>
                  <a:gd name="connsiteX2" fmla="*/ 92075 w 2270126"/>
                  <a:gd name="connsiteY2" fmla="*/ 819148 h 946148"/>
                  <a:gd name="connsiteX3" fmla="*/ 92075 w 2270126"/>
                  <a:gd name="connsiteY3" fmla="*/ 752473 h 946148"/>
                  <a:gd name="connsiteX4" fmla="*/ 57150 w 2270126"/>
                  <a:gd name="connsiteY4" fmla="*/ 736598 h 946148"/>
                  <a:gd name="connsiteX5" fmla="*/ 34925 w 2270126"/>
                  <a:gd name="connsiteY5" fmla="*/ 666748 h 946148"/>
                  <a:gd name="connsiteX6" fmla="*/ 104775 w 2270126"/>
                  <a:gd name="connsiteY6" fmla="*/ 692148 h 946148"/>
                  <a:gd name="connsiteX7" fmla="*/ 158750 w 2270126"/>
                  <a:gd name="connsiteY7" fmla="*/ 641348 h 946148"/>
                  <a:gd name="connsiteX8" fmla="*/ 222250 w 2270126"/>
                  <a:gd name="connsiteY8" fmla="*/ 644523 h 946148"/>
                  <a:gd name="connsiteX9" fmla="*/ 203200 w 2270126"/>
                  <a:gd name="connsiteY9" fmla="*/ 669923 h 946148"/>
                  <a:gd name="connsiteX10" fmla="*/ 282575 w 2270126"/>
                  <a:gd name="connsiteY10" fmla="*/ 698498 h 946148"/>
                  <a:gd name="connsiteX11" fmla="*/ 285750 w 2270126"/>
                  <a:gd name="connsiteY11" fmla="*/ 730248 h 946148"/>
                  <a:gd name="connsiteX12" fmla="*/ 339725 w 2270126"/>
                  <a:gd name="connsiteY12" fmla="*/ 768348 h 946148"/>
                  <a:gd name="connsiteX13" fmla="*/ 339725 w 2270126"/>
                  <a:gd name="connsiteY13" fmla="*/ 806448 h 946148"/>
                  <a:gd name="connsiteX14" fmla="*/ 330200 w 2270126"/>
                  <a:gd name="connsiteY14" fmla="*/ 854073 h 946148"/>
                  <a:gd name="connsiteX15" fmla="*/ 400050 w 2270126"/>
                  <a:gd name="connsiteY15" fmla="*/ 825498 h 946148"/>
                  <a:gd name="connsiteX16" fmla="*/ 393700 w 2270126"/>
                  <a:gd name="connsiteY16" fmla="*/ 904873 h 946148"/>
                  <a:gd name="connsiteX17" fmla="*/ 390525 w 2270126"/>
                  <a:gd name="connsiteY17" fmla="*/ 946148 h 946148"/>
                  <a:gd name="connsiteX18" fmla="*/ 482600 w 2270126"/>
                  <a:gd name="connsiteY18" fmla="*/ 885823 h 946148"/>
                  <a:gd name="connsiteX19" fmla="*/ 530225 w 2270126"/>
                  <a:gd name="connsiteY19" fmla="*/ 828673 h 946148"/>
                  <a:gd name="connsiteX20" fmla="*/ 552450 w 2270126"/>
                  <a:gd name="connsiteY20" fmla="*/ 746123 h 946148"/>
                  <a:gd name="connsiteX21" fmla="*/ 536575 w 2270126"/>
                  <a:gd name="connsiteY21" fmla="*/ 688973 h 946148"/>
                  <a:gd name="connsiteX22" fmla="*/ 568325 w 2270126"/>
                  <a:gd name="connsiteY22" fmla="*/ 650873 h 946148"/>
                  <a:gd name="connsiteX23" fmla="*/ 587375 w 2270126"/>
                  <a:gd name="connsiteY23" fmla="*/ 714373 h 946148"/>
                  <a:gd name="connsiteX24" fmla="*/ 647700 w 2270126"/>
                  <a:gd name="connsiteY24" fmla="*/ 688973 h 946148"/>
                  <a:gd name="connsiteX25" fmla="*/ 676275 w 2270126"/>
                  <a:gd name="connsiteY25" fmla="*/ 695323 h 946148"/>
                  <a:gd name="connsiteX26" fmla="*/ 730250 w 2270126"/>
                  <a:gd name="connsiteY26" fmla="*/ 739773 h 946148"/>
                  <a:gd name="connsiteX27" fmla="*/ 796925 w 2270126"/>
                  <a:gd name="connsiteY27" fmla="*/ 698498 h 946148"/>
                  <a:gd name="connsiteX28" fmla="*/ 828675 w 2270126"/>
                  <a:gd name="connsiteY28" fmla="*/ 730248 h 946148"/>
                  <a:gd name="connsiteX29" fmla="*/ 796925 w 2270126"/>
                  <a:gd name="connsiteY29" fmla="*/ 758823 h 946148"/>
                  <a:gd name="connsiteX30" fmla="*/ 850900 w 2270126"/>
                  <a:gd name="connsiteY30" fmla="*/ 812798 h 946148"/>
                  <a:gd name="connsiteX31" fmla="*/ 898525 w 2270126"/>
                  <a:gd name="connsiteY31" fmla="*/ 844548 h 946148"/>
                  <a:gd name="connsiteX32" fmla="*/ 993775 w 2270126"/>
                  <a:gd name="connsiteY32" fmla="*/ 815973 h 946148"/>
                  <a:gd name="connsiteX33" fmla="*/ 1003300 w 2270126"/>
                  <a:gd name="connsiteY33" fmla="*/ 835023 h 946148"/>
                  <a:gd name="connsiteX34" fmla="*/ 1085850 w 2270126"/>
                  <a:gd name="connsiteY34" fmla="*/ 809623 h 946148"/>
                  <a:gd name="connsiteX35" fmla="*/ 1111250 w 2270126"/>
                  <a:gd name="connsiteY35" fmla="*/ 746123 h 946148"/>
                  <a:gd name="connsiteX36" fmla="*/ 1168400 w 2270126"/>
                  <a:gd name="connsiteY36" fmla="*/ 742948 h 946148"/>
                  <a:gd name="connsiteX37" fmla="*/ 1228725 w 2270126"/>
                  <a:gd name="connsiteY37" fmla="*/ 679448 h 946148"/>
                  <a:gd name="connsiteX38" fmla="*/ 1289050 w 2270126"/>
                  <a:gd name="connsiteY38" fmla="*/ 701673 h 946148"/>
                  <a:gd name="connsiteX39" fmla="*/ 1349375 w 2270126"/>
                  <a:gd name="connsiteY39" fmla="*/ 708023 h 946148"/>
                  <a:gd name="connsiteX40" fmla="*/ 1384300 w 2270126"/>
                  <a:gd name="connsiteY40" fmla="*/ 669923 h 946148"/>
                  <a:gd name="connsiteX41" fmla="*/ 1549400 w 2270126"/>
                  <a:gd name="connsiteY41" fmla="*/ 663573 h 946148"/>
                  <a:gd name="connsiteX42" fmla="*/ 1558925 w 2270126"/>
                  <a:gd name="connsiteY42" fmla="*/ 590548 h 946148"/>
                  <a:gd name="connsiteX43" fmla="*/ 1612900 w 2270126"/>
                  <a:gd name="connsiteY43" fmla="*/ 561973 h 946148"/>
                  <a:gd name="connsiteX44" fmla="*/ 1597025 w 2270126"/>
                  <a:gd name="connsiteY44" fmla="*/ 622298 h 946148"/>
                  <a:gd name="connsiteX45" fmla="*/ 1692275 w 2270126"/>
                  <a:gd name="connsiteY45" fmla="*/ 603248 h 946148"/>
                  <a:gd name="connsiteX46" fmla="*/ 1749425 w 2270126"/>
                  <a:gd name="connsiteY46" fmla="*/ 650873 h 946148"/>
                  <a:gd name="connsiteX47" fmla="*/ 1809750 w 2270126"/>
                  <a:gd name="connsiteY47" fmla="*/ 654048 h 946148"/>
                  <a:gd name="connsiteX48" fmla="*/ 1870075 w 2270126"/>
                  <a:gd name="connsiteY48" fmla="*/ 612773 h 946148"/>
                  <a:gd name="connsiteX49" fmla="*/ 1901825 w 2270126"/>
                  <a:gd name="connsiteY49" fmla="*/ 650873 h 946148"/>
                  <a:gd name="connsiteX50" fmla="*/ 1911350 w 2270126"/>
                  <a:gd name="connsiteY50" fmla="*/ 730248 h 946148"/>
                  <a:gd name="connsiteX51" fmla="*/ 2019300 w 2270126"/>
                  <a:gd name="connsiteY51" fmla="*/ 819148 h 946148"/>
                  <a:gd name="connsiteX52" fmla="*/ 2051050 w 2270126"/>
                  <a:gd name="connsiteY52" fmla="*/ 796923 h 946148"/>
                  <a:gd name="connsiteX53" fmla="*/ 2057400 w 2270126"/>
                  <a:gd name="connsiteY53" fmla="*/ 723898 h 946148"/>
                  <a:gd name="connsiteX54" fmla="*/ 2085975 w 2270126"/>
                  <a:gd name="connsiteY54" fmla="*/ 676273 h 946148"/>
                  <a:gd name="connsiteX55" fmla="*/ 2089150 w 2270126"/>
                  <a:gd name="connsiteY55" fmla="*/ 603248 h 946148"/>
                  <a:gd name="connsiteX56" fmla="*/ 2051050 w 2270126"/>
                  <a:gd name="connsiteY56" fmla="*/ 590548 h 946148"/>
                  <a:gd name="connsiteX57" fmla="*/ 2003425 w 2270126"/>
                  <a:gd name="connsiteY57" fmla="*/ 593723 h 946148"/>
                  <a:gd name="connsiteX58" fmla="*/ 1981200 w 2270126"/>
                  <a:gd name="connsiteY58" fmla="*/ 558798 h 946148"/>
                  <a:gd name="connsiteX59" fmla="*/ 2025650 w 2270126"/>
                  <a:gd name="connsiteY59" fmla="*/ 511173 h 946148"/>
                  <a:gd name="connsiteX60" fmla="*/ 2038350 w 2270126"/>
                  <a:gd name="connsiteY60" fmla="*/ 466723 h 946148"/>
                  <a:gd name="connsiteX61" fmla="*/ 1987550 w 2270126"/>
                  <a:gd name="connsiteY61" fmla="*/ 368298 h 946148"/>
                  <a:gd name="connsiteX62" fmla="*/ 1920875 w 2270126"/>
                  <a:gd name="connsiteY62" fmla="*/ 314323 h 946148"/>
                  <a:gd name="connsiteX63" fmla="*/ 1876425 w 2270126"/>
                  <a:gd name="connsiteY63" fmla="*/ 266698 h 946148"/>
                  <a:gd name="connsiteX64" fmla="*/ 1978025 w 2270126"/>
                  <a:gd name="connsiteY64" fmla="*/ 184148 h 946148"/>
                  <a:gd name="connsiteX65" fmla="*/ 2114551 w 2270126"/>
                  <a:gd name="connsiteY65" fmla="*/ 88899 h 946148"/>
                  <a:gd name="connsiteX66" fmla="*/ 2193927 w 2270126"/>
                  <a:gd name="connsiteY66" fmla="*/ 92075 h 946148"/>
                  <a:gd name="connsiteX67" fmla="*/ 2270126 w 2270126"/>
                  <a:gd name="connsiteY67" fmla="*/ 0 h 946148"/>
                  <a:gd name="connsiteX0" fmla="*/ 0 w 2263776"/>
                  <a:gd name="connsiteY0" fmla="*/ 901698 h 939798"/>
                  <a:gd name="connsiteX1" fmla="*/ 57150 w 2263776"/>
                  <a:gd name="connsiteY1" fmla="*/ 812798 h 939798"/>
                  <a:gd name="connsiteX2" fmla="*/ 92075 w 2263776"/>
                  <a:gd name="connsiteY2" fmla="*/ 812798 h 939798"/>
                  <a:gd name="connsiteX3" fmla="*/ 92075 w 2263776"/>
                  <a:gd name="connsiteY3" fmla="*/ 746123 h 939798"/>
                  <a:gd name="connsiteX4" fmla="*/ 57150 w 2263776"/>
                  <a:gd name="connsiteY4" fmla="*/ 730248 h 939798"/>
                  <a:gd name="connsiteX5" fmla="*/ 34925 w 2263776"/>
                  <a:gd name="connsiteY5" fmla="*/ 660398 h 939798"/>
                  <a:gd name="connsiteX6" fmla="*/ 104775 w 2263776"/>
                  <a:gd name="connsiteY6" fmla="*/ 685798 h 939798"/>
                  <a:gd name="connsiteX7" fmla="*/ 158750 w 2263776"/>
                  <a:gd name="connsiteY7" fmla="*/ 634998 h 939798"/>
                  <a:gd name="connsiteX8" fmla="*/ 222250 w 2263776"/>
                  <a:gd name="connsiteY8" fmla="*/ 638173 h 939798"/>
                  <a:gd name="connsiteX9" fmla="*/ 203200 w 2263776"/>
                  <a:gd name="connsiteY9" fmla="*/ 663573 h 939798"/>
                  <a:gd name="connsiteX10" fmla="*/ 282575 w 2263776"/>
                  <a:gd name="connsiteY10" fmla="*/ 692148 h 939798"/>
                  <a:gd name="connsiteX11" fmla="*/ 285750 w 2263776"/>
                  <a:gd name="connsiteY11" fmla="*/ 723898 h 939798"/>
                  <a:gd name="connsiteX12" fmla="*/ 339725 w 2263776"/>
                  <a:gd name="connsiteY12" fmla="*/ 761998 h 939798"/>
                  <a:gd name="connsiteX13" fmla="*/ 339725 w 2263776"/>
                  <a:gd name="connsiteY13" fmla="*/ 800098 h 939798"/>
                  <a:gd name="connsiteX14" fmla="*/ 330200 w 2263776"/>
                  <a:gd name="connsiteY14" fmla="*/ 847723 h 939798"/>
                  <a:gd name="connsiteX15" fmla="*/ 400050 w 2263776"/>
                  <a:gd name="connsiteY15" fmla="*/ 819148 h 939798"/>
                  <a:gd name="connsiteX16" fmla="*/ 393700 w 2263776"/>
                  <a:gd name="connsiteY16" fmla="*/ 898523 h 939798"/>
                  <a:gd name="connsiteX17" fmla="*/ 390525 w 2263776"/>
                  <a:gd name="connsiteY17" fmla="*/ 939798 h 939798"/>
                  <a:gd name="connsiteX18" fmla="*/ 482600 w 2263776"/>
                  <a:gd name="connsiteY18" fmla="*/ 879473 h 939798"/>
                  <a:gd name="connsiteX19" fmla="*/ 530225 w 2263776"/>
                  <a:gd name="connsiteY19" fmla="*/ 822323 h 939798"/>
                  <a:gd name="connsiteX20" fmla="*/ 552450 w 2263776"/>
                  <a:gd name="connsiteY20" fmla="*/ 739773 h 939798"/>
                  <a:gd name="connsiteX21" fmla="*/ 536575 w 2263776"/>
                  <a:gd name="connsiteY21" fmla="*/ 682623 h 939798"/>
                  <a:gd name="connsiteX22" fmla="*/ 568325 w 2263776"/>
                  <a:gd name="connsiteY22" fmla="*/ 644523 h 939798"/>
                  <a:gd name="connsiteX23" fmla="*/ 587375 w 2263776"/>
                  <a:gd name="connsiteY23" fmla="*/ 708023 h 939798"/>
                  <a:gd name="connsiteX24" fmla="*/ 647700 w 2263776"/>
                  <a:gd name="connsiteY24" fmla="*/ 682623 h 939798"/>
                  <a:gd name="connsiteX25" fmla="*/ 676275 w 2263776"/>
                  <a:gd name="connsiteY25" fmla="*/ 688973 h 939798"/>
                  <a:gd name="connsiteX26" fmla="*/ 730250 w 2263776"/>
                  <a:gd name="connsiteY26" fmla="*/ 733423 h 939798"/>
                  <a:gd name="connsiteX27" fmla="*/ 796925 w 2263776"/>
                  <a:gd name="connsiteY27" fmla="*/ 692148 h 939798"/>
                  <a:gd name="connsiteX28" fmla="*/ 828675 w 2263776"/>
                  <a:gd name="connsiteY28" fmla="*/ 723898 h 939798"/>
                  <a:gd name="connsiteX29" fmla="*/ 796925 w 2263776"/>
                  <a:gd name="connsiteY29" fmla="*/ 752473 h 939798"/>
                  <a:gd name="connsiteX30" fmla="*/ 850900 w 2263776"/>
                  <a:gd name="connsiteY30" fmla="*/ 806448 h 939798"/>
                  <a:gd name="connsiteX31" fmla="*/ 898525 w 2263776"/>
                  <a:gd name="connsiteY31" fmla="*/ 838198 h 939798"/>
                  <a:gd name="connsiteX32" fmla="*/ 993775 w 2263776"/>
                  <a:gd name="connsiteY32" fmla="*/ 809623 h 939798"/>
                  <a:gd name="connsiteX33" fmla="*/ 1003300 w 2263776"/>
                  <a:gd name="connsiteY33" fmla="*/ 828673 h 939798"/>
                  <a:gd name="connsiteX34" fmla="*/ 1085850 w 2263776"/>
                  <a:gd name="connsiteY34" fmla="*/ 803273 h 939798"/>
                  <a:gd name="connsiteX35" fmla="*/ 1111250 w 2263776"/>
                  <a:gd name="connsiteY35" fmla="*/ 739773 h 939798"/>
                  <a:gd name="connsiteX36" fmla="*/ 1168400 w 2263776"/>
                  <a:gd name="connsiteY36" fmla="*/ 736598 h 939798"/>
                  <a:gd name="connsiteX37" fmla="*/ 1228725 w 2263776"/>
                  <a:gd name="connsiteY37" fmla="*/ 673098 h 939798"/>
                  <a:gd name="connsiteX38" fmla="*/ 1289050 w 2263776"/>
                  <a:gd name="connsiteY38" fmla="*/ 695323 h 939798"/>
                  <a:gd name="connsiteX39" fmla="*/ 1349375 w 2263776"/>
                  <a:gd name="connsiteY39" fmla="*/ 701673 h 939798"/>
                  <a:gd name="connsiteX40" fmla="*/ 1384300 w 2263776"/>
                  <a:gd name="connsiteY40" fmla="*/ 663573 h 939798"/>
                  <a:gd name="connsiteX41" fmla="*/ 1549400 w 2263776"/>
                  <a:gd name="connsiteY41" fmla="*/ 657223 h 939798"/>
                  <a:gd name="connsiteX42" fmla="*/ 1558925 w 2263776"/>
                  <a:gd name="connsiteY42" fmla="*/ 584198 h 939798"/>
                  <a:gd name="connsiteX43" fmla="*/ 1612900 w 2263776"/>
                  <a:gd name="connsiteY43" fmla="*/ 555623 h 939798"/>
                  <a:gd name="connsiteX44" fmla="*/ 1597025 w 2263776"/>
                  <a:gd name="connsiteY44" fmla="*/ 615948 h 939798"/>
                  <a:gd name="connsiteX45" fmla="*/ 1692275 w 2263776"/>
                  <a:gd name="connsiteY45" fmla="*/ 596898 h 939798"/>
                  <a:gd name="connsiteX46" fmla="*/ 1749425 w 2263776"/>
                  <a:gd name="connsiteY46" fmla="*/ 644523 h 939798"/>
                  <a:gd name="connsiteX47" fmla="*/ 1809750 w 2263776"/>
                  <a:gd name="connsiteY47" fmla="*/ 647698 h 939798"/>
                  <a:gd name="connsiteX48" fmla="*/ 1870075 w 2263776"/>
                  <a:gd name="connsiteY48" fmla="*/ 606423 h 939798"/>
                  <a:gd name="connsiteX49" fmla="*/ 1901825 w 2263776"/>
                  <a:gd name="connsiteY49" fmla="*/ 644523 h 939798"/>
                  <a:gd name="connsiteX50" fmla="*/ 1911350 w 2263776"/>
                  <a:gd name="connsiteY50" fmla="*/ 723898 h 939798"/>
                  <a:gd name="connsiteX51" fmla="*/ 2019300 w 2263776"/>
                  <a:gd name="connsiteY51" fmla="*/ 812798 h 939798"/>
                  <a:gd name="connsiteX52" fmla="*/ 2051050 w 2263776"/>
                  <a:gd name="connsiteY52" fmla="*/ 790573 h 939798"/>
                  <a:gd name="connsiteX53" fmla="*/ 2057400 w 2263776"/>
                  <a:gd name="connsiteY53" fmla="*/ 717548 h 939798"/>
                  <a:gd name="connsiteX54" fmla="*/ 2085975 w 2263776"/>
                  <a:gd name="connsiteY54" fmla="*/ 669923 h 939798"/>
                  <a:gd name="connsiteX55" fmla="*/ 2089150 w 2263776"/>
                  <a:gd name="connsiteY55" fmla="*/ 596898 h 939798"/>
                  <a:gd name="connsiteX56" fmla="*/ 2051050 w 2263776"/>
                  <a:gd name="connsiteY56" fmla="*/ 584198 h 939798"/>
                  <a:gd name="connsiteX57" fmla="*/ 2003425 w 2263776"/>
                  <a:gd name="connsiteY57" fmla="*/ 587373 h 939798"/>
                  <a:gd name="connsiteX58" fmla="*/ 1981200 w 2263776"/>
                  <a:gd name="connsiteY58" fmla="*/ 552448 h 939798"/>
                  <a:gd name="connsiteX59" fmla="*/ 2025650 w 2263776"/>
                  <a:gd name="connsiteY59" fmla="*/ 504823 h 939798"/>
                  <a:gd name="connsiteX60" fmla="*/ 2038350 w 2263776"/>
                  <a:gd name="connsiteY60" fmla="*/ 460373 h 939798"/>
                  <a:gd name="connsiteX61" fmla="*/ 1987550 w 2263776"/>
                  <a:gd name="connsiteY61" fmla="*/ 361948 h 939798"/>
                  <a:gd name="connsiteX62" fmla="*/ 1920875 w 2263776"/>
                  <a:gd name="connsiteY62" fmla="*/ 307973 h 939798"/>
                  <a:gd name="connsiteX63" fmla="*/ 1876425 w 2263776"/>
                  <a:gd name="connsiteY63" fmla="*/ 260348 h 939798"/>
                  <a:gd name="connsiteX64" fmla="*/ 1978025 w 2263776"/>
                  <a:gd name="connsiteY64" fmla="*/ 177798 h 939798"/>
                  <a:gd name="connsiteX65" fmla="*/ 2114551 w 2263776"/>
                  <a:gd name="connsiteY65" fmla="*/ 82549 h 939798"/>
                  <a:gd name="connsiteX66" fmla="*/ 2193927 w 2263776"/>
                  <a:gd name="connsiteY66" fmla="*/ 85725 h 939798"/>
                  <a:gd name="connsiteX67" fmla="*/ 2263776 w 2263776"/>
                  <a:gd name="connsiteY67" fmla="*/ 0 h 9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63776" h="939798">
                    <a:moveTo>
                      <a:pt x="0" y="901698"/>
                    </a:moveTo>
                    <a:lnTo>
                      <a:pt x="57150" y="812798"/>
                    </a:lnTo>
                    <a:lnTo>
                      <a:pt x="92075" y="812798"/>
                    </a:lnTo>
                    <a:lnTo>
                      <a:pt x="92075" y="746123"/>
                    </a:lnTo>
                    <a:lnTo>
                      <a:pt x="57150" y="730248"/>
                    </a:lnTo>
                    <a:lnTo>
                      <a:pt x="34925" y="660398"/>
                    </a:lnTo>
                    <a:lnTo>
                      <a:pt x="104775" y="685798"/>
                    </a:lnTo>
                    <a:lnTo>
                      <a:pt x="158750" y="634998"/>
                    </a:lnTo>
                    <a:lnTo>
                      <a:pt x="222250" y="638173"/>
                    </a:lnTo>
                    <a:lnTo>
                      <a:pt x="203200" y="663573"/>
                    </a:lnTo>
                    <a:lnTo>
                      <a:pt x="282575" y="692148"/>
                    </a:lnTo>
                    <a:lnTo>
                      <a:pt x="285750" y="723898"/>
                    </a:lnTo>
                    <a:lnTo>
                      <a:pt x="339725" y="761998"/>
                    </a:lnTo>
                    <a:lnTo>
                      <a:pt x="339725" y="800098"/>
                    </a:lnTo>
                    <a:lnTo>
                      <a:pt x="330200" y="847723"/>
                    </a:lnTo>
                    <a:lnTo>
                      <a:pt x="400050" y="819148"/>
                    </a:lnTo>
                    <a:lnTo>
                      <a:pt x="393700" y="898523"/>
                    </a:lnTo>
                    <a:lnTo>
                      <a:pt x="390525" y="939798"/>
                    </a:lnTo>
                    <a:lnTo>
                      <a:pt x="482600" y="879473"/>
                    </a:lnTo>
                    <a:lnTo>
                      <a:pt x="530225" y="822323"/>
                    </a:lnTo>
                    <a:lnTo>
                      <a:pt x="552450" y="739773"/>
                    </a:lnTo>
                    <a:lnTo>
                      <a:pt x="536575" y="682623"/>
                    </a:lnTo>
                    <a:lnTo>
                      <a:pt x="568325" y="644523"/>
                    </a:lnTo>
                    <a:lnTo>
                      <a:pt x="587375" y="708023"/>
                    </a:lnTo>
                    <a:lnTo>
                      <a:pt x="647700" y="682623"/>
                    </a:lnTo>
                    <a:lnTo>
                      <a:pt x="676275" y="688973"/>
                    </a:lnTo>
                    <a:lnTo>
                      <a:pt x="730250" y="733423"/>
                    </a:lnTo>
                    <a:lnTo>
                      <a:pt x="796925" y="692148"/>
                    </a:lnTo>
                    <a:lnTo>
                      <a:pt x="828675" y="723898"/>
                    </a:lnTo>
                    <a:lnTo>
                      <a:pt x="796925" y="752473"/>
                    </a:lnTo>
                    <a:lnTo>
                      <a:pt x="850900" y="806448"/>
                    </a:lnTo>
                    <a:lnTo>
                      <a:pt x="898525" y="838198"/>
                    </a:lnTo>
                    <a:lnTo>
                      <a:pt x="993775" y="809623"/>
                    </a:lnTo>
                    <a:lnTo>
                      <a:pt x="1003300" y="828673"/>
                    </a:lnTo>
                    <a:lnTo>
                      <a:pt x="1085850" y="803273"/>
                    </a:lnTo>
                    <a:lnTo>
                      <a:pt x="1111250" y="739773"/>
                    </a:lnTo>
                    <a:lnTo>
                      <a:pt x="1168400" y="736598"/>
                    </a:lnTo>
                    <a:lnTo>
                      <a:pt x="1228725" y="673098"/>
                    </a:lnTo>
                    <a:lnTo>
                      <a:pt x="1289050" y="695323"/>
                    </a:lnTo>
                    <a:lnTo>
                      <a:pt x="1349375" y="701673"/>
                    </a:lnTo>
                    <a:lnTo>
                      <a:pt x="1384300" y="663573"/>
                    </a:lnTo>
                    <a:lnTo>
                      <a:pt x="1549400" y="657223"/>
                    </a:lnTo>
                    <a:lnTo>
                      <a:pt x="1558925" y="584198"/>
                    </a:lnTo>
                    <a:lnTo>
                      <a:pt x="1612900" y="555623"/>
                    </a:lnTo>
                    <a:lnTo>
                      <a:pt x="1597025" y="615948"/>
                    </a:lnTo>
                    <a:lnTo>
                      <a:pt x="1692275" y="596898"/>
                    </a:lnTo>
                    <a:lnTo>
                      <a:pt x="1749425" y="644523"/>
                    </a:lnTo>
                    <a:lnTo>
                      <a:pt x="1809750" y="647698"/>
                    </a:lnTo>
                    <a:lnTo>
                      <a:pt x="1870075" y="606423"/>
                    </a:lnTo>
                    <a:lnTo>
                      <a:pt x="1901825" y="644523"/>
                    </a:lnTo>
                    <a:lnTo>
                      <a:pt x="1911350" y="723898"/>
                    </a:lnTo>
                    <a:lnTo>
                      <a:pt x="2019300" y="812798"/>
                    </a:lnTo>
                    <a:lnTo>
                      <a:pt x="2051050" y="790573"/>
                    </a:lnTo>
                    <a:lnTo>
                      <a:pt x="2057400" y="717548"/>
                    </a:lnTo>
                    <a:lnTo>
                      <a:pt x="2085975" y="669923"/>
                    </a:lnTo>
                    <a:lnTo>
                      <a:pt x="2089150" y="596898"/>
                    </a:lnTo>
                    <a:lnTo>
                      <a:pt x="2051050" y="584198"/>
                    </a:lnTo>
                    <a:lnTo>
                      <a:pt x="2003425" y="587373"/>
                    </a:lnTo>
                    <a:lnTo>
                      <a:pt x="1981200" y="552448"/>
                    </a:lnTo>
                    <a:lnTo>
                      <a:pt x="2025650" y="504823"/>
                    </a:lnTo>
                    <a:lnTo>
                      <a:pt x="2038350" y="460373"/>
                    </a:lnTo>
                    <a:lnTo>
                      <a:pt x="1987550" y="361948"/>
                    </a:lnTo>
                    <a:lnTo>
                      <a:pt x="1920875" y="307973"/>
                    </a:lnTo>
                    <a:lnTo>
                      <a:pt x="1876425" y="260348"/>
                    </a:lnTo>
                    <a:lnTo>
                      <a:pt x="1978025" y="177798"/>
                    </a:lnTo>
                    <a:cubicBezTo>
                      <a:pt x="1996017" y="165098"/>
                      <a:pt x="2113228" y="81226"/>
                      <a:pt x="2114551" y="82549"/>
                    </a:cubicBezTo>
                    <a:cubicBezTo>
                      <a:pt x="2136776" y="65087"/>
                      <a:pt x="2194588" y="87709"/>
                      <a:pt x="2193927" y="85725"/>
                    </a:cubicBezTo>
                    <a:cubicBezTo>
                      <a:pt x="2207156" y="85196"/>
                      <a:pt x="2263776" y="1323"/>
                      <a:pt x="2263776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E3ADA1D6-DBBF-46B5-989A-E6AAD3AF6E96}"/>
                  </a:ext>
                </a:extLst>
              </p:cNvPr>
              <p:cNvSpPr/>
              <p:nvPr/>
            </p:nvSpPr>
            <p:spPr>
              <a:xfrm>
                <a:off x="4057650" y="104775"/>
                <a:ext cx="2162175" cy="1822450"/>
              </a:xfrm>
              <a:custGeom>
                <a:avLst/>
                <a:gdLst>
                  <a:gd name="connsiteX0" fmla="*/ 0 w 2162175"/>
                  <a:gd name="connsiteY0" fmla="*/ 536575 h 1822450"/>
                  <a:gd name="connsiteX1" fmla="*/ 31750 w 2162175"/>
                  <a:gd name="connsiteY1" fmla="*/ 492125 h 1822450"/>
                  <a:gd name="connsiteX2" fmla="*/ 25400 w 2162175"/>
                  <a:gd name="connsiteY2" fmla="*/ 390525 h 1822450"/>
                  <a:gd name="connsiteX3" fmla="*/ 60325 w 2162175"/>
                  <a:gd name="connsiteY3" fmla="*/ 349250 h 1822450"/>
                  <a:gd name="connsiteX4" fmla="*/ 101600 w 2162175"/>
                  <a:gd name="connsiteY4" fmla="*/ 371475 h 1822450"/>
                  <a:gd name="connsiteX5" fmla="*/ 190500 w 2162175"/>
                  <a:gd name="connsiteY5" fmla="*/ 431800 h 1822450"/>
                  <a:gd name="connsiteX6" fmla="*/ 228600 w 2162175"/>
                  <a:gd name="connsiteY6" fmla="*/ 377825 h 1822450"/>
                  <a:gd name="connsiteX7" fmla="*/ 234950 w 2162175"/>
                  <a:gd name="connsiteY7" fmla="*/ 301625 h 1822450"/>
                  <a:gd name="connsiteX8" fmla="*/ 234950 w 2162175"/>
                  <a:gd name="connsiteY8" fmla="*/ 241300 h 1822450"/>
                  <a:gd name="connsiteX9" fmla="*/ 244475 w 2162175"/>
                  <a:gd name="connsiteY9" fmla="*/ 200025 h 1822450"/>
                  <a:gd name="connsiteX10" fmla="*/ 301625 w 2162175"/>
                  <a:gd name="connsiteY10" fmla="*/ 228600 h 1822450"/>
                  <a:gd name="connsiteX11" fmla="*/ 336550 w 2162175"/>
                  <a:gd name="connsiteY11" fmla="*/ 247650 h 1822450"/>
                  <a:gd name="connsiteX12" fmla="*/ 368300 w 2162175"/>
                  <a:gd name="connsiteY12" fmla="*/ 288925 h 1822450"/>
                  <a:gd name="connsiteX13" fmla="*/ 355600 w 2162175"/>
                  <a:gd name="connsiteY13" fmla="*/ 327025 h 1822450"/>
                  <a:gd name="connsiteX14" fmla="*/ 393700 w 2162175"/>
                  <a:gd name="connsiteY14" fmla="*/ 352425 h 1822450"/>
                  <a:gd name="connsiteX15" fmla="*/ 530225 w 2162175"/>
                  <a:gd name="connsiteY15" fmla="*/ 390525 h 1822450"/>
                  <a:gd name="connsiteX16" fmla="*/ 577850 w 2162175"/>
                  <a:gd name="connsiteY16" fmla="*/ 361950 h 1822450"/>
                  <a:gd name="connsiteX17" fmla="*/ 596900 w 2162175"/>
                  <a:gd name="connsiteY17" fmla="*/ 311150 h 1822450"/>
                  <a:gd name="connsiteX18" fmla="*/ 635000 w 2162175"/>
                  <a:gd name="connsiteY18" fmla="*/ 330200 h 1822450"/>
                  <a:gd name="connsiteX19" fmla="*/ 708025 w 2162175"/>
                  <a:gd name="connsiteY19" fmla="*/ 342900 h 1822450"/>
                  <a:gd name="connsiteX20" fmla="*/ 742950 w 2162175"/>
                  <a:gd name="connsiteY20" fmla="*/ 371475 h 1822450"/>
                  <a:gd name="connsiteX21" fmla="*/ 742950 w 2162175"/>
                  <a:gd name="connsiteY21" fmla="*/ 295275 h 1822450"/>
                  <a:gd name="connsiteX22" fmla="*/ 796925 w 2162175"/>
                  <a:gd name="connsiteY22" fmla="*/ 212725 h 1822450"/>
                  <a:gd name="connsiteX23" fmla="*/ 803275 w 2162175"/>
                  <a:gd name="connsiteY23" fmla="*/ 174625 h 1822450"/>
                  <a:gd name="connsiteX24" fmla="*/ 895350 w 2162175"/>
                  <a:gd name="connsiteY24" fmla="*/ 212725 h 1822450"/>
                  <a:gd name="connsiteX25" fmla="*/ 889000 w 2162175"/>
                  <a:gd name="connsiteY25" fmla="*/ 177800 h 1822450"/>
                  <a:gd name="connsiteX26" fmla="*/ 895350 w 2162175"/>
                  <a:gd name="connsiteY26" fmla="*/ 133350 h 1822450"/>
                  <a:gd name="connsiteX27" fmla="*/ 895350 w 2162175"/>
                  <a:gd name="connsiteY27" fmla="*/ 66675 h 1822450"/>
                  <a:gd name="connsiteX28" fmla="*/ 923925 w 2162175"/>
                  <a:gd name="connsiteY28" fmla="*/ 44450 h 1822450"/>
                  <a:gd name="connsiteX29" fmla="*/ 895350 w 2162175"/>
                  <a:gd name="connsiteY29" fmla="*/ 0 h 1822450"/>
                  <a:gd name="connsiteX30" fmla="*/ 977900 w 2162175"/>
                  <a:gd name="connsiteY30" fmla="*/ 19050 h 1822450"/>
                  <a:gd name="connsiteX31" fmla="*/ 977900 w 2162175"/>
                  <a:gd name="connsiteY31" fmla="*/ 19050 h 1822450"/>
                  <a:gd name="connsiteX32" fmla="*/ 1012825 w 2162175"/>
                  <a:gd name="connsiteY32" fmla="*/ 47625 h 1822450"/>
                  <a:gd name="connsiteX33" fmla="*/ 1079500 w 2162175"/>
                  <a:gd name="connsiteY33" fmla="*/ 9525 h 1822450"/>
                  <a:gd name="connsiteX34" fmla="*/ 1133475 w 2162175"/>
                  <a:gd name="connsiteY34" fmla="*/ 22225 h 1822450"/>
                  <a:gd name="connsiteX35" fmla="*/ 1181100 w 2162175"/>
                  <a:gd name="connsiteY35" fmla="*/ 66675 h 1822450"/>
                  <a:gd name="connsiteX36" fmla="*/ 1254125 w 2162175"/>
                  <a:gd name="connsiteY36" fmla="*/ 88900 h 1822450"/>
                  <a:gd name="connsiteX37" fmla="*/ 1298575 w 2162175"/>
                  <a:gd name="connsiteY37" fmla="*/ 127000 h 1822450"/>
                  <a:gd name="connsiteX38" fmla="*/ 1355725 w 2162175"/>
                  <a:gd name="connsiteY38" fmla="*/ 104775 h 1822450"/>
                  <a:gd name="connsiteX39" fmla="*/ 1403350 w 2162175"/>
                  <a:gd name="connsiteY39" fmla="*/ 104775 h 1822450"/>
                  <a:gd name="connsiteX40" fmla="*/ 1473200 w 2162175"/>
                  <a:gd name="connsiteY40" fmla="*/ 174625 h 1822450"/>
                  <a:gd name="connsiteX41" fmla="*/ 1558925 w 2162175"/>
                  <a:gd name="connsiteY41" fmla="*/ 212725 h 1822450"/>
                  <a:gd name="connsiteX42" fmla="*/ 1641475 w 2162175"/>
                  <a:gd name="connsiteY42" fmla="*/ 228600 h 1822450"/>
                  <a:gd name="connsiteX43" fmla="*/ 1692275 w 2162175"/>
                  <a:gd name="connsiteY43" fmla="*/ 222250 h 1822450"/>
                  <a:gd name="connsiteX44" fmla="*/ 1749425 w 2162175"/>
                  <a:gd name="connsiteY44" fmla="*/ 149225 h 1822450"/>
                  <a:gd name="connsiteX45" fmla="*/ 1809750 w 2162175"/>
                  <a:gd name="connsiteY45" fmla="*/ 146050 h 1822450"/>
                  <a:gd name="connsiteX46" fmla="*/ 1863725 w 2162175"/>
                  <a:gd name="connsiteY46" fmla="*/ 187325 h 1822450"/>
                  <a:gd name="connsiteX47" fmla="*/ 1914525 w 2162175"/>
                  <a:gd name="connsiteY47" fmla="*/ 219075 h 1822450"/>
                  <a:gd name="connsiteX48" fmla="*/ 1949450 w 2162175"/>
                  <a:gd name="connsiteY48" fmla="*/ 219075 h 1822450"/>
                  <a:gd name="connsiteX49" fmla="*/ 1949450 w 2162175"/>
                  <a:gd name="connsiteY49" fmla="*/ 219075 h 1822450"/>
                  <a:gd name="connsiteX50" fmla="*/ 1978025 w 2162175"/>
                  <a:gd name="connsiteY50" fmla="*/ 219075 h 1822450"/>
                  <a:gd name="connsiteX51" fmla="*/ 1990725 w 2162175"/>
                  <a:gd name="connsiteY51" fmla="*/ 269875 h 1822450"/>
                  <a:gd name="connsiteX52" fmla="*/ 2022475 w 2162175"/>
                  <a:gd name="connsiteY52" fmla="*/ 390525 h 1822450"/>
                  <a:gd name="connsiteX53" fmla="*/ 1955800 w 2162175"/>
                  <a:gd name="connsiteY53" fmla="*/ 454025 h 1822450"/>
                  <a:gd name="connsiteX54" fmla="*/ 1962150 w 2162175"/>
                  <a:gd name="connsiteY54" fmla="*/ 517525 h 1822450"/>
                  <a:gd name="connsiteX55" fmla="*/ 1987550 w 2162175"/>
                  <a:gd name="connsiteY55" fmla="*/ 549275 h 1822450"/>
                  <a:gd name="connsiteX56" fmla="*/ 2000250 w 2162175"/>
                  <a:gd name="connsiteY56" fmla="*/ 600075 h 1822450"/>
                  <a:gd name="connsiteX57" fmla="*/ 2038350 w 2162175"/>
                  <a:gd name="connsiteY57" fmla="*/ 657225 h 1822450"/>
                  <a:gd name="connsiteX58" fmla="*/ 2073275 w 2162175"/>
                  <a:gd name="connsiteY58" fmla="*/ 714375 h 1822450"/>
                  <a:gd name="connsiteX59" fmla="*/ 2120900 w 2162175"/>
                  <a:gd name="connsiteY59" fmla="*/ 755650 h 1822450"/>
                  <a:gd name="connsiteX60" fmla="*/ 2117725 w 2162175"/>
                  <a:gd name="connsiteY60" fmla="*/ 812800 h 1822450"/>
                  <a:gd name="connsiteX61" fmla="*/ 2162175 w 2162175"/>
                  <a:gd name="connsiteY61" fmla="*/ 809625 h 1822450"/>
                  <a:gd name="connsiteX62" fmla="*/ 2136775 w 2162175"/>
                  <a:gd name="connsiteY62" fmla="*/ 885825 h 1822450"/>
                  <a:gd name="connsiteX63" fmla="*/ 2085975 w 2162175"/>
                  <a:gd name="connsiteY63" fmla="*/ 939800 h 1822450"/>
                  <a:gd name="connsiteX64" fmla="*/ 2114550 w 2162175"/>
                  <a:gd name="connsiteY64" fmla="*/ 1031875 h 1822450"/>
                  <a:gd name="connsiteX65" fmla="*/ 2114550 w 2162175"/>
                  <a:gd name="connsiteY65" fmla="*/ 1076325 h 1822450"/>
                  <a:gd name="connsiteX66" fmla="*/ 2076450 w 2162175"/>
                  <a:gd name="connsiteY66" fmla="*/ 1079500 h 1822450"/>
                  <a:gd name="connsiteX67" fmla="*/ 2003425 w 2162175"/>
                  <a:gd name="connsiteY67" fmla="*/ 1101725 h 1822450"/>
                  <a:gd name="connsiteX68" fmla="*/ 1952625 w 2162175"/>
                  <a:gd name="connsiteY68" fmla="*/ 1076325 h 1822450"/>
                  <a:gd name="connsiteX69" fmla="*/ 1958975 w 2162175"/>
                  <a:gd name="connsiteY69" fmla="*/ 1111250 h 1822450"/>
                  <a:gd name="connsiteX70" fmla="*/ 1847850 w 2162175"/>
                  <a:gd name="connsiteY70" fmla="*/ 1047750 h 1822450"/>
                  <a:gd name="connsiteX71" fmla="*/ 1809750 w 2162175"/>
                  <a:gd name="connsiteY71" fmla="*/ 1085850 h 1822450"/>
                  <a:gd name="connsiteX72" fmla="*/ 1768475 w 2162175"/>
                  <a:gd name="connsiteY72" fmla="*/ 1123950 h 1822450"/>
                  <a:gd name="connsiteX73" fmla="*/ 1816100 w 2162175"/>
                  <a:gd name="connsiteY73" fmla="*/ 1162050 h 1822450"/>
                  <a:gd name="connsiteX74" fmla="*/ 1879600 w 2162175"/>
                  <a:gd name="connsiteY74" fmla="*/ 1162050 h 1822450"/>
                  <a:gd name="connsiteX75" fmla="*/ 1933575 w 2162175"/>
                  <a:gd name="connsiteY75" fmla="*/ 1222375 h 1822450"/>
                  <a:gd name="connsiteX76" fmla="*/ 1876425 w 2162175"/>
                  <a:gd name="connsiteY76" fmla="*/ 1292225 h 1822450"/>
                  <a:gd name="connsiteX77" fmla="*/ 1847850 w 2162175"/>
                  <a:gd name="connsiteY77" fmla="*/ 1339850 h 1822450"/>
                  <a:gd name="connsiteX78" fmla="*/ 1819275 w 2162175"/>
                  <a:gd name="connsiteY78" fmla="*/ 1343025 h 1822450"/>
                  <a:gd name="connsiteX79" fmla="*/ 1768475 w 2162175"/>
                  <a:gd name="connsiteY79" fmla="*/ 1352550 h 1822450"/>
                  <a:gd name="connsiteX80" fmla="*/ 1797050 w 2162175"/>
                  <a:gd name="connsiteY80" fmla="*/ 1444625 h 1822450"/>
                  <a:gd name="connsiteX81" fmla="*/ 1768475 w 2162175"/>
                  <a:gd name="connsiteY81" fmla="*/ 1511300 h 1822450"/>
                  <a:gd name="connsiteX82" fmla="*/ 1765300 w 2162175"/>
                  <a:gd name="connsiteY82" fmla="*/ 1549400 h 1822450"/>
                  <a:gd name="connsiteX83" fmla="*/ 1809750 w 2162175"/>
                  <a:gd name="connsiteY83" fmla="*/ 1574800 h 1822450"/>
                  <a:gd name="connsiteX84" fmla="*/ 1784350 w 2162175"/>
                  <a:gd name="connsiteY84" fmla="*/ 1625600 h 1822450"/>
                  <a:gd name="connsiteX85" fmla="*/ 1806575 w 2162175"/>
                  <a:gd name="connsiteY85" fmla="*/ 1673225 h 1822450"/>
                  <a:gd name="connsiteX86" fmla="*/ 1800225 w 2162175"/>
                  <a:gd name="connsiteY86" fmla="*/ 1704975 h 1822450"/>
                  <a:gd name="connsiteX87" fmla="*/ 1679575 w 2162175"/>
                  <a:gd name="connsiteY87" fmla="*/ 1714500 h 1822450"/>
                  <a:gd name="connsiteX88" fmla="*/ 1574800 w 2162175"/>
                  <a:gd name="connsiteY88" fmla="*/ 182245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162175" h="1822450">
                    <a:moveTo>
                      <a:pt x="0" y="536575"/>
                    </a:moveTo>
                    <a:lnTo>
                      <a:pt x="31750" y="492125"/>
                    </a:lnTo>
                    <a:lnTo>
                      <a:pt x="25400" y="390525"/>
                    </a:lnTo>
                    <a:lnTo>
                      <a:pt x="60325" y="349250"/>
                    </a:lnTo>
                    <a:lnTo>
                      <a:pt x="101600" y="371475"/>
                    </a:lnTo>
                    <a:lnTo>
                      <a:pt x="190500" y="431800"/>
                    </a:lnTo>
                    <a:lnTo>
                      <a:pt x="228600" y="377825"/>
                    </a:lnTo>
                    <a:lnTo>
                      <a:pt x="234950" y="301625"/>
                    </a:lnTo>
                    <a:lnTo>
                      <a:pt x="234950" y="241300"/>
                    </a:lnTo>
                    <a:lnTo>
                      <a:pt x="244475" y="200025"/>
                    </a:lnTo>
                    <a:lnTo>
                      <a:pt x="301625" y="228600"/>
                    </a:lnTo>
                    <a:lnTo>
                      <a:pt x="336550" y="247650"/>
                    </a:lnTo>
                    <a:lnTo>
                      <a:pt x="368300" y="288925"/>
                    </a:lnTo>
                    <a:lnTo>
                      <a:pt x="355600" y="327025"/>
                    </a:lnTo>
                    <a:lnTo>
                      <a:pt x="393700" y="352425"/>
                    </a:lnTo>
                    <a:lnTo>
                      <a:pt x="530225" y="390525"/>
                    </a:lnTo>
                    <a:lnTo>
                      <a:pt x="577850" y="361950"/>
                    </a:lnTo>
                    <a:lnTo>
                      <a:pt x="596900" y="311150"/>
                    </a:lnTo>
                    <a:lnTo>
                      <a:pt x="635000" y="330200"/>
                    </a:lnTo>
                    <a:lnTo>
                      <a:pt x="708025" y="342900"/>
                    </a:lnTo>
                    <a:lnTo>
                      <a:pt x="742950" y="371475"/>
                    </a:lnTo>
                    <a:lnTo>
                      <a:pt x="742950" y="295275"/>
                    </a:lnTo>
                    <a:lnTo>
                      <a:pt x="796925" y="212725"/>
                    </a:lnTo>
                    <a:lnTo>
                      <a:pt x="803275" y="174625"/>
                    </a:lnTo>
                    <a:lnTo>
                      <a:pt x="895350" y="212725"/>
                    </a:lnTo>
                    <a:lnTo>
                      <a:pt x="889000" y="177800"/>
                    </a:lnTo>
                    <a:lnTo>
                      <a:pt x="895350" y="133350"/>
                    </a:lnTo>
                    <a:lnTo>
                      <a:pt x="895350" y="66675"/>
                    </a:lnTo>
                    <a:cubicBezTo>
                      <a:pt x="929091" y="59177"/>
                      <a:pt x="923925" y="70082"/>
                      <a:pt x="923925" y="44450"/>
                    </a:cubicBezTo>
                    <a:lnTo>
                      <a:pt x="895350" y="0"/>
                    </a:lnTo>
                    <a:lnTo>
                      <a:pt x="977900" y="19050"/>
                    </a:lnTo>
                    <a:lnTo>
                      <a:pt x="977900" y="19050"/>
                    </a:lnTo>
                    <a:lnTo>
                      <a:pt x="1012825" y="47625"/>
                    </a:lnTo>
                    <a:lnTo>
                      <a:pt x="1079500" y="9525"/>
                    </a:lnTo>
                    <a:lnTo>
                      <a:pt x="1133475" y="22225"/>
                    </a:lnTo>
                    <a:lnTo>
                      <a:pt x="1181100" y="66675"/>
                    </a:lnTo>
                    <a:lnTo>
                      <a:pt x="1254125" y="88900"/>
                    </a:lnTo>
                    <a:lnTo>
                      <a:pt x="1298575" y="127000"/>
                    </a:lnTo>
                    <a:lnTo>
                      <a:pt x="1355725" y="104775"/>
                    </a:lnTo>
                    <a:lnTo>
                      <a:pt x="1403350" y="104775"/>
                    </a:lnTo>
                    <a:lnTo>
                      <a:pt x="1473200" y="174625"/>
                    </a:lnTo>
                    <a:lnTo>
                      <a:pt x="1558925" y="212725"/>
                    </a:lnTo>
                    <a:lnTo>
                      <a:pt x="1641475" y="228600"/>
                    </a:lnTo>
                    <a:lnTo>
                      <a:pt x="1692275" y="222250"/>
                    </a:lnTo>
                    <a:lnTo>
                      <a:pt x="1749425" y="149225"/>
                    </a:lnTo>
                    <a:lnTo>
                      <a:pt x="1809750" y="146050"/>
                    </a:lnTo>
                    <a:lnTo>
                      <a:pt x="1863725" y="187325"/>
                    </a:lnTo>
                    <a:lnTo>
                      <a:pt x="1914525" y="219075"/>
                    </a:lnTo>
                    <a:lnTo>
                      <a:pt x="1949450" y="219075"/>
                    </a:lnTo>
                    <a:lnTo>
                      <a:pt x="1949450" y="219075"/>
                    </a:lnTo>
                    <a:lnTo>
                      <a:pt x="1978025" y="219075"/>
                    </a:lnTo>
                    <a:lnTo>
                      <a:pt x="1990725" y="269875"/>
                    </a:lnTo>
                    <a:lnTo>
                      <a:pt x="2022475" y="390525"/>
                    </a:lnTo>
                    <a:lnTo>
                      <a:pt x="1955800" y="454025"/>
                    </a:lnTo>
                    <a:lnTo>
                      <a:pt x="1962150" y="517525"/>
                    </a:lnTo>
                    <a:lnTo>
                      <a:pt x="1987550" y="549275"/>
                    </a:lnTo>
                    <a:lnTo>
                      <a:pt x="2000250" y="600075"/>
                    </a:lnTo>
                    <a:lnTo>
                      <a:pt x="2038350" y="657225"/>
                    </a:lnTo>
                    <a:lnTo>
                      <a:pt x="2073275" y="714375"/>
                    </a:lnTo>
                    <a:lnTo>
                      <a:pt x="2120900" y="755650"/>
                    </a:lnTo>
                    <a:lnTo>
                      <a:pt x="2117725" y="812800"/>
                    </a:lnTo>
                    <a:lnTo>
                      <a:pt x="2162175" y="809625"/>
                    </a:lnTo>
                    <a:lnTo>
                      <a:pt x="2136775" y="885825"/>
                    </a:lnTo>
                    <a:lnTo>
                      <a:pt x="2085975" y="939800"/>
                    </a:lnTo>
                    <a:lnTo>
                      <a:pt x="2114550" y="1031875"/>
                    </a:lnTo>
                    <a:lnTo>
                      <a:pt x="2114550" y="1076325"/>
                    </a:lnTo>
                    <a:cubicBezTo>
                      <a:pt x="2082819" y="1079851"/>
                      <a:pt x="2095559" y="1079500"/>
                      <a:pt x="2076450" y="1079500"/>
                    </a:cubicBezTo>
                    <a:lnTo>
                      <a:pt x="2003425" y="1101725"/>
                    </a:lnTo>
                    <a:lnTo>
                      <a:pt x="1952625" y="1076325"/>
                    </a:lnTo>
                    <a:lnTo>
                      <a:pt x="1958975" y="1111250"/>
                    </a:lnTo>
                    <a:lnTo>
                      <a:pt x="1847850" y="1047750"/>
                    </a:lnTo>
                    <a:lnTo>
                      <a:pt x="1809750" y="1085850"/>
                    </a:lnTo>
                    <a:lnTo>
                      <a:pt x="1768475" y="1123950"/>
                    </a:lnTo>
                    <a:lnTo>
                      <a:pt x="1816100" y="1162050"/>
                    </a:lnTo>
                    <a:lnTo>
                      <a:pt x="1879600" y="1162050"/>
                    </a:lnTo>
                    <a:lnTo>
                      <a:pt x="1933575" y="1222375"/>
                    </a:lnTo>
                    <a:lnTo>
                      <a:pt x="1876425" y="1292225"/>
                    </a:lnTo>
                    <a:lnTo>
                      <a:pt x="1847850" y="1339850"/>
                    </a:lnTo>
                    <a:lnTo>
                      <a:pt x="1819275" y="1343025"/>
                    </a:lnTo>
                    <a:lnTo>
                      <a:pt x="1768475" y="1352550"/>
                    </a:lnTo>
                    <a:lnTo>
                      <a:pt x="1797050" y="1444625"/>
                    </a:lnTo>
                    <a:lnTo>
                      <a:pt x="1768475" y="1511300"/>
                    </a:lnTo>
                    <a:lnTo>
                      <a:pt x="1765300" y="1549400"/>
                    </a:lnTo>
                    <a:lnTo>
                      <a:pt x="1809750" y="1574800"/>
                    </a:lnTo>
                    <a:lnTo>
                      <a:pt x="1784350" y="1625600"/>
                    </a:lnTo>
                    <a:lnTo>
                      <a:pt x="1806575" y="1673225"/>
                    </a:lnTo>
                    <a:lnTo>
                      <a:pt x="1800225" y="1704975"/>
                    </a:lnTo>
                    <a:lnTo>
                      <a:pt x="1679575" y="1714500"/>
                    </a:lnTo>
                    <a:lnTo>
                      <a:pt x="1574800" y="18224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97866ADD-BB3E-4385-969A-75BAE497C39B}"/>
                  </a:ext>
                </a:extLst>
              </p:cNvPr>
              <p:cNvSpPr/>
              <p:nvPr/>
            </p:nvSpPr>
            <p:spPr>
              <a:xfrm>
                <a:off x="2476500" y="1720850"/>
                <a:ext cx="3155950" cy="638175"/>
              </a:xfrm>
              <a:custGeom>
                <a:avLst/>
                <a:gdLst>
                  <a:gd name="connsiteX0" fmla="*/ 3155950 w 3155950"/>
                  <a:gd name="connsiteY0" fmla="*/ 209550 h 638175"/>
                  <a:gd name="connsiteX1" fmla="*/ 3092450 w 3155950"/>
                  <a:gd name="connsiteY1" fmla="*/ 225425 h 638175"/>
                  <a:gd name="connsiteX2" fmla="*/ 3092450 w 3155950"/>
                  <a:gd name="connsiteY2" fmla="*/ 276225 h 638175"/>
                  <a:gd name="connsiteX3" fmla="*/ 3130550 w 3155950"/>
                  <a:gd name="connsiteY3" fmla="*/ 371475 h 638175"/>
                  <a:gd name="connsiteX4" fmla="*/ 3101975 w 3155950"/>
                  <a:gd name="connsiteY4" fmla="*/ 390525 h 638175"/>
                  <a:gd name="connsiteX5" fmla="*/ 3044825 w 3155950"/>
                  <a:gd name="connsiteY5" fmla="*/ 342900 h 638175"/>
                  <a:gd name="connsiteX6" fmla="*/ 2952750 w 3155950"/>
                  <a:gd name="connsiteY6" fmla="*/ 355600 h 638175"/>
                  <a:gd name="connsiteX7" fmla="*/ 2914650 w 3155950"/>
                  <a:gd name="connsiteY7" fmla="*/ 358775 h 638175"/>
                  <a:gd name="connsiteX8" fmla="*/ 2841625 w 3155950"/>
                  <a:gd name="connsiteY8" fmla="*/ 361950 h 638175"/>
                  <a:gd name="connsiteX9" fmla="*/ 2816225 w 3155950"/>
                  <a:gd name="connsiteY9" fmla="*/ 406400 h 638175"/>
                  <a:gd name="connsiteX10" fmla="*/ 2781300 w 3155950"/>
                  <a:gd name="connsiteY10" fmla="*/ 422275 h 638175"/>
                  <a:gd name="connsiteX11" fmla="*/ 2749550 w 3155950"/>
                  <a:gd name="connsiteY11" fmla="*/ 390525 h 638175"/>
                  <a:gd name="connsiteX12" fmla="*/ 2527300 w 3155950"/>
                  <a:gd name="connsiteY12" fmla="*/ 403225 h 638175"/>
                  <a:gd name="connsiteX13" fmla="*/ 2495550 w 3155950"/>
                  <a:gd name="connsiteY13" fmla="*/ 431800 h 638175"/>
                  <a:gd name="connsiteX14" fmla="*/ 2470150 w 3155950"/>
                  <a:gd name="connsiteY14" fmla="*/ 431800 h 638175"/>
                  <a:gd name="connsiteX15" fmla="*/ 2413000 w 3155950"/>
                  <a:gd name="connsiteY15" fmla="*/ 457200 h 638175"/>
                  <a:gd name="connsiteX16" fmla="*/ 2403475 w 3155950"/>
                  <a:gd name="connsiteY16" fmla="*/ 527050 h 638175"/>
                  <a:gd name="connsiteX17" fmla="*/ 2336800 w 3155950"/>
                  <a:gd name="connsiteY17" fmla="*/ 533400 h 638175"/>
                  <a:gd name="connsiteX18" fmla="*/ 2298700 w 3155950"/>
                  <a:gd name="connsiteY18" fmla="*/ 584200 h 638175"/>
                  <a:gd name="connsiteX19" fmla="*/ 2279650 w 3155950"/>
                  <a:gd name="connsiteY19" fmla="*/ 606425 h 638175"/>
                  <a:gd name="connsiteX20" fmla="*/ 2263775 w 3155950"/>
                  <a:gd name="connsiteY20" fmla="*/ 638175 h 638175"/>
                  <a:gd name="connsiteX21" fmla="*/ 2212975 w 3155950"/>
                  <a:gd name="connsiteY21" fmla="*/ 612775 h 638175"/>
                  <a:gd name="connsiteX22" fmla="*/ 2155825 w 3155950"/>
                  <a:gd name="connsiteY22" fmla="*/ 584200 h 638175"/>
                  <a:gd name="connsiteX23" fmla="*/ 2051050 w 3155950"/>
                  <a:gd name="connsiteY23" fmla="*/ 584200 h 638175"/>
                  <a:gd name="connsiteX24" fmla="*/ 1997075 w 3155950"/>
                  <a:gd name="connsiteY24" fmla="*/ 584200 h 638175"/>
                  <a:gd name="connsiteX25" fmla="*/ 1965325 w 3155950"/>
                  <a:gd name="connsiteY25" fmla="*/ 552450 h 638175"/>
                  <a:gd name="connsiteX26" fmla="*/ 1920875 w 3155950"/>
                  <a:gd name="connsiteY26" fmla="*/ 546100 h 638175"/>
                  <a:gd name="connsiteX27" fmla="*/ 1882775 w 3155950"/>
                  <a:gd name="connsiteY27" fmla="*/ 523875 h 638175"/>
                  <a:gd name="connsiteX28" fmla="*/ 1746250 w 3155950"/>
                  <a:gd name="connsiteY28" fmla="*/ 530225 h 638175"/>
                  <a:gd name="connsiteX29" fmla="*/ 1717675 w 3155950"/>
                  <a:gd name="connsiteY29" fmla="*/ 514350 h 638175"/>
                  <a:gd name="connsiteX30" fmla="*/ 1638300 w 3155950"/>
                  <a:gd name="connsiteY30" fmla="*/ 479425 h 638175"/>
                  <a:gd name="connsiteX31" fmla="*/ 1571625 w 3155950"/>
                  <a:gd name="connsiteY31" fmla="*/ 469900 h 638175"/>
                  <a:gd name="connsiteX32" fmla="*/ 1524000 w 3155950"/>
                  <a:gd name="connsiteY32" fmla="*/ 476250 h 638175"/>
                  <a:gd name="connsiteX33" fmla="*/ 1508125 w 3155950"/>
                  <a:gd name="connsiteY33" fmla="*/ 498475 h 638175"/>
                  <a:gd name="connsiteX34" fmla="*/ 1473200 w 3155950"/>
                  <a:gd name="connsiteY34" fmla="*/ 488950 h 638175"/>
                  <a:gd name="connsiteX35" fmla="*/ 1397000 w 3155950"/>
                  <a:gd name="connsiteY35" fmla="*/ 441325 h 638175"/>
                  <a:gd name="connsiteX36" fmla="*/ 1295400 w 3155950"/>
                  <a:gd name="connsiteY36" fmla="*/ 450850 h 638175"/>
                  <a:gd name="connsiteX37" fmla="*/ 1273175 w 3155950"/>
                  <a:gd name="connsiteY37" fmla="*/ 444500 h 638175"/>
                  <a:gd name="connsiteX38" fmla="*/ 1200150 w 3155950"/>
                  <a:gd name="connsiteY38" fmla="*/ 412750 h 638175"/>
                  <a:gd name="connsiteX39" fmla="*/ 1162050 w 3155950"/>
                  <a:gd name="connsiteY39" fmla="*/ 396875 h 638175"/>
                  <a:gd name="connsiteX40" fmla="*/ 1069975 w 3155950"/>
                  <a:gd name="connsiteY40" fmla="*/ 374650 h 638175"/>
                  <a:gd name="connsiteX41" fmla="*/ 1044575 w 3155950"/>
                  <a:gd name="connsiteY41" fmla="*/ 406400 h 638175"/>
                  <a:gd name="connsiteX42" fmla="*/ 1022350 w 3155950"/>
                  <a:gd name="connsiteY42" fmla="*/ 371475 h 638175"/>
                  <a:gd name="connsiteX43" fmla="*/ 977900 w 3155950"/>
                  <a:gd name="connsiteY43" fmla="*/ 342900 h 638175"/>
                  <a:gd name="connsiteX44" fmla="*/ 952500 w 3155950"/>
                  <a:gd name="connsiteY44" fmla="*/ 282575 h 638175"/>
                  <a:gd name="connsiteX45" fmla="*/ 901700 w 3155950"/>
                  <a:gd name="connsiteY45" fmla="*/ 273050 h 638175"/>
                  <a:gd name="connsiteX46" fmla="*/ 908050 w 3155950"/>
                  <a:gd name="connsiteY46" fmla="*/ 222250 h 638175"/>
                  <a:gd name="connsiteX47" fmla="*/ 873125 w 3155950"/>
                  <a:gd name="connsiteY47" fmla="*/ 168275 h 638175"/>
                  <a:gd name="connsiteX48" fmla="*/ 822325 w 3155950"/>
                  <a:gd name="connsiteY48" fmla="*/ 155575 h 638175"/>
                  <a:gd name="connsiteX49" fmla="*/ 828675 w 3155950"/>
                  <a:gd name="connsiteY49" fmla="*/ 66675 h 638175"/>
                  <a:gd name="connsiteX50" fmla="*/ 873125 w 3155950"/>
                  <a:gd name="connsiteY50" fmla="*/ 50800 h 638175"/>
                  <a:gd name="connsiteX51" fmla="*/ 882650 w 3155950"/>
                  <a:gd name="connsiteY51" fmla="*/ 34925 h 638175"/>
                  <a:gd name="connsiteX52" fmla="*/ 854075 w 3155950"/>
                  <a:gd name="connsiteY52" fmla="*/ 0 h 638175"/>
                  <a:gd name="connsiteX53" fmla="*/ 784225 w 3155950"/>
                  <a:gd name="connsiteY53" fmla="*/ 28575 h 638175"/>
                  <a:gd name="connsiteX54" fmla="*/ 679450 w 3155950"/>
                  <a:gd name="connsiteY54" fmla="*/ 73025 h 638175"/>
                  <a:gd name="connsiteX55" fmla="*/ 635000 w 3155950"/>
                  <a:gd name="connsiteY55" fmla="*/ 85725 h 638175"/>
                  <a:gd name="connsiteX56" fmla="*/ 587375 w 3155950"/>
                  <a:gd name="connsiteY56" fmla="*/ 111125 h 638175"/>
                  <a:gd name="connsiteX57" fmla="*/ 530225 w 3155950"/>
                  <a:gd name="connsiteY57" fmla="*/ 79375 h 638175"/>
                  <a:gd name="connsiteX58" fmla="*/ 498475 w 3155950"/>
                  <a:gd name="connsiteY58" fmla="*/ 79375 h 638175"/>
                  <a:gd name="connsiteX59" fmla="*/ 463550 w 3155950"/>
                  <a:gd name="connsiteY59" fmla="*/ 92075 h 638175"/>
                  <a:gd name="connsiteX60" fmla="*/ 447675 w 3155950"/>
                  <a:gd name="connsiteY60" fmla="*/ 73025 h 638175"/>
                  <a:gd name="connsiteX61" fmla="*/ 387350 w 3155950"/>
                  <a:gd name="connsiteY61" fmla="*/ 98425 h 638175"/>
                  <a:gd name="connsiteX62" fmla="*/ 330200 w 3155950"/>
                  <a:gd name="connsiteY62" fmla="*/ 95250 h 638175"/>
                  <a:gd name="connsiteX63" fmla="*/ 276225 w 3155950"/>
                  <a:gd name="connsiteY63" fmla="*/ 95250 h 638175"/>
                  <a:gd name="connsiteX64" fmla="*/ 260350 w 3155950"/>
                  <a:gd name="connsiteY64" fmla="*/ 139700 h 638175"/>
                  <a:gd name="connsiteX65" fmla="*/ 215900 w 3155950"/>
                  <a:gd name="connsiteY65" fmla="*/ 139700 h 638175"/>
                  <a:gd name="connsiteX66" fmla="*/ 200025 w 3155950"/>
                  <a:gd name="connsiteY66" fmla="*/ 222250 h 638175"/>
                  <a:gd name="connsiteX67" fmla="*/ 161925 w 3155950"/>
                  <a:gd name="connsiteY67" fmla="*/ 260350 h 638175"/>
                  <a:gd name="connsiteX68" fmla="*/ 95250 w 3155950"/>
                  <a:gd name="connsiteY68" fmla="*/ 276225 h 638175"/>
                  <a:gd name="connsiteX69" fmla="*/ 25400 w 3155950"/>
                  <a:gd name="connsiteY69" fmla="*/ 263525 h 638175"/>
                  <a:gd name="connsiteX70" fmla="*/ 0 w 3155950"/>
                  <a:gd name="connsiteY70" fmla="*/ 247650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155950" h="638175">
                    <a:moveTo>
                      <a:pt x="3155950" y="209550"/>
                    </a:moveTo>
                    <a:lnTo>
                      <a:pt x="3092450" y="225425"/>
                    </a:lnTo>
                    <a:lnTo>
                      <a:pt x="3092450" y="276225"/>
                    </a:lnTo>
                    <a:lnTo>
                      <a:pt x="3130550" y="371475"/>
                    </a:lnTo>
                    <a:lnTo>
                      <a:pt x="3101975" y="390525"/>
                    </a:lnTo>
                    <a:lnTo>
                      <a:pt x="3044825" y="342900"/>
                    </a:lnTo>
                    <a:lnTo>
                      <a:pt x="2952750" y="355600"/>
                    </a:lnTo>
                    <a:lnTo>
                      <a:pt x="2914650" y="358775"/>
                    </a:lnTo>
                    <a:lnTo>
                      <a:pt x="2841625" y="361950"/>
                    </a:lnTo>
                    <a:lnTo>
                      <a:pt x="2816225" y="406400"/>
                    </a:lnTo>
                    <a:lnTo>
                      <a:pt x="2781300" y="422275"/>
                    </a:lnTo>
                    <a:lnTo>
                      <a:pt x="2749550" y="390525"/>
                    </a:lnTo>
                    <a:lnTo>
                      <a:pt x="2527300" y="403225"/>
                    </a:lnTo>
                    <a:lnTo>
                      <a:pt x="2495550" y="431800"/>
                    </a:lnTo>
                    <a:lnTo>
                      <a:pt x="2470150" y="431800"/>
                    </a:lnTo>
                    <a:lnTo>
                      <a:pt x="2413000" y="457200"/>
                    </a:lnTo>
                    <a:lnTo>
                      <a:pt x="2403475" y="527050"/>
                    </a:lnTo>
                    <a:lnTo>
                      <a:pt x="2336800" y="533400"/>
                    </a:lnTo>
                    <a:lnTo>
                      <a:pt x="2298700" y="584200"/>
                    </a:lnTo>
                    <a:lnTo>
                      <a:pt x="2279650" y="606425"/>
                    </a:lnTo>
                    <a:lnTo>
                      <a:pt x="2263775" y="638175"/>
                    </a:lnTo>
                    <a:lnTo>
                      <a:pt x="2212975" y="612775"/>
                    </a:lnTo>
                    <a:lnTo>
                      <a:pt x="2155825" y="584200"/>
                    </a:lnTo>
                    <a:lnTo>
                      <a:pt x="2051050" y="584200"/>
                    </a:lnTo>
                    <a:lnTo>
                      <a:pt x="1997075" y="584200"/>
                    </a:lnTo>
                    <a:lnTo>
                      <a:pt x="1965325" y="552450"/>
                    </a:lnTo>
                    <a:lnTo>
                      <a:pt x="1920875" y="546100"/>
                    </a:lnTo>
                    <a:lnTo>
                      <a:pt x="1882775" y="523875"/>
                    </a:lnTo>
                    <a:lnTo>
                      <a:pt x="1746250" y="530225"/>
                    </a:lnTo>
                    <a:lnTo>
                      <a:pt x="1717675" y="514350"/>
                    </a:lnTo>
                    <a:lnTo>
                      <a:pt x="1638300" y="479425"/>
                    </a:lnTo>
                    <a:lnTo>
                      <a:pt x="1571625" y="469900"/>
                    </a:lnTo>
                    <a:lnTo>
                      <a:pt x="1524000" y="476250"/>
                    </a:lnTo>
                    <a:lnTo>
                      <a:pt x="1508125" y="498475"/>
                    </a:lnTo>
                    <a:lnTo>
                      <a:pt x="1473200" y="488950"/>
                    </a:lnTo>
                    <a:lnTo>
                      <a:pt x="1397000" y="441325"/>
                    </a:lnTo>
                    <a:lnTo>
                      <a:pt x="1295400" y="450850"/>
                    </a:lnTo>
                    <a:lnTo>
                      <a:pt x="1273175" y="444500"/>
                    </a:lnTo>
                    <a:lnTo>
                      <a:pt x="1200150" y="412750"/>
                    </a:lnTo>
                    <a:lnTo>
                      <a:pt x="1162050" y="396875"/>
                    </a:lnTo>
                    <a:lnTo>
                      <a:pt x="1069975" y="374650"/>
                    </a:lnTo>
                    <a:lnTo>
                      <a:pt x="1044575" y="406400"/>
                    </a:lnTo>
                    <a:lnTo>
                      <a:pt x="1022350" y="371475"/>
                    </a:lnTo>
                    <a:lnTo>
                      <a:pt x="977900" y="342900"/>
                    </a:lnTo>
                    <a:lnTo>
                      <a:pt x="952500" y="282575"/>
                    </a:lnTo>
                    <a:lnTo>
                      <a:pt x="901700" y="273050"/>
                    </a:lnTo>
                    <a:lnTo>
                      <a:pt x="908050" y="222250"/>
                    </a:lnTo>
                    <a:lnTo>
                      <a:pt x="873125" y="168275"/>
                    </a:lnTo>
                    <a:lnTo>
                      <a:pt x="822325" y="155575"/>
                    </a:lnTo>
                    <a:lnTo>
                      <a:pt x="828675" y="66675"/>
                    </a:lnTo>
                    <a:lnTo>
                      <a:pt x="873125" y="50800"/>
                    </a:lnTo>
                    <a:lnTo>
                      <a:pt x="882650" y="34925"/>
                    </a:lnTo>
                    <a:lnTo>
                      <a:pt x="854075" y="0"/>
                    </a:lnTo>
                    <a:lnTo>
                      <a:pt x="784225" y="28575"/>
                    </a:lnTo>
                    <a:lnTo>
                      <a:pt x="679450" y="73025"/>
                    </a:lnTo>
                    <a:lnTo>
                      <a:pt x="635000" y="85725"/>
                    </a:lnTo>
                    <a:lnTo>
                      <a:pt x="587375" y="111125"/>
                    </a:lnTo>
                    <a:lnTo>
                      <a:pt x="530225" y="79375"/>
                    </a:lnTo>
                    <a:lnTo>
                      <a:pt x="498475" y="79375"/>
                    </a:lnTo>
                    <a:lnTo>
                      <a:pt x="463550" y="92075"/>
                    </a:lnTo>
                    <a:lnTo>
                      <a:pt x="447675" y="73025"/>
                    </a:lnTo>
                    <a:lnTo>
                      <a:pt x="387350" y="98425"/>
                    </a:lnTo>
                    <a:lnTo>
                      <a:pt x="330200" y="95250"/>
                    </a:lnTo>
                    <a:lnTo>
                      <a:pt x="276225" y="95250"/>
                    </a:lnTo>
                    <a:lnTo>
                      <a:pt x="260350" y="139700"/>
                    </a:lnTo>
                    <a:lnTo>
                      <a:pt x="215900" y="139700"/>
                    </a:lnTo>
                    <a:lnTo>
                      <a:pt x="200025" y="222250"/>
                    </a:lnTo>
                    <a:lnTo>
                      <a:pt x="161925" y="260350"/>
                    </a:lnTo>
                    <a:lnTo>
                      <a:pt x="95250" y="276225"/>
                    </a:lnTo>
                    <a:lnTo>
                      <a:pt x="25400" y="263525"/>
                    </a:lnTo>
                    <a:lnTo>
                      <a:pt x="0" y="2476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E3579E04-A086-40D1-A00E-7C39731995CA}"/>
                  </a:ext>
                </a:extLst>
              </p:cNvPr>
              <p:cNvSpPr/>
              <p:nvPr/>
            </p:nvSpPr>
            <p:spPr>
              <a:xfrm>
                <a:off x="1787525" y="1527175"/>
                <a:ext cx="717550" cy="447675"/>
              </a:xfrm>
              <a:custGeom>
                <a:avLst/>
                <a:gdLst>
                  <a:gd name="connsiteX0" fmla="*/ 692150 w 717550"/>
                  <a:gd name="connsiteY0" fmla="*/ 447675 h 447675"/>
                  <a:gd name="connsiteX1" fmla="*/ 717550 w 717550"/>
                  <a:gd name="connsiteY1" fmla="*/ 403225 h 447675"/>
                  <a:gd name="connsiteX2" fmla="*/ 654050 w 717550"/>
                  <a:gd name="connsiteY2" fmla="*/ 358775 h 447675"/>
                  <a:gd name="connsiteX3" fmla="*/ 600075 w 717550"/>
                  <a:gd name="connsiteY3" fmla="*/ 390525 h 447675"/>
                  <a:gd name="connsiteX4" fmla="*/ 549275 w 717550"/>
                  <a:gd name="connsiteY4" fmla="*/ 381000 h 447675"/>
                  <a:gd name="connsiteX5" fmla="*/ 546100 w 717550"/>
                  <a:gd name="connsiteY5" fmla="*/ 349250 h 447675"/>
                  <a:gd name="connsiteX6" fmla="*/ 520700 w 717550"/>
                  <a:gd name="connsiteY6" fmla="*/ 288925 h 447675"/>
                  <a:gd name="connsiteX7" fmla="*/ 501650 w 717550"/>
                  <a:gd name="connsiteY7" fmla="*/ 250825 h 447675"/>
                  <a:gd name="connsiteX8" fmla="*/ 463550 w 717550"/>
                  <a:gd name="connsiteY8" fmla="*/ 266700 h 447675"/>
                  <a:gd name="connsiteX9" fmla="*/ 450850 w 717550"/>
                  <a:gd name="connsiteY9" fmla="*/ 336550 h 447675"/>
                  <a:gd name="connsiteX10" fmla="*/ 406400 w 717550"/>
                  <a:gd name="connsiteY10" fmla="*/ 304800 h 447675"/>
                  <a:gd name="connsiteX11" fmla="*/ 387350 w 717550"/>
                  <a:gd name="connsiteY11" fmla="*/ 365125 h 447675"/>
                  <a:gd name="connsiteX12" fmla="*/ 317500 w 717550"/>
                  <a:gd name="connsiteY12" fmla="*/ 374650 h 447675"/>
                  <a:gd name="connsiteX13" fmla="*/ 206375 w 717550"/>
                  <a:gd name="connsiteY13" fmla="*/ 307975 h 447675"/>
                  <a:gd name="connsiteX14" fmla="*/ 196850 w 717550"/>
                  <a:gd name="connsiteY14" fmla="*/ 250825 h 447675"/>
                  <a:gd name="connsiteX15" fmla="*/ 193675 w 717550"/>
                  <a:gd name="connsiteY15" fmla="*/ 203200 h 447675"/>
                  <a:gd name="connsiteX16" fmla="*/ 130175 w 717550"/>
                  <a:gd name="connsiteY16" fmla="*/ 190500 h 447675"/>
                  <a:gd name="connsiteX17" fmla="*/ 44450 w 717550"/>
                  <a:gd name="connsiteY17" fmla="*/ 190500 h 447675"/>
                  <a:gd name="connsiteX18" fmla="*/ 50800 w 717550"/>
                  <a:gd name="connsiteY18" fmla="*/ 95250 h 447675"/>
                  <a:gd name="connsiteX19" fmla="*/ 25400 w 717550"/>
                  <a:gd name="connsiteY19" fmla="*/ 63500 h 447675"/>
                  <a:gd name="connsiteX20" fmla="*/ 0 w 717550"/>
                  <a:gd name="connsiteY20" fmla="*/ 0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7550" h="447675">
                    <a:moveTo>
                      <a:pt x="692150" y="447675"/>
                    </a:moveTo>
                    <a:lnTo>
                      <a:pt x="717550" y="403225"/>
                    </a:lnTo>
                    <a:lnTo>
                      <a:pt x="654050" y="358775"/>
                    </a:lnTo>
                    <a:lnTo>
                      <a:pt x="600075" y="390525"/>
                    </a:lnTo>
                    <a:lnTo>
                      <a:pt x="549275" y="381000"/>
                    </a:lnTo>
                    <a:lnTo>
                      <a:pt x="546100" y="349250"/>
                    </a:lnTo>
                    <a:lnTo>
                      <a:pt x="520700" y="288925"/>
                    </a:lnTo>
                    <a:lnTo>
                      <a:pt x="501650" y="250825"/>
                    </a:lnTo>
                    <a:lnTo>
                      <a:pt x="463550" y="266700"/>
                    </a:lnTo>
                    <a:lnTo>
                      <a:pt x="450850" y="336550"/>
                    </a:lnTo>
                    <a:lnTo>
                      <a:pt x="406400" y="304800"/>
                    </a:lnTo>
                    <a:lnTo>
                      <a:pt x="387350" y="365125"/>
                    </a:lnTo>
                    <a:lnTo>
                      <a:pt x="317500" y="374650"/>
                    </a:lnTo>
                    <a:lnTo>
                      <a:pt x="206375" y="307975"/>
                    </a:lnTo>
                    <a:lnTo>
                      <a:pt x="196850" y="250825"/>
                    </a:lnTo>
                    <a:lnTo>
                      <a:pt x="193675" y="203200"/>
                    </a:lnTo>
                    <a:lnTo>
                      <a:pt x="130175" y="190500"/>
                    </a:lnTo>
                    <a:lnTo>
                      <a:pt x="44450" y="190500"/>
                    </a:lnTo>
                    <a:lnTo>
                      <a:pt x="50800" y="95250"/>
                    </a:lnTo>
                    <a:lnTo>
                      <a:pt x="25400" y="6350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671DE23A-AB33-4164-99A3-C46DEDFF6220}"/>
                  </a:ext>
                </a:extLst>
              </p:cNvPr>
              <p:cNvSpPr/>
              <p:nvPr/>
            </p:nvSpPr>
            <p:spPr>
              <a:xfrm>
                <a:off x="5159375" y="1911350"/>
                <a:ext cx="739775" cy="1047750"/>
              </a:xfrm>
              <a:custGeom>
                <a:avLst/>
                <a:gdLst>
                  <a:gd name="connsiteX0" fmla="*/ 469900 w 739775"/>
                  <a:gd name="connsiteY0" fmla="*/ 0 h 1047750"/>
                  <a:gd name="connsiteX1" fmla="*/ 561975 w 739775"/>
                  <a:gd name="connsiteY1" fmla="*/ 9525 h 1047750"/>
                  <a:gd name="connsiteX2" fmla="*/ 606425 w 739775"/>
                  <a:gd name="connsiteY2" fmla="*/ 34925 h 1047750"/>
                  <a:gd name="connsiteX3" fmla="*/ 600075 w 739775"/>
                  <a:gd name="connsiteY3" fmla="*/ 73025 h 1047750"/>
                  <a:gd name="connsiteX4" fmla="*/ 612775 w 739775"/>
                  <a:gd name="connsiteY4" fmla="*/ 139700 h 1047750"/>
                  <a:gd name="connsiteX5" fmla="*/ 669925 w 739775"/>
                  <a:gd name="connsiteY5" fmla="*/ 168275 h 1047750"/>
                  <a:gd name="connsiteX6" fmla="*/ 647700 w 739775"/>
                  <a:gd name="connsiteY6" fmla="*/ 200025 h 1047750"/>
                  <a:gd name="connsiteX7" fmla="*/ 701675 w 739775"/>
                  <a:gd name="connsiteY7" fmla="*/ 241300 h 1047750"/>
                  <a:gd name="connsiteX8" fmla="*/ 720725 w 739775"/>
                  <a:gd name="connsiteY8" fmla="*/ 314325 h 1047750"/>
                  <a:gd name="connsiteX9" fmla="*/ 739775 w 739775"/>
                  <a:gd name="connsiteY9" fmla="*/ 339725 h 1047750"/>
                  <a:gd name="connsiteX10" fmla="*/ 622300 w 739775"/>
                  <a:gd name="connsiteY10" fmla="*/ 282575 h 1047750"/>
                  <a:gd name="connsiteX11" fmla="*/ 561975 w 739775"/>
                  <a:gd name="connsiteY11" fmla="*/ 333375 h 1047750"/>
                  <a:gd name="connsiteX12" fmla="*/ 593725 w 739775"/>
                  <a:gd name="connsiteY12" fmla="*/ 428625 h 1047750"/>
                  <a:gd name="connsiteX13" fmla="*/ 495300 w 739775"/>
                  <a:gd name="connsiteY13" fmla="*/ 419100 h 1047750"/>
                  <a:gd name="connsiteX14" fmla="*/ 444500 w 739775"/>
                  <a:gd name="connsiteY14" fmla="*/ 415925 h 1047750"/>
                  <a:gd name="connsiteX15" fmla="*/ 441325 w 739775"/>
                  <a:gd name="connsiteY15" fmla="*/ 485775 h 1047750"/>
                  <a:gd name="connsiteX16" fmla="*/ 339725 w 739775"/>
                  <a:gd name="connsiteY16" fmla="*/ 517525 h 1047750"/>
                  <a:gd name="connsiteX17" fmla="*/ 307975 w 739775"/>
                  <a:gd name="connsiteY17" fmla="*/ 565150 h 1047750"/>
                  <a:gd name="connsiteX18" fmla="*/ 285750 w 739775"/>
                  <a:gd name="connsiteY18" fmla="*/ 584200 h 1047750"/>
                  <a:gd name="connsiteX19" fmla="*/ 206375 w 739775"/>
                  <a:gd name="connsiteY19" fmla="*/ 568325 h 1047750"/>
                  <a:gd name="connsiteX20" fmla="*/ 193675 w 739775"/>
                  <a:gd name="connsiteY20" fmla="*/ 657225 h 1047750"/>
                  <a:gd name="connsiteX21" fmla="*/ 209550 w 739775"/>
                  <a:gd name="connsiteY21" fmla="*/ 701675 h 1047750"/>
                  <a:gd name="connsiteX22" fmla="*/ 263525 w 739775"/>
                  <a:gd name="connsiteY22" fmla="*/ 730250 h 1047750"/>
                  <a:gd name="connsiteX23" fmla="*/ 263525 w 739775"/>
                  <a:gd name="connsiteY23" fmla="*/ 781050 h 1047750"/>
                  <a:gd name="connsiteX24" fmla="*/ 244475 w 739775"/>
                  <a:gd name="connsiteY24" fmla="*/ 787400 h 1047750"/>
                  <a:gd name="connsiteX25" fmla="*/ 238125 w 739775"/>
                  <a:gd name="connsiteY25" fmla="*/ 895350 h 1047750"/>
                  <a:gd name="connsiteX26" fmla="*/ 149225 w 739775"/>
                  <a:gd name="connsiteY26" fmla="*/ 892175 h 1047750"/>
                  <a:gd name="connsiteX27" fmla="*/ 123825 w 739775"/>
                  <a:gd name="connsiteY27" fmla="*/ 917575 h 1047750"/>
                  <a:gd name="connsiteX28" fmla="*/ 98425 w 739775"/>
                  <a:gd name="connsiteY28" fmla="*/ 949325 h 1047750"/>
                  <a:gd name="connsiteX29" fmla="*/ 19050 w 739775"/>
                  <a:gd name="connsiteY29" fmla="*/ 965200 h 1047750"/>
                  <a:gd name="connsiteX30" fmla="*/ 0 w 739775"/>
                  <a:gd name="connsiteY30" fmla="*/ 1003300 h 1047750"/>
                  <a:gd name="connsiteX31" fmla="*/ 25400 w 739775"/>
                  <a:gd name="connsiteY31" fmla="*/ 104775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39775" h="1047750">
                    <a:moveTo>
                      <a:pt x="469900" y="0"/>
                    </a:moveTo>
                    <a:lnTo>
                      <a:pt x="561975" y="9525"/>
                    </a:lnTo>
                    <a:lnTo>
                      <a:pt x="606425" y="34925"/>
                    </a:lnTo>
                    <a:lnTo>
                      <a:pt x="600075" y="73025"/>
                    </a:lnTo>
                    <a:lnTo>
                      <a:pt x="612775" y="139700"/>
                    </a:lnTo>
                    <a:lnTo>
                      <a:pt x="669925" y="168275"/>
                    </a:lnTo>
                    <a:lnTo>
                      <a:pt x="647700" y="200025"/>
                    </a:lnTo>
                    <a:lnTo>
                      <a:pt x="701675" y="241300"/>
                    </a:lnTo>
                    <a:lnTo>
                      <a:pt x="720725" y="314325"/>
                    </a:lnTo>
                    <a:lnTo>
                      <a:pt x="739775" y="339725"/>
                    </a:lnTo>
                    <a:lnTo>
                      <a:pt x="622300" y="282575"/>
                    </a:lnTo>
                    <a:lnTo>
                      <a:pt x="561975" y="333375"/>
                    </a:lnTo>
                    <a:lnTo>
                      <a:pt x="593725" y="428625"/>
                    </a:lnTo>
                    <a:lnTo>
                      <a:pt x="495300" y="419100"/>
                    </a:lnTo>
                    <a:lnTo>
                      <a:pt x="444500" y="415925"/>
                    </a:lnTo>
                    <a:lnTo>
                      <a:pt x="441325" y="485775"/>
                    </a:lnTo>
                    <a:lnTo>
                      <a:pt x="339725" y="517525"/>
                    </a:lnTo>
                    <a:lnTo>
                      <a:pt x="307975" y="565150"/>
                    </a:lnTo>
                    <a:lnTo>
                      <a:pt x="285750" y="584200"/>
                    </a:lnTo>
                    <a:lnTo>
                      <a:pt x="206375" y="568325"/>
                    </a:lnTo>
                    <a:lnTo>
                      <a:pt x="193675" y="657225"/>
                    </a:lnTo>
                    <a:lnTo>
                      <a:pt x="209550" y="701675"/>
                    </a:lnTo>
                    <a:lnTo>
                      <a:pt x="263525" y="730250"/>
                    </a:lnTo>
                    <a:lnTo>
                      <a:pt x="263525" y="781050"/>
                    </a:lnTo>
                    <a:lnTo>
                      <a:pt x="244475" y="787400"/>
                    </a:lnTo>
                    <a:lnTo>
                      <a:pt x="238125" y="895350"/>
                    </a:lnTo>
                    <a:lnTo>
                      <a:pt x="149225" y="892175"/>
                    </a:lnTo>
                    <a:lnTo>
                      <a:pt x="123825" y="917575"/>
                    </a:lnTo>
                    <a:lnTo>
                      <a:pt x="98425" y="949325"/>
                    </a:lnTo>
                    <a:lnTo>
                      <a:pt x="19050" y="965200"/>
                    </a:lnTo>
                    <a:lnTo>
                      <a:pt x="0" y="1003300"/>
                    </a:lnTo>
                    <a:lnTo>
                      <a:pt x="25400" y="10477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9A27A334-706C-4F6C-8C4D-82B776502722}"/>
                  </a:ext>
                </a:extLst>
              </p:cNvPr>
              <p:cNvSpPr/>
              <p:nvPr/>
            </p:nvSpPr>
            <p:spPr>
              <a:xfrm>
                <a:off x="4029075" y="2244725"/>
                <a:ext cx="1212850" cy="933450"/>
              </a:xfrm>
              <a:custGeom>
                <a:avLst/>
                <a:gdLst>
                  <a:gd name="connsiteX0" fmla="*/ 1162050 w 1212850"/>
                  <a:gd name="connsiteY0" fmla="*/ 708025 h 933450"/>
                  <a:gd name="connsiteX1" fmla="*/ 1212850 w 1212850"/>
                  <a:gd name="connsiteY1" fmla="*/ 736600 h 933450"/>
                  <a:gd name="connsiteX2" fmla="*/ 1149350 w 1212850"/>
                  <a:gd name="connsiteY2" fmla="*/ 765175 h 933450"/>
                  <a:gd name="connsiteX3" fmla="*/ 1143000 w 1212850"/>
                  <a:gd name="connsiteY3" fmla="*/ 796925 h 933450"/>
                  <a:gd name="connsiteX4" fmla="*/ 1143000 w 1212850"/>
                  <a:gd name="connsiteY4" fmla="*/ 857250 h 933450"/>
                  <a:gd name="connsiteX5" fmla="*/ 1184275 w 1212850"/>
                  <a:gd name="connsiteY5" fmla="*/ 869950 h 933450"/>
                  <a:gd name="connsiteX6" fmla="*/ 1165225 w 1212850"/>
                  <a:gd name="connsiteY6" fmla="*/ 917575 h 933450"/>
                  <a:gd name="connsiteX7" fmla="*/ 1123950 w 1212850"/>
                  <a:gd name="connsiteY7" fmla="*/ 904875 h 933450"/>
                  <a:gd name="connsiteX8" fmla="*/ 1098550 w 1212850"/>
                  <a:gd name="connsiteY8" fmla="*/ 923925 h 933450"/>
                  <a:gd name="connsiteX9" fmla="*/ 1047750 w 1212850"/>
                  <a:gd name="connsiteY9" fmla="*/ 933450 h 933450"/>
                  <a:gd name="connsiteX10" fmla="*/ 1038225 w 1212850"/>
                  <a:gd name="connsiteY10" fmla="*/ 885825 h 933450"/>
                  <a:gd name="connsiteX11" fmla="*/ 965200 w 1212850"/>
                  <a:gd name="connsiteY11" fmla="*/ 876300 h 933450"/>
                  <a:gd name="connsiteX12" fmla="*/ 930275 w 1212850"/>
                  <a:gd name="connsiteY12" fmla="*/ 831850 h 933450"/>
                  <a:gd name="connsiteX13" fmla="*/ 914400 w 1212850"/>
                  <a:gd name="connsiteY13" fmla="*/ 863600 h 933450"/>
                  <a:gd name="connsiteX14" fmla="*/ 873125 w 1212850"/>
                  <a:gd name="connsiteY14" fmla="*/ 898525 h 933450"/>
                  <a:gd name="connsiteX15" fmla="*/ 869950 w 1212850"/>
                  <a:gd name="connsiteY15" fmla="*/ 857250 h 933450"/>
                  <a:gd name="connsiteX16" fmla="*/ 819150 w 1212850"/>
                  <a:gd name="connsiteY16" fmla="*/ 847725 h 933450"/>
                  <a:gd name="connsiteX17" fmla="*/ 781050 w 1212850"/>
                  <a:gd name="connsiteY17" fmla="*/ 838200 h 933450"/>
                  <a:gd name="connsiteX18" fmla="*/ 781050 w 1212850"/>
                  <a:gd name="connsiteY18" fmla="*/ 790575 h 933450"/>
                  <a:gd name="connsiteX19" fmla="*/ 739775 w 1212850"/>
                  <a:gd name="connsiteY19" fmla="*/ 755650 h 933450"/>
                  <a:gd name="connsiteX20" fmla="*/ 714375 w 1212850"/>
                  <a:gd name="connsiteY20" fmla="*/ 730250 h 933450"/>
                  <a:gd name="connsiteX21" fmla="*/ 685800 w 1212850"/>
                  <a:gd name="connsiteY21" fmla="*/ 755650 h 933450"/>
                  <a:gd name="connsiteX22" fmla="*/ 666750 w 1212850"/>
                  <a:gd name="connsiteY22" fmla="*/ 781050 h 933450"/>
                  <a:gd name="connsiteX23" fmla="*/ 660400 w 1212850"/>
                  <a:gd name="connsiteY23" fmla="*/ 841375 h 933450"/>
                  <a:gd name="connsiteX24" fmla="*/ 574675 w 1212850"/>
                  <a:gd name="connsiteY24" fmla="*/ 904875 h 933450"/>
                  <a:gd name="connsiteX25" fmla="*/ 514350 w 1212850"/>
                  <a:gd name="connsiteY25" fmla="*/ 869950 h 933450"/>
                  <a:gd name="connsiteX26" fmla="*/ 498475 w 1212850"/>
                  <a:gd name="connsiteY26" fmla="*/ 898525 h 933450"/>
                  <a:gd name="connsiteX27" fmla="*/ 412750 w 1212850"/>
                  <a:gd name="connsiteY27" fmla="*/ 882650 h 933450"/>
                  <a:gd name="connsiteX28" fmla="*/ 381000 w 1212850"/>
                  <a:gd name="connsiteY28" fmla="*/ 857250 h 933450"/>
                  <a:gd name="connsiteX29" fmla="*/ 342900 w 1212850"/>
                  <a:gd name="connsiteY29" fmla="*/ 857250 h 933450"/>
                  <a:gd name="connsiteX30" fmla="*/ 361950 w 1212850"/>
                  <a:gd name="connsiteY30" fmla="*/ 898525 h 933450"/>
                  <a:gd name="connsiteX31" fmla="*/ 307975 w 1212850"/>
                  <a:gd name="connsiteY31" fmla="*/ 930275 h 933450"/>
                  <a:gd name="connsiteX32" fmla="*/ 273050 w 1212850"/>
                  <a:gd name="connsiteY32" fmla="*/ 930275 h 933450"/>
                  <a:gd name="connsiteX33" fmla="*/ 250825 w 1212850"/>
                  <a:gd name="connsiteY33" fmla="*/ 908050 h 933450"/>
                  <a:gd name="connsiteX34" fmla="*/ 228600 w 1212850"/>
                  <a:gd name="connsiteY34" fmla="*/ 898525 h 933450"/>
                  <a:gd name="connsiteX35" fmla="*/ 177800 w 1212850"/>
                  <a:gd name="connsiteY35" fmla="*/ 898525 h 933450"/>
                  <a:gd name="connsiteX36" fmla="*/ 180975 w 1212850"/>
                  <a:gd name="connsiteY36" fmla="*/ 927100 h 933450"/>
                  <a:gd name="connsiteX37" fmla="*/ 120650 w 1212850"/>
                  <a:gd name="connsiteY37" fmla="*/ 901700 h 933450"/>
                  <a:gd name="connsiteX38" fmla="*/ 98425 w 1212850"/>
                  <a:gd name="connsiteY38" fmla="*/ 866775 h 933450"/>
                  <a:gd name="connsiteX39" fmla="*/ 79375 w 1212850"/>
                  <a:gd name="connsiteY39" fmla="*/ 844550 h 933450"/>
                  <a:gd name="connsiteX40" fmla="*/ 9525 w 1212850"/>
                  <a:gd name="connsiteY40" fmla="*/ 815975 h 933450"/>
                  <a:gd name="connsiteX41" fmla="*/ 57150 w 1212850"/>
                  <a:gd name="connsiteY41" fmla="*/ 749300 h 933450"/>
                  <a:gd name="connsiteX42" fmla="*/ 139700 w 1212850"/>
                  <a:gd name="connsiteY42" fmla="*/ 758825 h 933450"/>
                  <a:gd name="connsiteX43" fmla="*/ 215900 w 1212850"/>
                  <a:gd name="connsiteY43" fmla="*/ 765175 h 933450"/>
                  <a:gd name="connsiteX44" fmla="*/ 228600 w 1212850"/>
                  <a:gd name="connsiteY44" fmla="*/ 806450 h 933450"/>
                  <a:gd name="connsiteX45" fmla="*/ 279400 w 1212850"/>
                  <a:gd name="connsiteY45" fmla="*/ 790575 h 933450"/>
                  <a:gd name="connsiteX46" fmla="*/ 314325 w 1212850"/>
                  <a:gd name="connsiteY46" fmla="*/ 752475 h 933450"/>
                  <a:gd name="connsiteX47" fmla="*/ 276225 w 1212850"/>
                  <a:gd name="connsiteY47" fmla="*/ 723900 h 933450"/>
                  <a:gd name="connsiteX48" fmla="*/ 260350 w 1212850"/>
                  <a:gd name="connsiteY48" fmla="*/ 679450 h 933450"/>
                  <a:gd name="connsiteX49" fmla="*/ 228600 w 1212850"/>
                  <a:gd name="connsiteY49" fmla="*/ 654050 h 933450"/>
                  <a:gd name="connsiteX50" fmla="*/ 193675 w 1212850"/>
                  <a:gd name="connsiteY50" fmla="*/ 644525 h 933450"/>
                  <a:gd name="connsiteX51" fmla="*/ 149225 w 1212850"/>
                  <a:gd name="connsiteY51" fmla="*/ 615950 h 933450"/>
                  <a:gd name="connsiteX52" fmla="*/ 104775 w 1212850"/>
                  <a:gd name="connsiteY52" fmla="*/ 574675 h 933450"/>
                  <a:gd name="connsiteX53" fmla="*/ 123825 w 1212850"/>
                  <a:gd name="connsiteY53" fmla="*/ 539750 h 933450"/>
                  <a:gd name="connsiteX54" fmla="*/ 161925 w 1212850"/>
                  <a:gd name="connsiteY54" fmla="*/ 463550 h 933450"/>
                  <a:gd name="connsiteX55" fmla="*/ 114300 w 1212850"/>
                  <a:gd name="connsiteY55" fmla="*/ 457200 h 933450"/>
                  <a:gd name="connsiteX56" fmla="*/ 76200 w 1212850"/>
                  <a:gd name="connsiteY56" fmla="*/ 466725 h 933450"/>
                  <a:gd name="connsiteX57" fmla="*/ 66675 w 1212850"/>
                  <a:gd name="connsiteY57" fmla="*/ 419100 h 933450"/>
                  <a:gd name="connsiteX58" fmla="*/ 73025 w 1212850"/>
                  <a:gd name="connsiteY58" fmla="*/ 365125 h 933450"/>
                  <a:gd name="connsiteX59" fmla="*/ 127000 w 1212850"/>
                  <a:gd name="connsiteY59" fmla="*/ 352425 h 933450"/>
                  <a:gd name="connsiteX60" fmla="*/ 149225 w 1212850"/>
                  <a:gd name="connsiteY60" fmla="*/ 330200 h 933450"/>
                  <a:gd name="connsiteX61" fmla="*/ 165100 w 1212850"/>
                  <a:gd name="connsiteY61" fmla="*/ 288925 h 933450"/>
                  <a:gd name="connsiteX62" fmla="*/ 152400 w 1212850"/>
                  <a:gd name="connsiteY62" fmla="*/ 263525 h 933450"/>
                  <a:gd name="connsiteX63" fmla="*/ 101600 w 1212850"/>
                  <a:gd name="connsiteY63" fmla="*/ 266700 h 933450"/>
                  <a:gd name="connsiteX64" fmla="*/ 92075 w 1212850"/>
                  <a:gd name="connsiteY64" fmla="*/ 250825 h 933450"/>
                  <a:gd name="connsiteX65" fmla="*/ 38100 w 1212850"/>
                  <a:gd name="connsiteY65" fmla="*/ 250825 h 933450"/>
                  <a:gd name="connsiteX66" fmla="*/ 3175 w 1212850"/>
                  <a:gd name="connsiteY66" fmla="*/ 241300 h 933450"/>
                  <a:gd name="connsiteX67" fmla="*/ 0 w 1212850"/>
                  <a:gd name="connsiteY67" fmla="*/ 165100 h 933450"/>
                  <a:gd name="connsiteX68" fmla="*/ 44450 w 1212850"/>
                  <a:gd name="connsiteY68" fmla="*/ 142875 h 933450"/>
                  <a:gd name="connsiteX69" fmla="*/ 63500 w 1212850"/>
                  <a:gd name="connsiteY69" fmla="*/ 114300 h 933450"/>
                  <a:gd name="connsiteX70" fmla="*/ 117475 w 1212850"/>
                  <a:gd name="connsiteY70" fmla="*/ 114300 h 933450"/>
                  <a:gd name="connsiteX71" fmla="*/ 155575 w 1212850"/>
                  <a:gd name="connsiteY71" fmla="*/ 57150 h 933450"/>
                  <a:gd name="connsiteX72" fmla="*/ 155575 w 1212850"/>
                  <a:gd name="connsiteY72" fmla="*/ 57150 h 933450"/>
                  <a:gd name="connsiteX73" fmla="*/ 193675 w 1212850"/>
                  <a:gd name="connsiteY73" fmla="*/ 25400 h 933450"/>
                  <a:gd name="connsiteX74" fmla="*/ 193675 w 1212850"/>
                  <a:gd name="connsiteY7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212850" h="933450">
                    <a:moveTo>
                      <a:pt x="1162050" y="708025"/>
                    </a:moveTo>
                    <a:lnTo>
                      <a:pt x="1212850" y="736600"/>
                    </a:lnTo>
                    <a:lnTo>
                      <a:pt x="1149350" y="765175"/>
                    </a:lnTo>
                    <a:lnTo>
                      <a:pt x="1143000" y="796925"/>
                    </a:lnTo>
                    <a:lnTo>
                      <a:pt x="1143000" y="857250"/>
                    </a:lnTo>
                    <a:lnTo>
                      <a:pt x="1184275" y="869950"/>
                    </a:lnTo>
                    <a:lnTo>
                      <a:pt x="1165225" y="917575"/>
                    </a:lnTo>
                    <a:lnTo>
                      <a:pt x="1123950" y="904875"/>
                    </a:lnTo>
                    <a:lnTo>
                      <a:pt x="1098550" y="923925"/>
                    </a:lnTo>
                    <a:lnTo>
                      <a:pt x="1047750" y="933450"/>
                    </a:lnTo>
                    <a:lnTo>
                      <a:pt x="1038225" y="885825"/>
                    </a:lnTo>
                    <a:lnTo>
                      <a:pt x="965200" y="876300"/>
                    </a:lnTo>
                    <a:lnTo>
                      <a:pt x="930275" y="831850"/>
                    </a:lnTo>
                    <a:lnTo>
                      <a:pt x="914400" y="863600"/>
                    </a:lnTo>
                    <a:lnTo>
                      <a:pt x="873125" y="898525"/>
                    </a:lnTo>
                    <a:lnTo>
                      <a:pt x="869950" y="857250"/>
                    </a:lnTo>
                    <a:lnTo>
                      <a:pt x="819150" y="847725"/>
                    </a:lnTo>
                    <a:lnTo>
                      <a:pt x="781050" y="838200"/>
                    </a:lnTo>
                    <a:lnTo>
                      <a:pt x="781050" y="790575"/>
                    </a:lnTo>
                    <a:lnTo>
                      <a:pt x="739775" y="755650"/>
                    </a:lnTo>
                    <a:lnTo>
                      <a:pt x="714375" y="730250"/>
                    </a:lnTo>
                    <a:lnTo>
                      <a:pt x="685800" y="755650"/>
                    </a:lnTo>
                    <a:lnTo>
                      <a:pt x="666750" y="781050"/>
                    </a:lnTo>
                    <a:lnTo>
                      <a:pt x="660400" y="841375"/>
                    </a:lnTo>
                    <a:lnTo>
                      <a:pt x="574675" y="904875"/>
                    </a:lnTo>
                    <a:lnTo>
                      <a:pt x="514350" y="869950"/>
                    </a:lnTo>
                    <a:lnTo>
                      <a:pt x="498475" y="898525"/>
                    </a:lnTo>
                    <a:lnTo>
                      <a:pt x="412750" y="882650"/>
                    </a:lnTo>
                    <a:lnTo>
                      <a:pt x="381000" y="857250"/>
                    </a:lnTo>
                    <a:lnTo>
                      <a:pt x="342900" y="857250"/>
                    </a:lnTo>
                    <a:lnTo>
                      <a:pt x="361950" y="898525"/>
                    </a:lnTo>
                    <a:lnTo>
                      <a:pt x="307975" y="930275"/>
                    </a:lnTo>
                    <a:lnTo>
                      <a:pt x="273050" y="930275"/>
                    </a:lnTo>
                    <a:lnTo>
                      <a:pt x="250825" y="908050"/>
                    </a:lnTo>
                    <a:lnTo>
                      <a:pt x="228600" y="898525"/>
                    </a:lnTo>
                    <a:lnTo>
                      <a:pt x="177800" y="898525"/>
                    </a:lnTo>
                    <a:lnTo>
                      <a:pt x="180975" y="927100"/>
                    </a:lnTo>
                    <a:lnTo>
                      <a:pt x="120650" y="901700"/>
                    </a:lnTo>
                    <a:lnTo>
                      <a:pt x="98425" y="866775"/>
                    </a:lnTo>
                    <a:lnTo>
                      <a:pt x="79375" y="844550"/>
                    </a:lnTo>
                    <a:lnTo>
                      <a:pt x="9525" y="815975"/>
                    </a:lnTo>
                    <a:lnTo>
                      <a:pt x="57150" y="749300"/>
                    </a:lnTo>
                    <a:lnTo>
                      <a:pt x="139700" y="758825"/>
                    </a:lnTo>
                    <a:lnTo>
                      <a:pt x="215900" y="765175"/>
                    </a:lnTo>
                    <a:lnTo>
                      <a:pt x="228600" y="806450"/>
                    </a:lnTo>
                    <a:lnTo>
                      <a:pt x="279400" y="790575"/>
                    </a:lnTo>
                    <a:lnTo>
                      <a:pt x="314325" y="752475"/>
                    </a:lnTo>
                    <a:lnTo>
                      <a:pt x="276225" y="723900"/>
                    </a:lnTo>
                    <a:lnTo>
                      <a:pt x="260350" y="679450"/>
                    </a:lnTo>
                    <a:lnTo>
                      <a:pt x="228600" y="654050"/>
                    </a:lnTo>
                    <a:lnTo>
                      <a:pt x="193675" y="644525"/>
                    </a:lnTo>
                    <a:lnTo>
                      <a:pt x="149225" y="615950"/>
                    </a:lnTo>
                    <a:lnTo>
                      <a:pt x="104775" y="574675"/>
                    </a:lnTo>
                    <a:lnTo>
                      <a:pt x="123825" y="539750"/>
                    </a:lnTo>
                    <a:lnTo>
                      <a:pt x="161925" y="463550"/>
                    </a:lnTo>
                    <a:lnTo>
                      <a:pt x="114300" y="457200"/>
                    </a:lnTo>
                    <a:lnTo>
                      <a:pt x="76200" y="466725"/>
                    </a:lnTo>
                    <a:lnTo>
                      <a:pt x="66675" y="419100"/>
                    </a:lnTo>
                    <a:lnTo>
                      <a:pt x="73025" y="365125"/>
                    </a:lnTo>
                    <a:lnTo>
                      <a:pt x="127000" y="352425"/>
                    </a:lnTo>
                    <a:lnTo>
                      <a:pt x="149225" y="330200"/>
                    </a:lnTo>
                    <a:lnTo>
                      <a:pt x="165100" y="288925"/>
                    </a:lnTo>
                    <a:lnTo>
                      <a:pt x="152400" y="263525"/>
                    </a:lnTo>
                    <a:lnTo>
                      <a:pt x="101600" y="266700"/>
                    </a:lnTo>
                    <a:lnTo>
                      <a:pt x="92075" y="250825"/>
                    </a:lnTo>
                    <a:lnTo>
                      <a:pt x="38100" y="250825"/>
                    </a:lnTo>
                    <a:lnTo>
                      <a:pt x="3175" y="241300"/>
                    </a:lnTo>
                    <a:lnTo>
                      <a:pt x="0" y="165100"/>
                    </a:lnTo>
                    <a:lnTo>
                      <a:pt x="44450" y="142875"/>
                    </a:lnTo>
                    <a:lnTo>
                      <a:pt x="63500" y="114300"/>
                    </a:lnTo>
                    <a:lnTo>
                      <a:pt x="117475" y="114300"/>
                    </a:lnTo>
                    <a:lnTo>
                      <a:pt x="155575" y="57150"/>
                    </a:lnTo>
                    <a:lnTo>
                      <a:pt x="155575" y="57150"/>
                    </a:lnTo>
                    <a:lnTo>
                      <a:pt x="193675" y="25400"/>
                    </a:lnTo>
                    <a:lnTo>
                      <a:pt x="19367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BBBDCA33-2338-4357-9F9D-4A323EECA253}"/>
                  </a:ext>
                </a:extLst>
              </p:cNvPr>
              <p:cNvSpPr/>
              <p:nvPr/>
            </p:nvSpPr>
            <p:spPr>
              <a:xfrm>
                <a:off x="3784600" y="3067050"/>
                <a:ext cx="247650" cy="892175"/>
              </a:xfrm>
              <a:custGeom>
                <a:avLst/>
                <a:gdLst>
                  <a:gd name="connsiteX0" fmla="*/ 247650 w 247650"/>
                  <a:gd name="connsiteY0" fmla="*/ 0 h 892175"/>
                  <a:gd name="connsiteX1" fmla="*/ 247650 w 247650"/>
                  <a:gd name="connsiteY1" fmla="*/ 0 h 892175"/>
                  <a:gd name="connsiteX2" fmla="*/ 12700 w 247650"/>
                  <a:gd name="connsiteY2" fmla="*/ 209550 h 892175"/>
                  <a:gd name="connsiteX3" fmla="*/ 0 w 247650"/>
                  <a:gd name="connsiteY3" fmla="*/ 327025 h 892175"/>
                  <a:gd name="connsiteX4" fmla="*/ 206375 w 247650"/>
                  <a:gd name="connsiteY4" fmla="*/ 892175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892175">
                    <a:moveTo>
                      <a:pt x="247650" y="0"/>
                    </a:moveTo>
                    <a:lnTo>
                      <a:pt x="247650" y="0"/>
                    </a:lnTo>
                    <a:lnTo>
                      <a:pt x="12700" y="209550"/>
                    </a:lnTo>
                    <a:lnTo>
                      <a:pt x="0" y="327025"/>
                    </a:lnTo>
                    <a:lnTo>
                      <a:pt x="206375" y="8921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E42A513-F859-4D95-83B2-B5132EF86874}"/>
                  </a:ext>
                </a:extLst>
              </p:cNvPr>
              <p:cNvSpPr/>
              <p:nvPr/>
            </p:nvSpPr>
            <p:spPr>
              <a:xfrm>
                <a:off x="3978275" y="3949700"/>
                <a:ext cx="2108200" cy="1974850"/>
              </a:xfrm>
              <a:custGeom>
                <a:avLst/>
                <a:gdLst>
                  <a:gd name="connsiteX0" fmla="*/ 0 w 2108200"/>
                  <a:gd name="connsiteY0" fmla="*/ 0 h 1974850"/>
                  <a:gd name="connsiteX1" fmla="*/ 723900 w 2108200"/>
                  <a:gd name="connsiteY1" fmla="*/ 895350 h 1974850"/>
                  <a:gd name="connsiteX2" fmla="*/ 1797050 w 2108200"/>
                  <a:gd name="connsiteY2" fmla="*/ 1797050 h 1974850"/>
                  <a:gd name="connsiteX3" fmla="*/ 1790700 w 2108200"/>
                  <a:gd name="connsiteY3" fmla="*/ 1819275 h 1974850"/>
                  <a:gd name="connsiteX4" fmla="*/ 1800225 w 2108200"/>
                  <a:gd name="connsiteY4" fmla="*/ 1860550 h 1974850"/>
                  <a:gd name="connsiteX5" fmla="*/ 1828800 w 2108200"/>
                  <a:gd name="connsiteY5" fmla="*/ 1892300 h 1974850"/>
                  <a:gd name="connsiteX6" fmla="*/ 1873250 w 2108200"/>
                  <a:gd name="connsiteY6" fmla="*/ 1892300 h 1974850"/>
                  <a:gd name="connsiteX7" fmla="*/ 1924050 w 2108200"/>
                  <a:gd name="connsiteY7" fmla="*/ 1863725 h 1974850"/>
                  <a:gd name="connsiteX8" fmla="*/ 2108200 w 2108200"/>
                  <a:gd name="connsiteY8" fmla="*/ 1974850 h 197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8200" h="1974850">
                    <a:moveTo>
                      <a:pt x="0" y="0"/>
                    </a:moveTo>
                    <a:lnTo>
                      <a:pt x="723900" y="895350"/>
                    </a:lnTo>
                    <a:lnTo>
                      <a:pt x="1797050" y="1797050"/>
                    </a:lnTo>
                    <a:lnTo>
                      <a:pt x="1790700" y="1819275"/>
                    </a:lnTo>
                    <a:lnTo>
                      <a:pt x="1800225" y="1860550"/>
                    </a:lnTo>
                    <a:lnTo>
                      <a:pt x="1828800" y="1892300"/>
                    </a:lnTo>
                    <a:lnTo>
                      <a:pt x="1873250" y="1892300"/>
                    </a:lnTo>
                    <a:lnTo>
                      <a:pt x="1924050" y="1863725"/>
                    </a:lnTo>
                    <a:lnTo>
                      <a:pt x="2108200" y="19748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51F4D8E3-0A66-4F47-867D-48A88A757F6D}"/>
                  </a:ext>
                </a:extLst>
              </p:cNvPr>
              <p:cNvSpPr/>
              <p:nvPr/>
            </p:nvSpPr>
            <p:spPr>
              <a:xfrm>
                <a:off x="6073775" y="4892675"/>
                <a:ext cx="1266825" cy="1660525"/>
              </a:xfrm>
              <a:custGeom>
                <a:avLst/>
                <a:gdLst>
                  <a:gd name="connsiteX0" fmla="*/ 0 w 1266825"/>
                  <a:gd name="connsiteY0" fmla="*/ 1025525 h 1660525"/>
                  <a:gd name="connsiteX1" fmla="*/ 1117600 w 1266825"/>
                  <a:gd name="connsiteY1" fmla="*/ 1660525 h 1660525"/>
                  <a:gd name="connsiteX2" fmla="*/ 1266825 w 1266825"/>
                  <a:gd name="connsiteY2" fmla="*/ 965200 h 1660525"/>
                  <a:gd name="connsiteX3" fmla="*/ 1184275 w 1266825"/>
                  <a:gd name="connsiteY3" fmla="*/ 784225 h 1660525"/>
                  <a:gd name="connsiteX4" fmla="*/ 1120775 w 1266825"/>
                  <a:gd name="connsiteY4" fmla="*/ 733425 h 1660525"/>
                  <a:gd name="connsiteX5" fmla="*/ 1127125 w 1266825"/>
                  <a:gd name="connsiteY5" fmla="*/ 666750 h 1660525"/>
                  <a:gd name="connsiteX6" fmla="*/ 1098550 w 1266825"/>
                  <a:gd name="connsiteY6" fmla="*/ 654050 h 1660525"/>
                  <a:gd name="connsiteX7" fmla="*/ 1028700 w 1266825"/>
                  <a:gd name="connsiteY7" fmla="*/ 641350 h 1660525"/>
                  <a:gd name="connsiteX8" fmla="*/ 977900 w 1266825"/>
                  <a:gd name="connsiteY8" fmla="*/ 609600 h 1660525"/>
                  <a:gd name="connsiteX9" fmla="*/ 965200 w 1266825"/>
                  <a:gd name="connsiteY9" fmla="*/ 581025 h 1660525"/>
                  <a:gd name="connsiteX10" fmla="*/ 930275 w 1266825"/>
                  <a:gd name="connsiteY10" fmla="*/ 581025 h 1660525"/>
                  <a:gd name="connsiteX11" fmla="*/ 914400 w 1266825"/>
                  <a:gd name="connsiteY11" fmla="*/ 542925 h 1660525"/>
                  <a:gd name="connsiteX12" fmla="*/ 835025 w 1266825"/>
                  <a:gd name="connsiteY12" fmla="*/ 542925 h 1660525"/>
                  <a:gd name="connsiteX13" fmla="*/ 825500 w 1266825"/>
                  <a:gd name="connsiteY13" fmla="*/ 511175 h 1660525"/>
                  <a:gd name="connsiteX14" fmla="*/ 796925 w 1266825"/>
                  <a:gd name="connsiteY14" fmla="*/ 485775 h 1660525"/>
                  <a:gd name="connsiteX15" fmla="*/ 736600 w 1266825"/>
                  <a:gd name="connsiteY15" fmla="*/ 400050 h 1660525"/>
                  <a:gd name="connsiteX16" fmla="*/ 701675 w 1266825"/>
                  <a:gd name="connsiteY16" fmla="*/ 415925 h 1660525"/>
                  <a:gd name="connsiteX17" fmla="*/ 663575 w 1266825"/>
                  <a:gd name="connsiteY17" fmla="*/ 381000 h 1660525"/>
                  <a:gd name="connsiteX18" fmla="*/ 615950 w 1266825"/>
                  <a:gd name="connsiteY18" fmla="*/ 422275 h 1660525"/>
                  <a:gd name="connsiteX19" fmla="*/ 587375 w 1266825"/>
                  <a:gd name="connsiteY19" fmla="*/ 390525 h 1660525"/>
                  <a:gd name="connsiteX20" fmla="*/ 663575 w 1266825"/>
                  <a:gd name="connsiteY20" fmla="*/ 342900 h 1660525"/>
                  <a:gd name="connsiteX21" fmla="*/ 635000 w 1266825"/>
                  <a:gd name="connsiteY21" fmla="*/ 276225 h 1660525"/>
                  <a:gd name="connsiteX22" fmla="*/ 587375 w 1266825"/>
                  <a:gd name="connsiteY22" fmla="*/ 244475 h 1660525"/>
                  <a:gd name="connsiteX23" fmla="*/ 473075 w 1266825"/>
                  <a:gd name="connsiteY23" fmla="*/ 190500 h 1660525"/>
                  <a:gd name="connsiteX24" fmla="*/ 466725 w 1266825"/>
                  <a:gd name="connsiteY24" fmla="*/ 136525 h 1660525"/>
                  <a:gd name="connsiteX25" fmla="*/ 390525 w 1266825"/>
                  <a:gd name="connsiteY25" fmla="*/ 76200 h 1660525"/>
                  <a:gd name="connsiteX26" fmla="*/ 377825 w 1266825"/>
                  <a:gd name="connsiteY26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6825" h="1660525">
                    <a:moveTo>
                      <a:pt x="0" y="1025525"/>
                    </a:moveTo>
                    <a:lnTo>
                      <a:pt x="1117600" y="1660525"/>
                    </a:lnTo>
                    <a:lnTo>
                      <a:pt x="1266825" y="965200"/>
                    </a:lnTo>
                    <a:lnTo>
                      <a:pt x="1184275" y="784225"/>
                    </a:lnTo>
                    <a:lnTo>
                      <a:pt x="1120775" y="733425"/>
                    </a:lnTo>
                    <a:lnTo>
                      <a:pt x="1127125" y="666750"/>
                    </a:lnTo>
                    <a:lnTo>
                      <a:pt x="1098550" y="654050"/>
                    </a:lnTo>
                    <a:lnTo>
                      <a:pt x="1028700" y="641350"/>
                    </a:lnTo>
                    <a:lnTo>
                      <a:pt x="977900" y="609600"/>
                    </a:lnTo>
                    <a:lnTo>
                      <a:pt x="965200" y="581025"/>
                    </a:lnTo>
                    <a:lnTo>
                      <a:pt x="930275" y="581025"/>
                    </a:lnTo>
                    <a:lnTo>
                      <a:pt x="914400" y="542925"/>
                    </a:lnTo>
                    <a:lnTo>
                      <a:pt x="835025" y="542925"/>
                    </a:lnTo>
                    <a:lnTo>
                      <a:pt x="825500" y="511175"/>
                    </a:lnTo>
                    <a:lnTo>
                      <a:pt x="796925" y="485775"/>
                    </a:lnTo>
                    <a:lnTo>
                      <a:pt x="736600" y="400050"/>
                    </a:lnTo>
                    <a:lnTo>
                      <a:pt x="701675" y="415925"/>
                    </a:lnTo>
                    <a:lnTo>
                      <a:pt x="663575" y="381000"/>
                    </a:lnTo>
                    <a:lnTo>
                      <a:pt x="615950" y="422275"/>
                    </a:lnTo>
                    <a:lnTo>
                      <a:pt x="587375" y="390525"/>
                    </a:lnTo>
                    <a:lnTo>
                      <a:pt x="663575" y="342900"/>
                    </a:lnTo>
                    <a:lnTo>
                      <a:pt x="635000" y="276225"/>
                    </a:lnTo>
                    <a:lnTo>
                      <a:pt x="587375" y="244475"/>
                    </a:lnTo>
                    <a:lnTo>
                      <a:pt x="473075" y="190500"/>
                    </a:lnTo>
                    <a:lnTo>
                      <a:pt x="466725" y="136525"/>
                    </a:lnTo>
                    <a:lnTo>
                      <a:pt x="390525" y="76200"/>
                    </a:lnTo>
                    <a:lnTo>
                      <a:pt x="3778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C5EEF23C-7DA9-49BA-BA20-1072A0916179}"/>
                  </a:ext>
                </a:extLst>
              </p:cNvPr>
              <p:cNvSpPr/>
              <p:nvPr/>
            </p:nvSpPr>
            <p:spPr>
              <a:xfrm>
                <a:off x="5432425" y="2851150"/>
                <a:ext cx="2251075" cy="2044700"/>
              </a:xfrm>
              <a:custGeom>
                <a:avLst/>
                <a:gdLst>
                  <a:gd name="connsiteX0" fmla="*/ 1012825 w 2251075"/>
                  <a:gd name="connsiteY0" fmla="*/ 2044700 h 2044700"/>
                  <a:gd name="connsiteX1" fmla="*/ 1012825 w 2251075"/>
                  <a:gd name="connsiteY1" fmla="*/ 2044700 h 2044700"/>
                  <a:gd name="connsiteX2" fmla="*/ 1028700 w 2251075"/>
                  <a:gd name="connsiteY2" fmla="*/ 1990725 h 2044700"/>
                  <a:gd name="connsiteX3" fmla="*/ 1006475 w 2251075"/>
                  <a:gd name="connsiteY3" fmla="*/ 1968500 h 2044700"/>
                  <a:gd name="connsiteX4" fmla="*/ 984250 w 2251075"/>
                  <a:gd name="connsiteY4" fmla="*/ 1955800 h 2044700"/>
                  <a:gd name="connsiteX5" fmla="*/ 917575 w 2251075"/>
                  <a:gd name="connsiteY5" fmla="*/ 1958975 h 2044700"/>
                  <a:gd name="connsiteX6" fmla="*/ 917575 w 2251075"/>
                  <a:gd name="connsiteY6" fmla="*/ 1914525 h 2044700"/>
                  <a:gd name="connsiteX7" fmla="*/ 847725 w 2251075"/>
                  <a:gd name="connsiteY7" fmla="*/ 1911350 h 2044700"/>
                  <a:gd name="connsiteX8" fmla="*/ 831850 w 2251075"/>
                  <a:gd name="connsiteY8" fmla="*/ 1847850 h 2044700"/>
                  <a:gd name="connsiteX9" fmla="*/ 768350 w 2251075"/>
                  <a:gd name="connsiteY9" fmla="*/ 1790700 h 2044700"/>
                  <a:gd name="connsiteX10" fmla="*/ 692150 w 2251075"/>
                  <a:gd name="connsiteY10" fmla="*/ 1755775 h 2044700"/>
                  <a:gd name="connsiteX11" fmla="*/ 666750 w 2251075"/>
                  <a:gd name="connsiteY11" fmla="*/ 1733550 h 2044700"/>
                  <a:gd name="connsiteX12" fmla="*/ 628650 w 2251075"/>
                  <a:gd name="connsiteY12" fmla="*/ 1641475 h 2044700"/>
                  <a:gd name="connsiteX13" fmla="*/ 561975 w 2251075"/>
                  <a:gd name="connsiteY13" fmla="*/ 1597025 h 2044700"/>
                  <a:gd name="connsiteX14" fmla="*/ 523875 w 2251075"/>
                  <a:gd name="connsiteY14" fmla="*/ 1530350 h 2044700"/>
                  <a:gd name="connsiteX15" fmla="*/ 485775 w 2251075"/>
                  <a:gd name="connsiteY15" fmla="*/ 1520825 h 2044700"/>
                  <a:gd name="connsiteX16" fmla="*/ 447675 w 2251075"/>
                  <a:gd name="connsiteY16" fmla="*/ 1470025 h 2044700"/>
                  <a:gd name="connsiteX17" fmla="*/ 422275 w 2251075"/>
                  <a:gd name="connsiteY17" fmla="*/ 1473200 h 2044700"/>
                  <a:gd name="connsiteX18" fmla="*/ 320675 w 2251075"/>
                  <a:gd name="connsiteY18" fmla="*/ 1349375 h 2044700"/>
                  <a:gd name="connsiteX19" fmla="*/ 333375 w 2251075"/>
                  <a:gd name="connsiteY19" fmla="*/ 1317625 h 2044700"/>
                  <a:gd name="connsiteX20" fmla="*/ 317500 w 2251075"/>
                  <a:gd name="connsiteY20" fmla="*/ 1250950 h 2044700"/>
                  <a:gd name="connsiteX21" fmla="*/ 301625 w 2251075"/>
                  <a:gd name="connsiteY21" fmla="*/ 1200150 h 2044700"/>
                  <a:gd name="connsiteX22" fmla="*/ 273050 w 2251075"/>
                  <a:gd name="connsiteY22" fmla="*/ 1193800 h 2044700"/>
                  <a:gd name="connsiteX23" fmla="*/ 301625 w 2251075"/>
                  <a:gd name="connsiteY23" fmla="*/ 1162050 h 2044700"/>
                  <a:gd name="connsiteX24" fmla="*/ 260350 w 2251075"/>
                  <a:gd name="connsiteY24" fmla="*/ 1073150 h 2044700"/>
                  <a:gd name="connsiteX25" fmla="*/ 222250 w 2251075"/>
                  <a:gd name="connsiteY25" fmla="*/ 1060450 h 2044700"/>
                  <a:gd name="connsiteX26" fmla="*/ 180975 w 2251075"/>
                  <a:gd name="connsiteY26" fmla="*/ 1060450 h 2044700"/>
                  <a:gd name="connsiteX27" fmla="*/ 222250 w 2251075"/>
                  <a:gd name="connsiteY27" fmla="*/ 1031875 h 2044700"/>
                  <a:gd name="connsiteX28" fmla="*/ 184150 w 2251075"/>
                  <a:gd name="connsiteY28" fmla="*/ 987425 h 2044700"/>
                  <a:gd name="connsiteX29" fmla="*/ 139700 w 2251075"/>
                  <a:gd name="connsiteY29" fmla="*/ 946150 h 2044700"/>
                  <a:gd name="connsiteX30" fmla="*/ 107950 w 2251075"/>
                  <a:gd name="connsiteY30" fmla="*/ 917575 h 2044700"/>
                  <a:gd name="connsiteX31" fmla="*/ 60325 w 2251075"/>
                  <a:gd name="connsiteY31" fmla="*/ 930275 h 2044700"/>
                  <a:gd name="connsiteX32" fmla="*/ 0 w 2251075"/>
                  <a:gd name="connsiteY32" fmla="*/ 815975 h 2044700"/>
                  <a:gd name="connsiteX33" fmla="*/ 38100 w 2251075"/>
                  <a:gd name="connsiteY33" fmla="*/ 800100 h 2044700"/>
                  <a:gd name="connsiteX34" fmla="*/ 28575 w 2251075"/>
                  <a:gd name="connsiteY34" fmla="*/ 723900 h 2044700"/>
                  <a:gd name="connsiteX35" fmla="*/ 41275 w 2251075"/>
                  <a:gd name="connsiteY35" fmla="*/ 669925 h 2044700"/>
                  <a:gd name="connsiteX36" fmla="*/ 44450 w 2251075"/>
                  <a:gd name="connsiteY36" fmla="*/ 635000 h 2044700"/>
                  <a:gd name="connsiteX37" fmla="*/ 44450 w 2251075"/>
                  <a:gd name="connsiteY37" fmla="*/ 581025 h 2044700"/>
                  <a:gd name="connsiteX38" fmla="*/ 34925 w 2251075"/>
                  <a:gd name="connsiteY38" fmla="*/ 530225 h 2044700"/>
                  <a:gd name="connsiteX39" fmla="*/ 98425 w 2251075"/>
                  <a:gd name="connsiteY39" fmla="*/ 485775 h 2044700"/>
                  <a:gd name="connsiteX40" fmla="*/ 193675 w 2251075"/>
                  <a:gd name="connsiteY40" fmla="*/ 492125 h 2044700"/>
                  <a:gd name="connsiteX41" fmla="*/ 228600 w 2251075"/>
                  <a:gd name="connsiteY41" fmla="*/ 565150 h 2044700"/>
                  <a:gd name="connsiteX42" fmla="*/ 288925 w 2251075"/>
                  <a:gd name="connsiteY42" fmla="*/ 622300 h 2044700"/>
                  <a:gd name="connsiteX43" fmla="*/ 352425 w 2251075"/>
                  <a:gd name="connsiteY43" fmla="*/ 660400 h 2044700"/>
                  <a:gd name="connsiteX44" fmla="*/ 409575 w 2251075"/>
                  <a:gd name="connsiteY44" fmla="*/ 647700 h 2044700"/>
                  <a:gd name="connsiteX45" fmla="*/ 444500 w 2251075"/>
                  <a:gd name="connsiteY45" fmla="*/ 577850 h 2044700"/>
                  <a:gd name="connsiteX46" fmla="*/ 473075 w 2251075"/>
                  <a:gd name="connsiteY46" fmla="*/ 514350 h 2044700"/>
                  <a:gd name="connsiteX47" fmla="*/ 479425 w 2251075"/>
                  <a:gd name="connsiteY47" fmla="*/ 473075 h 2044700"/>
                  <a:gd name="connsiteX48" fmla="*/ 546100 w 2251075"/>
                  <a:gd name="connsiteY48" fmla="*/ 466725 h 2044700"/>
                  <a:gd name="connsiteX49" fmla="*/ 587375 w 2251075"/>
                  <a:gd name="connsiteY49" fmla="*/ 501650 h 2044700"/>
                  <a:gd name="connsiteX50" fmla="*/ 615950 w 2251075"/>
                  <a:gd name="connsiteY50" fmla="*/ 485775 h 2044700"/>
                  <a:gd name="connsiteX51" fmla="*/ 647700 w 2251075"/>
                  <a:gd name="connsiteY51" fmla="*/ 508000 h 2044700"/>
                  <a:gd name="connsiteX52" fmla="*/ 714375 w 2251075"/>
                  <a:gd name="connsiteY52" fmla="*/ 454025 h 2044700"/>
                  <a:gd name="connsiteX53" fmla="*/ 736600 w 2251075"/>
                  <a:gd name="connsiteY53" fmla="*/ 431800 h 2044700"/>
                  <a:gd name="connsiteX54" fmla="*/ 755650 w 2251075"/>
                  <a:gd name="connsiteY54" fmla="*/ 469900 h 2044700"/>
                  <a:gd name="connsiteX55" fmla="*/ 841375 w 2251075"/>
                  <a:gd name="connsiteY55" fmla="*/ 498475 h 2044700"/>
                  <a:gd name="connsiteX56" fmla="*/ 911225 w 2251075"/>
                  <a:gd name="connsiteY56" fmla="*/ 520700 h 2044700"/>
                  <a:gd name="connsiteX57" fmla="*/ 946150 w 2251075"/>
                  <a:gd name="connsiteY57" fmla="*/ 495300 h 2044700"/>
                  <a:gd name="connsiteX58" fmla="*/ 981075 w 2251075"/>
                  <a:gd name="connsiteY58" fmla="*/ 495300 h 2044700"/>
                  <a:gd name="connsiteX59" fmla="*/ 1000125 w 2251075"/>
                  <a:gd name="connsiteY59" fmla="*/ 539750 h 2044700"/>
                  <a:gd name="connsiteX60" fmla="*/ 1066800 w 2251075"/>
                  <a:gd name="connsiteY60" fmla="*/ 542925 h 2044700"/>
                  <a:gd name="connsiteX61" fmla="*/ 1047750 w 2251075"/>
                  <a:gd name="connsiteY61" fmla="*/ 485775 h 2044700"/>
                  <a:gd name="connsiteX62" fmla="*/ 1117600 w 2251075"/>
                  <a:gd name="connsiteY62" fmla="*/ 542925 h 2044700"/>
                  <a:gd name="connsiteX63" fmla="*/ 1190625 w 2251075"/>
                  <a:gd name="connsiteY63" fmla="*/ 539750 h 2044700"/>
                  <a:gd name="connsiteX64" fmla="*/ 1196975 w 2251075"/>
                  <a:gd name="connsiteY64" fmla="*/ 539750 h 2044700"/>
                  <a:gd name="connsiteX65" fmla="*/ 1308100 w 2251075"/>
                  <a:gd name="connsiteY65" fmla="*/ 600075 h 2044700"/>
                  <a:gd name="connsiteX66" fmla="*/ 1390650 w 2251075"/>
                  <a:gd name="connsiteY66" fmla="*/ 511175 h 2044700"/>
                  <a:gd name="connsiteX67" fmla="*/ 1435100 w 2251075"/>
                  <a:gd name="connsiteY67" fmla="*/ 511175 h 2044700"/>
                  <a:gd name="connsiteX68" fmla="*/ 1473200 w 2251075"/>
                  <a:gd name="connsiteY68" fmla="*/ 546100 h 2044700"/>
                  <a:gd name="connsiteX69" fmla="*/ 1524000 w 2251075"/>
                  <a:gd name="connsiteY69" fmla="*/ 549275 h 2044700"/>
                  <a:gd name="connsiteX70" fmla="*/ 1527175 w 2251075"/>
                  <a:gd name="connsiteY70" fmla="*/ 504825 h 2044700"/>
                  <a:gd name="connsiteX71" fmla="*/ 1558925 w 2251075"/>
                  <a:gd name="connsiteY71" fmla="*/ 498475 h 2044700"/>
                  <a:gd name="connsiteX72" fmla="*/ 1590675 w 2251075"/>
                  <a:gd name="connsiteY72" fmla="*/ 533400 h 2044700"/>
                  <a:gd name="connsiteX73" fmla="*/ 1603375 w 2251075"/>
                  <a:gd name="connsiteY73" fmla="*/ 511175 h 2044700"/>
                  <a:gd name="connsiteX74" fmla="*/ 1682750 w 2251075"/>
                  <a:gd name="connsiteY74" fmla="*/ 504825 h 2044700"/>
                  <a:gd name="connsiteX75" fmla="*/ 1711325 w 2251075"/>
                  <a:gd name="connsiteY75" fmla="*/ 568325 h 2044700"/>
                  <a:gd name="connsiteX76" fmla="*/ 1739900 w 2251075"/>
                  <a:gd name="connsiteY76" fmla="*/ 539750 h 2044700"/>
                  <a:gd name="connsiteX77" fmla="*/ 1800225 w 2251075"/>
                  <a:gd name="connsiteY77" fmla="*/ 546100 h 2044700"/>
                  <a:gd name="connsiteX78" fmla="*/ 1863725 w 2251075"/>
                  <a:gd name="connsiteY78" fmla="*/ 625475 h 2044700"/>
                  <a:gd name="connsiteX79" fmla="*/ 1882775 w 2251075"/>
                  <a:gd name="connsiteY79" fmla="*/ 647700 h 2044700"/>
                  <a:gd name="connsiteX80" fmla="*/ 1860550 w 2251075"/>
                  <a:gd name="connsiteY80" fmla="*/ 682625 h 2044700"/>
                  <a:gd name="connsiteX81" fmla="*/ 1914525 w 2251075"/>
                  <a:gd name="connsiteY81" fmla="*/ 714375 h 2044700"/>
                  <a:gd name="connsiteX82" fmla="*/ 2012950 w 2251075"/>
                  <a:gd name="connsiteY82" fmla="*/ 733425 h 2044700"/>
                  <a:gd name="connsiteX83" fmla="*/ 2019300 w 2251075"/>
                  <a:gd name="connsiteY83" fmla="*/ 676275 h 2044700"/>
                  <a:gd name="connsiteX84" fmla="*/ 2108200 w 2251075"/>
                  <a:gd name="connsiteY84" fmla="*/ 647700 h 2044700"/>
                  <a:gd name="connsiteX85" fmla="*/ 2092325 w 2251075"/>
                  <a:gd name="connsiteY85" fmla="*/ 606425 h 2044700"/>
                  <a:gd name="connsiteX86" fmla="*/ 2044700 w 2251075"/>
                  <a:gd name="connsiteY86" fmla="*/ 609600 h 2044700"/>
                  <a:gd name="connsiteX87" fmla="*/ 2073275 w 2251075"/>
                  <a:gd name="connsiteY87" fmla="*/ 561975 h 2044700"/>
                  <a:gd name="connsiteX88" fmla="*/ 2025650 w 2251075"/>
                  <a:gd name="connsiteY88" fmla="*/ 476250 h 2044700"/>
                  <a:gd name="connsiteX89" fmla="*/ 2092325 w 2251075"/>
                  <a:gd name="connsiteY89" fmla="*/ 434975 h 2044700"/>
                  <a:gd name="connsiteX90" fmla="*/ 2124075 w 2251075"/>
                  <a:gd name="connsiteY90" fmla="*/ 406400 h 2044700"/>
                  <a:gd name="connsiteX91" fmla="*/ 2146300 w 2251075"/>
                  <a:gd name="connsiteY91" fmla="*/ 450850 h 2044700"/>
                  <a:gd name="connsiteX92" fmla="*/ 2197100 w 2251075"/>
                  <a:gd name="connsiteY92" fmla="*/ 431800 h 2044700"/>
                  <a:gd name="connsiteX93" fmla="*/ 2238375 w 2251075"/>
                  <a:gd name="connsiteY93" fmla="*/ 460375 h 2044700"/>
                  <a:gd name="connsiteX94" fmla="*/ 2251075 w 2251075"/>
                  <a:gd name="connsiteY94" fmla="*/ 403225 h 2044700"/>
                  <a:gd name="connsiteX95" fmla="*/ 2171700 w 2251075"/>
                  <a:gd name="connsiteY95" fmla="*/ 374650 h 2044700"/>
                  <a:gd name="connsiteX96" fmla="*/ 2073275 w 2251075"/>
                  <a:gd name="connsiteY96" fmla="*/ 336550 h 2044700"/>
                  <a:gd name="connsiteX97" fmla="*/ 2025650 w 2251075"/>
                  <a:gd name="connsiteY97" fmla="*/ 298450 h 2044700"/>
                  <a:gd name="connsiteX98" fmla="*/ 1978025 w 2251075"/>
                  <a:gd name="connsiteY98" fmla="*/ 292100 h 2044700"/>
                  <a:gd name="connsiteX99" fmla="*/ 2012950 w 2251075"/>
                  <a:gd name="connsiteY99" fmla="*/ 247650 h 2044700"/>
                  <a:gd name="connsiteX100" fmla="*/ 1987550 w 2251075"/>
                  <a:gd name="connsiteY100" fmla="*/ 180975 h 2044700"/>
                  <a:gd name="connsiteX101" fmla="*/ 2047875 w 2251075"/>
                  <a:gd name="connsiteY101" fmla="*/ 158750 h 2044700"/>
                  <a:gd name="connsiteX102" fmla="*/ 1997075 w 2251075"/>
                  <a:gd name="connsiteY102" fmla="*/ 111125 h 2044700"/>
                  <a:gd name="connsiteX103" fmla="*/ 1958975 w 2251075"/>
                  <a:gd name="connsiteY103" fmla="*/ 142875 h 2044700"/>
                  <a:gd name="connsiteX104" fmla="*/ 1914525 w 2251075"/>
                  <a:gd name="connsiteY104" fmla="*/ 98425 h 2044700"/>
                  <a:gd name="connsiteX105" fmla="*/ 1927225 w 2251075"/>
                  <a:gd name="connsiteY105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251075" h="2044700">
                    <a:moveTo>
                      <a:pt x="1012825" y="2044700"/>
                    </a:moveTo>
                    <a:lnTo>
                      <a:pt x="1012825" y="2044700"/>
                    </a:lnTo>
                    <a:lnTo>
                      <a:pt x="1028700" y="1990725"/>
                    </a:lnTo>
                    <a:lnTo>
                      <a:pt x="1006475" y="1968500"/>
                    </a:lnTo>
                    <a:lnTo>
                      <a:pt x="984250" y="1955800"/>
                    </a:lnTo>
                    <a:lnTo>
                      <a:pt x="917575" y="1958975"/>
                    </a:lnTo>
                    <a:lnTo>
                      <a:pt x="917575" y="1914525"/>
                    </a:lnTo>
                    <a:lnTo>
                      <a:pt x="847725" y="1911350"/>
                    </a:lnTo>
                    <a:lnTo>
                      <a:pt x="831850" y="1847850"/>
                    </a:lnTo>
                    <a:lnTo>
                      <a:pt x="768350" y="1790700"/>
                    </a:lnTo>
                    <a:lnTo>
                      <a:pt x="692150" y="1755775"/>
                    </a:lnTo>
                    <a:lnTo>
                      <a:pt x="666750" y="1733550"/>
                    </a:lnTo>
                    <a:lnTo>
                      <a:pt x="628650" y="1641475"/>
                    </a:lnTo>
                    <a:lnTo>
                      <a:pt x="561975" y="1597025"/>
                    </a:lnTo>
                    <a:lnTo>
                      <a:pt x="523875" y="1530350"/>
                    </a:lnTo>
                    <a:lnTo>
                      <a:pt x="485775" y="1520825"/>
                    </a:lnTo>
                    <a:lnTo>
                      <a:pt x="447675" y="1470025"/>
                    </a:lnTo>
                    <a:lnTo>
                      <a:pt x="422275" y="1473200"/>
                    </a:lnTo>
                    <a:lnTo>
                      <a:pt x="320675" y="1349375"/>
                    </a:lnTo>
                    <a:lnTo>
                      <a:pt x="333375" y="1317625"/>
                    </a:lnTo>
                    <a:lnTo>
                      <a:pt x="317500" y="1250950"/>
                    </a:lnTo>
                    <a:lnTo>
                      <a:pt x="301625" y="1200150"/>
                    </a:lnTo>
                    <a:lnTo>
                      <a:pt x="273050" y="1193800"/>
                    </a:lnTo>
                    <a:lnTo>
                      <a:pt x="301625" y="1162050"/>
                    </a:lnTo>
                    <a:lnTo>
                      <a:pt x="260350" y="1073150"/>
                    </a:lnTo>
                    <a:lnTo>
                      <a:pt x="222250" y="1060450"/>
                    </a:lnTo>
                    <a:lnTo>
                      <a:pt x="180975" y="1060450"/>
                    </a:lnTo>
                    <a:lnTo>
                      <a:pt x="222250" y="1031875"/>
                    </a:lnTo>
                    <a:lnTo>
                      <a:pt x="184150" y="987425"/>
                    </a:lnTo>
                    <a:lnTo>
                      <a:pt x="139700" y="946150"/>
                    </a:lnTo>
                    <a:lnTo>
                      <a:pt x="107950" y="917575"/>
                    </a:lnTo>
                    <a:lnTo>
                      <a:pt x="60325" y="930275"/>
                    </a:lnTo>
                    <a:lnTo>
                      <a:pt x="0" y="815975"/>
                    </a:lnTo>
                    <a:lnTo>
                      <a:pt x="38100" y="800100"/>
                    </a:lnTo>
                    <a:lnTo>
                      <a:pt x="28575" y="723900"/>
                    </a:lnTo>
                    <a:lnTo>
                      <a:pt x="41275" y="669925"/>
                    </a:lnTo>
                    <a:lnTo>
                      <a:pt x="44450" y="635000"/>
                    </a:lnTo>
                    <a:lnTo>
                      <a:pt x="44450" y="581025"/>
                    </a:lnTo>
                    <a:lnTo>
                      <a:pt x="34925" y="530225"/>
                    </a:lnTo>
                    <a:lnTo>
                      <a:pt x="98425" y="485775"/>
                    </a:lnTo>
                    <a:lnTo>
                      <a:pt x="193675" y="492125"/>
                    </a:lnTo>
                    <a:lnTo>
                      <a:pt x="228600" y="565150"/>
                    </a:lnTo>
                    <a:lnTo>
                      <a:pt x="288925" y="622300"/>
                    </a:lnTo>
                    <a:lnTo>
                      <a:pt x="352425" y="660400"/>
                    </a:lnTo>
                    <a:lnTo>
                      <a:pt x="409575" y="647700"/>
                    </a:lnTo>
                    <a:lnTo>
                      <a:pt x="444500" y="577850"/>
                    </a:lnTo>
                    <a:lnTo>
                      <a:pt x="473075" y="514350"/>
                    </a:lnTo>
                    <a:lnTo>
                      <a:pt x="479425" y="473075"/>
                    </a:lnTo>
                    <a:lnTo>
                      <a:pt x="546100" y="466725"/>
                    </a:lnTo>
                    <a:lnTo>
                      <a:pt x="587375" y="501650"/>
                    </a:lnTo>
                    <a:lnTo>
                      <a:pt x="615950" y="485775"/>
                    </a:lnTo>
                    <a:lnTo>
                      <a:pt x="647700" y="508000"/>
                    </a:lnTo>
                    <a:lnTo>
                      <a:pt x="714375" y="454025"/>
                    </a:lnTo>
                    <a:lnTo>
                      <a:pt x="736600" y="431800"/>
                    </a:lnTo>
                    <a:lnTo>
                      <a:pt x="755650" y="469900"/>
                    </a:lnTo>
                    <a:lnTo>
                      <a:pt x="841375" y="498475"/>
                    </a:lnTo>
                    <a:lnTo>
                      <a:pt x="911225" y="520700"/>
                    </a:lnTo>
                    <a:lnTo>
                      <a:pt x="946150" y="495300"/>
                    </a:lnTo>
                    <a:lnTo>
                      <a:pt x="981075" y="495300"/>
                    </a:lnTo>
                    <a:lnTo>
                      <a:pt x="1000125" y="539750"/>
                    </a:lnTo>
                    <a:lnTo>
                      <a:pt x="1066800" y="542925"/>
                    </a:lnTo>
                    <a:lnTo>
                      <a:pt x="1047750" y="485775"/>
                    </a:lnTo>
                    <a:lnTo>
                      <a:pt x="1117600" y="542925"/>
                    </a:lnTo>
                    <a:lnTo>
                      <a:pt x="1190625" y="539750"/>
                    </a:lnTo>
                    <a:lnTo>
                      <a:pt x="1196975" y="539750"/>
                    </a:lnTo>
                    <a:lnTo>
                      <a:pt x="1308100" y="600075"/>
                    </a:lnTo>
                    <a:lnTo>
                      <a:pt x="1390650" y="511175"/>
                    </a:lnTo>
                    <a:lnTo>
                      <a:pt x="1435100" y="511175"/>
                    </a:lnTo>
                    <a:lnTo>
                      <a:pt x="1473200" y="546100"/>
                    </a:lnTo>
                    <a:lnTo>
                      <a:pt x="1524000" y="549275"/>
                    </a:lnTo>
                    <a:lnTo>
                      <a:pt x="1527175" y="504825"/>
                    </a:lnTo>
                    <a:lnTo>
                      <a:pt x="1558925" y="498475"/>
                    </a:lnTo>
                    <a:lnTo>
                      <a:pt x="1590675" y="533400"/>
                    </a:lnTo>
                    <a:lnTo>
                      <a:pt x="1603375" y="511175"/>
                    </a:lnTo>
                    <a:lnTo>
                      <a:pt x="1682750" y="504825"/>
                    </a:lnTo>
                    <a:lnTo>
                      <a:pt x="1711325" y="568325"/>
                    </a:lnTo>
                    <a:lnTo>
                      <a:pt x="1739900" y="539750"/>
                    </a:lnTo>
                    <a:lnTo>
                      <a:pt x="1800225" y="546100"/>
                    </a:lnTo>
                    <a:lnTo>
                      <a:pt x="1863725" y="625475"/>
                    </a:lnTo>
                    <a:lnTo>
                      <a:pt x="1882775" y="647700"/>
                    </a:lnTo>
                    <a:lnTo>
                      <a:pt x="1860550" y="682625"/>
                    </a:lnTo>
                    <a:lnTo>
                      <a:pt x="1914525" y="714375"/>
                    </a:lnTo>
                    <a:lnTo>
                      <a:pt x="2012950" y="733425"/>
                    </a:lnTo>
                    <a:lnTo>
                      <a:pt x="2019300" y="676275"/>
                    </a:lnTo>
                    <a:lnTo>
                      <a:pt x="2108200" y="647700"/>
                    </a:lnTo>
                    <a:lnTo>
                      <a:pt x="2092325" y="606425"/>
                    </a:lnTo>
                    <a:lnTo>
                      <a:pt x="2044700" y="609600"/>
                    </a:lnTo>
                    <a:lnTo>
                      <a:pt x="2073275" y="561975"/>
                    </a:lnTo>
                    <a:lnTo>
                      <a:pt x="2025650" y="476250"/>
                    </a:lnTo>
                    <a:lnTo>
                      <a:pt x="2092325" y="434975"/>
                    </a:lnTo>
                    <a:lnTo>
                      <a:pt x="2124075" y="406400"/>
                    </a:lnTo>
                    <a:lnTo>
                      <a:pt x="2146300" y="450850"/>
                    </a:lnTo>
                    <a:lnTo>
                      <a:pt x="2197100" y="431800"/>
                    </a:lnTo>
                    <a:lnTo>
                      <a:pt x="2238375" y="460375"/>
                    </a:lnTo>
                    <a:lnTo>
                      <a:pt x="2251075" y="403225"/>
                    </a:lnTo>
                    <a:lnTo>
                      <a:pt x="2171700" y="374650"/>
                    </a:lnTo>
                    <a:lnTo>
                      <a:pt x="2073275" y="336550"/>
                    </a:lnTo>
                    <a:lnTo>
                      <a:pt x="2025650" y="298450"/>
                    </a:lnTo>
                    <a:lnTo>
                      <a:pt x="1978025" y="292100"/>
                    </a:lnTo>
                    <a:lnTo>
                      <a:pt x="2012950" y="247650"/>
                    </a:lnTo>
                    <a:lnTo>
                      <a:pt x="1987550" y="180975"/>
                    </a:lnTo>
                    <a:lnTo>
                      <a:pt x="2047875" y="158750"/>
                    </a:lnTo>
                    <a:lnTo>
                      <a:pt x="1997075" y="111125"/>
                    </a:lnTo>
                    <a:lnTo>
                      <a:pt x="1958975" y="142875"/>
                    </a:lnTo>
                    <a:lnTo>
                      <a:pt x="1914525" y="98425"/>
                    </a:lnTo>
                    <a:lnTo>
                      <a:pt x="19272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C1CF4A98-A5D4-44CD-9F00-B4D5BA98ACE7}"/>
                  </a:ext>
                </a:extLst>
              </p:cNvPr>
              <p:cNvSpPr/>
              <p:nvPr/>
            </p:nvSpPr>
            <p:spPr>
              <a:xfrm>
                <a:off x="7369175" y="285750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F64FBCEB-E8E3-4B12-B0B3-0074237ECB1E}"/>
                  </a:ext>
                </a:extLst>
              </p:cNvPr>
              <p:cNvSpPr/>
              <p:nvPr/>
            </p:nvSpPr>
            <p:spPr>
              <a:xfrm>
                <a:off x="5876925" y="2232025"/>
                <a:ext cx="1489075" cy="619125"/>
              </a:xfrm>
              <a:custGeom>
                <a:avLst/>
                <a:gdLst>
                  <a:gd name="connsiteX0" fmla="*/ 1489075 w 1489075"/>
                  <a:gd name="connsiteY0" fmla="*/ 619125 h 619125"/>
                  <a:gd name="connsiteX1" fmla="*/ 1482725 w 1489075"/>
                  <a:gd name="connsiteY1" fmla="*/ 542925 h 619125"/>
                  <a:gd name="connsiteX2" fmla="*/ 1403350 w 1489075"/>
                  <a:gd name="connsiteY2" fmla="*/ 482600 h 619125"/>
                  <a:gd name="connsiteX3" fmla="*/ 1387475 w 1489075"/>
                  <a:gd name="connsiteY3" fmla="*/ 422275 h 619125"/>
                  <a:gd name="connsiteX4" fmla="*/ 1368425 w 1489075"/>
                  <a:gd name="connsiteY4" fmla="*/ 473075 h 619125"/>
                  <a:gd name="connsiteX5" fmla="*/ 1308100 w 1489075"/>
                  <a:gd name="connsiteY5" fmla="*/ 441325 h 619125"/>
                  <a:gd name="connsiteX6" fmla="*/ 1257300 w 1489075"/>
                  <a:gd name="connsiteY6" fmla="*/ 549275 h 619125"/>
                  <a:gd name="connsiteX7" fmla="*/ 1193800 w 1489075"/>
                  <a:gd name="connsiteY7" fmla="*/ 593725 h 619125"/>
                  <a:gd name="connsiteX8" fmla="*/ 1152525 w 1489075"/>
                  <a:gd name="connsiteY8" fmla="*/ 574675 h 619125"/>
                  <a:gd name="connsiteX9" fmla="*/ 1111250 w 1489075"/>
                  <a:gd name="connsiteY9" fmla="*/ 603250 h 619125"/>
                  <a:gd name="connsiteX10" fmla="*/ 1050925 w 1489075"/>
                  <a:gd name="connsiteY10" fmla="*/ 581025 h 619125"/>
                  <a:gd name="connsiteX11" fmla="*/ 977900 w 1489075"/>
                  <a:gd name="connsiteY11" fmla="*/ 552450 h 619125"/>
                  <a:gd name="connsiteX12" fmla="*/ 965200 w 1489075"/>
                  <a:gd name="connsiteY12" fmla="*/ 584200 h 619125"/>
                  <a:gd name="connsiteX13" fmla="*/ 911225 w 1489075"/>
                  <a:gd name="connsiteY13" fmla="*/ 574675 h 619125"/>
                  <a:gd name="connsiteX14" fmla="*/ 885825 w 1489075"/>
                  <a:gd name="connsiteY14" fmla="*/ 558800 h 619125"/>
                  <a:gd name="connsiteX15" fmla="*/ 850900 w 1489075"/>
                  <a:gd name="connsiteY15" fmla="*/ 574675 h 619125"/>
                  <a:gd name="connsiteX16" fmla="*/ 822325 w 1489075"/>
                  <a:gd name="connsiteY16" fmla="*/ 574675 h 619125"/>
                  <a:gd name="connsiteX17" fmla="*/ 809625 w 1489075"/>
                  <a:gd name="connsiteY17" fmla="*/ 549275 h 619125"/>
                  <a:gd name="connsiteX18" fmla="*/ 771525 w 1489075"/>
                  <a:gd name="connsiteY18" fmla="*/ 523875 h 619125"/>
                  <a:gd name="connsiteX19" fmla="*/ 695325 w 1489075"/>
                  <a:gd name="connsiteY19" fmla="*/ 539750 h 619125"/>
                  <a:gd name="connsiteX20" fmla="*/ 663575 w 1489075"/>
                  <a:gd name="connsiteY20" fmla="*/ 454025 h 619125"/>
                  <a:gd name="connsiteX21" fmla="*/ 577850 w 1489075"/>
                  <a:gd name="connsiteY21" fmla="*/ 454025 h 619125"/>
                  <a:gd name="connsiteX22" fmla="*/ 546100 w 1489075"/>
                  <a:gd name="connsiteY22" fmla="*/ 473075 h 619125"/>
                  <a:gd name="connsiteX23" fmla="*/ 473075 w 1489075"/>
                  <a:gd name="connsiteY23" fmla="*/ 419100 h 619125"/>
                  <a:gd name="connsiteX24" fmla="*/ 444500 w 1489075"/>
                  <a:gd name="connsiteY24" fmla="*/ 352425 h 619125"/>
                  <a:gd name="connsiteX25" fmla="*/ 425450 w 1489075"/>
                  <a:gd name="connsiteY25" fmla="*/ 323850 h 619125"/>
                  <a:gd name="connsiteX26" fmla="*/ 396875 w 1489075"/>
                  <a:gd name="connsiteY26" fmla="*/ 257175 h 619125"/>
                  <a:gd name="connsiteX27" fmla="*/ 295275 w 1489075"/>
                  <a:gd name="connsiteY27" fmla="*/ 219075 h 619125"/>
                  <a:gd name="connsiteX28" fmla="*/ 231775 w 1489075"/>
                  <a:gd name="connsiteY28" fmla="*/ 168275 h 619125"/>
                  <a:gd name="connsiteX29" fmla="*/ 209550 w 1489075"/>
                  <a:gd name="connsiteY29" fmla="*/ 120650 h 619125"/>
                  <a:gd name="connsiteX30" fmla="*/ 142875 w 1489075"/>
                  <a:gd name="connsiteY30" fmla="*/ 73025 h 619125"/>
                  <a:gd name="connsiteX31" fmla="*/ 114300 w 1489075"/>
                  <a:gd name="connsiteY31" fmla="*/ 53975 h 619125"/>
                  <a:gd name="connsiteX32" fmla="*/ 92075 w 1489075"/>
                  <a:gd name="connsiteY32" fmla="*/ 41275 h 619125"/>
                  <a:gd name="connsiteX33" fmla="*/ 38100 w 1489075"/>
                  <a:gd name="connsiteY33" fmla="*/ 0 h 619125"/>
                  <a:gd name="connsiteX34" fmla="*/ 0 w 1489075"/>
                  <a:gd name="connsiteY34" fmla="*/ 12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89075" h="619125">
                    <a:moveTo>
                      <a:pt x="1489075" y="619125"/>
                    </a:moveTo>
                    <a:lnTo>
                      <a:pt x="1482725" y="542925"/>
                    </a:lnTo>
                    <a:lnTo>
                      <a:pt x="1403350" y="482600"/>
                    </a:lnTo>
                    <a:lnTo>
                      <a:pt x="1387475" y="422275"/>
                    </a:lnTo>
                    <a:lnTo>
                      <a:pt x="1368425" y="473075"/>
                    </a:lnTo>
                    <a:lnTo>
                      <a:pt x="1308100" y="441325"/>
                    </a:lnTo>
                    <a:lnTo>
                      <a:pt x="1257300" y="549275"/>
                    </a:lnTo>
                    <a:lnTo>
                      <a:pt x="1193800" y="593725"/>
                    </a:lnTo>
                    <a:lnTo>
                      <a:pt x="1152525" y="574675"/>
                    </a:lnTo>
                    <a:lnTo>
                      <a:pt x="1111250" y="603250"/>
                    </a:lnTo>
                    <a:lnTo>
                      <a:pt x="1050925" y="581025"/>
                    </a:lnTo>
                    <a:lnTo>
                      <a:pt x="977900" y="552450"/>
                    </a:lnTo>
                    <a:lnTo>
                      <a:pt x="965200" y="584200"/>
                    </a:lnTo>
                    <a:lnTo>
                      <a:pt x="911225" y="574675"/>
                    </a:lnTo>
                    <a:lnTo>
                      <a:pt x="885825" y="558800"/>
                    </a:lnTo>
                    <a:lnTo>
                      <a:pt x="850900" y="574675"/>
                    </a:lnTo>
                    <a:lnTo>
                      <a:pt x="822325" y="574675"/>
                    </a:lnTo>
                    <a:cubicBezTo>
                      <a:pt x="818092" y="566208"/>
                      <a:pt x="816318" y="555968"/>
                      <a:pt x="809625" y="549275"/>
                    </a:cubicBezTo>
                    <a:cubicBezTo>
                      <a:pt x="798832" y="538482"/>
                      <a:pt x="771525" y="523875"/>
                      <a:pt x="771525" y="523875"/>
                    </a:cubicBezTo>
                    <a:lnTo>
                      <a:pt x="695325" y="539750"/>
                    </a:lnTo>
                    <a:lnTo>
                      <a:pt x="663575" y="454025"/>
                    </a:lnTo>
                    <a:lnTo>
                      <a:pt x="577850" y="454025"/>
                    </a:lnTo>
                    <a:lnTo>
                      <a:pt x="546100" y="473075"/>
                    </a:lnTo>
                    <a:lnTo>
                      <a:pt x="473075" y="419100"/>
                    </a:lnTo>
                    <a:lnTo>
                      <a:pt x="444500" y="352425"/>
                    </a:lnTo>
                    <a:lnTo>
                      <a:pt x="425450" y="323850"/>
                    </a:lnTo>
                    <a:lnTo>
                      <a:pt x="396875" y="257175"/>
                    </a:lnTo>
                    <a:lnTo>
                      <a:pt x="295275" y="219075"/>
                    </a:lnTo>
                    <a:lnTo>
                      <a:pt x="231775" y="168275"/>
                    </a:lnTo>
                    <a:lnTo>
                      <a:pt x="209550" y="120650"/>
                    </a:lnTo>
                    <a:lnTo>
                      <a:pt x="142875" y="73025"/>
                    </a:lnTo>
                    <a:cubicBezTo>
                      <a:pt x="133350" y="66675"/>
                      <a:pt x="124008" y="60042"/>
                      <a:pt x="114300" y="53975"/>
                    </a:cubicBezTo>
                    <a:cubicBezTo>
                      <a:pt x="107064" y="49453"/>
                      <a:pt x="92075" y="41275"/>
                      <a:pt x="92075" y="41275"/>
                    </a:cubicBezTo>
                    <a:lnTo>
                      <a:pt x="38100" y="0"/>
                    </a:lnTo>
                    <a:lnTo>
                      <a:pt x="0" y="127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8F3A9612-DDCD-4492-B44F-F8F361B7FA94}"/>
                  </a:ext>
                </a:extLst>
              </p:cNvPr>
              <p:cNvSpPr/>
              <p:nvPr/>
            </p:nvSpPr>
            <p:spPr>
              <a:xfrm>
                <a:off x="7286625" y="2393950"/>
                <a:ext cx="2279650" cy="1346200"/>
              </a:xfrm>
              <a:custGeom>
                <a:avLst/>
                <a:gdLst>
                  <a:gd name="connsiteX0" fmla="*/ 0 w 2279650"/>
                  <a:gd name="connsiteY0" fmla="*/ 298450 h 1346200"/>
                  <a:gd name="connsiteX1" fmla="*/ 38100 w 2279650"/>
                  <a:gd name="connsiteY1" fmla="*/ 254000 h 1346200"/>
                  <a:gd name="connsiteX2" fmla="*/ 92075 w 2279650"/>
                  <a:gd name="connsiteY2" fmla="*/ 260350 h 1346200"/>
                  <a:gd name="connsiteX3" fmla="*/ 127000 w 2279650"/>
                  <a:gd name="connsiteY3" fmla="*/ 222250 h 1346200"/>
                  <a:gd name="connsiteX4" fmla="*/ 158750 w 2279650"/>
                  <a:gd name="connsiteY4" fmla="*/ 155575 h 1346200"/>
                  <a:gd name="connsiteX5" fmla="*/ 203200 w 2279650"/>
                  <a:gd name="connsiteY5" fmla="*/ 193675 h 1346200"/>
                  <a:gd name="connsiteX6" fmla="*/ 254000 w 2279650"/>
                  <a:gd name="connsiteY6" fmla="*/ 203200 h 1346200"/>
                  <a:gd name="connsiteX7" fmla="*/ 304800 w 2279650"/>
                  <a:gd name="connsiteY7" fmla="*/ 165100 h 1346200"/>
                  <a:gd name="connsiteX8" fmla="*/ 336550 w 2279650"/>
                  <a:gd name="connsiteY8" fmla="*/ 149225 h 1346200"/>
                  <a:gd name="connsiteX9" fmla="*/ 371475 w 2279650"/>
                  <a:gd name="connsiteY9" fmla="*/ 107950 h 1346200"/>
                  <a:gd name="connsiteX10" fmla="*/ 406400 w 2279650"/>
                  <a:gd name="connsiteY10" fmla="*/ 82550 h 1346200"/>
                  <a:gd name="connsiteX11" fmla="*/ 387350 w 2279650"/>
                  <a:gd name="connsiteY11" fmla="*/ 34925 h 1346200"/>
                  <a:gd name="connsiteX12" fmla="*/ 495300 w 2279650"/>
                  <a:gd name="connsiteY12" fmla="*/ 0 h 1346200"/>
                  <a:gd name="connsiteX13" fmla="*/ 539750 w 2279650"/>
                  <a:gd name="connsiteY13" fmla="*/ 25400 h 1346200"/>
                  <a:gd name="connsiteX14" fmla="*/ 577850 w 2279650"/>
                  <a:gd name="connsiteY14" fmla="*/ 41275 h 1346200"/>
                  <a:gd name="connsiteX15" fmla="*/ 650875 w 2279650"/>
                  <a:gd name="connsiteY15" fmla="*/ 15875 h 1346200"/>
                  <a:gd name="connsiteX16" fmla="*/ 711200 w 2279650"/>
                  <a:gd name="connsiteY16" fmla="*/ 15875 h 1346200"/>
                  <a:gd name="connsiteX17" fmla="*/ 758825 w 2279650"/>
                  <a:gd name="connsiteY17" fmla="*/ 9525 h 1346200"/>
                  <a:gd name="connsiteX18" fmla="*/ 812800 w 2279650"/>
                  <a:gd name="connsiteY18" fmla="*/ 22225 h 1346200"/>
                  <a:gd name="connsiteX19" fmla="*/ 854075 w 2279650"/>
                  <a:gd name="connsiteY19" fmla="*/ 44450 h 1346200"/>
                  <a:gd name="connsiteX20" fmla="*/ 895350 w 2279650"/>
                  <a:gd name="connsiteY20" fmla="*/ 120650 h 1346200"/>
                  <a:gd name="connsiteX21" fmla="*/ 904875 w 2279650"/>
                  <a:gd name="connsiteY21" fmla="*/ 149225 h 1346200"/>
                  <a:gd name="connsiteX22" fmla="*/ 971550 w 2279650"/>
                  <a:gd name="connsiteY22" fmla="*/ 161925 h 1346200"/>
                  <a:gd name="connsiteX23" fmla="*/ 1003300 w 2279650"/>
                  <a:gd name="connsiteY23" fmla="*/ 209550 h 1346200"/>
                  <a:gd name="connsiteX24" fmla="*/ 1047750 w 2279650"/>
                  <a:gd name="connsiteY24" fmla="*/ 215900 h 1346200"/>
                  <a:gd name="connsiteX25" fmla="*/ 1092200 w 2279650"/>
                  <a:gd name="connsiteY25" fmla="*/ 295275 h 1346200"/>
                  <a:gd name="connsiteX26" fmla="*/ 1127125 w 2279650"/>
                  <a:gd name="connsiteY26" fmla="*/ 346075 h 1346200"/>
                  <a:gd name="connsiteX27" fmla="*/ 1168400 w 2279650"/>
                  <a:gd name="connsiteY27" fmla="*/ 327025 h 1346200"/>
                  <a:gd name="connsiteX28" fmla="*/ 1193800 w 2279650"/>
                  <a:gd name="connsiteY28" fmla="*/ 292100 h 1346200"/>
                  <a:gd name="connsiteX29" fmla="*/ 1187450 w 2279650"/>
                  <a:gd name="connsiteY29" fmla="*/ 361950 h 1346200"/>
                  <a:gd name="connsiteX30" fmla="*/ 1190625 w 2279650"/>
                  <a:gd name="connsiteY30" fmla="*/ 441325 h 1346200"/>
                  <a:gd name="connsiteX31" fmla="*/ 1187450 w 2279650"/>
                  <a:gd name="connsiteY31" fmla="*/ 482600 h 1346200"/>
                  <a:gd name="connsiteX32" fmla="*/ 1225550 w 2279650"/>
                  <a:gd name="connsiteY32" fmla="*/ 520700 h 1346200"/>
                  <a:gd name="connsiteX33" fmla="*/ 1193800 w 2279650"/>
                  <a:gd name="connsiteY33" fmla="*/ 552450 h 1346200"/>
                  <a:gd name="connsiteX34" fmla="*/ 1257300 w 2279650"/>
                  <a:gd name="connsiteY34" fmla="*/ 587375 h 1346200"/>
                  <a:gd name="connsiteX35" fmla="*/ 1304925 w 2279650"/>
                  <a:gd name="connsiteY35" fmla="*/ 631825 h 1346200"/>
                  <a:gd name="connsiteX36" fmla="*/ 1358900 w 2279650"/>
                  <a:gd name="connsiteY36" fmla="*/ 692150 h 1346200"/>
                  <a:gd name="connsiteX37" fmla="*/ 1416050 w 2279650"/>
                  <a:gd name="connsiteY37" fmla="*/ 698500 h 1346200"/>
                  <a:gd name="connsiteX38" fmla="*/ 1460500 w 2279650"/>
                  <a:gd name="connsiteY38" fmla="*/ 682625 h 1346200"/>
                  <a:gd name="connsiteX39" fmla="*/ 1473200 w 2279650"/>
                  <a:gd name="connsiteY39" fmla="*/ 746125 h 1346200"/>
                  <a:gd name="connsiteX40" fmla="*/ 1565275 w 2279650"/>
                  <a:gd name="connsiteY40" fmla="*/ 755650 h 1346200"/>
                  <a:gd name="connsiteX41" fmla="*/ 1622425 w 2279650"/>
                  <a:gd name="connsiteY41" fmla="*/ 752475 h 1346200"/>
                  <a:gd name="connsiteX42" fmla="*/ 1673225 w 2279650"/>
                  <a:gd name="connsiteY42" fmla="*/ 796925 h 1346200"/>
                  <a:gd name="connsiteX43" fmla="*/ 1679575 w 2279650"/>
                  <a:gd name="connsiteY43" fmla="*/ 809625 h 1346200"/>
                  <a:gd name="connsiteX44" fmla="*/ 1657350 w 2279650"/>
                  <a:gd name="connsiteY44" fmla="*/ 860425 h 1346200"/>
                  <a:gd name="connsiteX45" fmla="*/ 1619250 w 2279650"/>
                  <a:gd name="connsiteY45" fmla="*/ 904875 h 1346200"/>
                  <a:gd name="connsiteX46" fmla="*/ 1593850 w 2279650"/>
                  <a:gd name="connsiteY46" fmla="*/ 911225 h 1346200"/>
                  <a:gd name="connsiteX47" fmla="*/ 1619250 w 2279650"/>
                  <a:gd name="connsiteY47" fmla="*/ 974725 h 1346200"/>
                  <a:gd name="connsiteX48" fmla="*/ 1682750 w 2279650"/>
                  <a:gd name="connsiteY48" fmla="*/ 996950 h 1346200"/>
                  <a:gd name="connsiteX49" fmla="*/ 1711325 w 2279650"/>
                  <a:gd name="connsiteY49" fmla="*/ 1012825 h 1346200"/>
                  <a:gd name="connsiteX50" fmla="*/ 1673225 w 2279650"/>
                  <a:gd name="connsiteY50" fmla="*/ 1047750 h 1346200"/>
                  <a:gd name="connsiteX51" fmla="*/ 1603375 w 2279650"/>
                  <a:gd name="connsiteY51" fmla="*/ 1047750 h 1346200"/>
                  <a:gd name="connsiteX52" fmla="*/ 1600200 w 2279650"/>
                  <a:gd name="connsiteY52" fmla="*/ 1101725 h 1346200"/>
                  <a:gd name="connsiteX53" fmla="*/ 1641475 w 2279650"/>
                  <a:gd name="connsiteY53" fmla="*/ 1133475 h 1346200"/>
                  <a:gd name="connsiteX54" fmla="*/ 1739900 w 2279650"/>
                  <a:gd name="connsiteY54" fmla="*/ 1127125 h 1346200"/>
                  <a:gd name="connsiteX55" fmla="*/ 1774825 w 2279650"/>
                  <a:gd name="connsiteY55" fmla="*/ 1171575 h 1346200"/>
                  <a:gd name="connsiteX56" fmla="*/ 1762125 w 2279650"/>
                  <a:gd name="connsiteY56" fmla="*/ 1196975 h 1346200"/>
                  <a:gd name="connsiteX57" fmla="*/ 1835150 w 2279650"/>
                  <a:gd name="connsiteY57" fmla="*/ 1216025 h 1346200"/>
                  <a:gd name="connsiteX58" fmla="*/ 1905000 w 2279650"/>
                  <a:gd name="connsiteY58" fmla="*/ 1209675 h 1346200"/>
                  <a:gd name="connsiteX59" fmla="*/ 1981200 w 2279650"/>
                  <a:gd name="connsiteY59" fmla="*/ 1216025 h 1346200"/>
                  <a:gd name="connsiteX60" fmla="*/ 2028825 w 2279650"/>
                  <a:gd name="connsiteY60" fmla="*/ 1235075 h 1346200"/>
                  <a:gd name="connsiteX61" fmla="*/ 2038350 w 2279650"/>
                  <a:gd name="connsiteY61" fmla="*/ 1289050 h 1346200"/>
                  <a:gd name="connsiteX62" fmla="*/ 2089150 w 2279650"/>
                  <a:gd name="connsiteY62" fmla="*/ 1339850 h 1346200"/>
                  <a:gd name="connsiteX63" fmla="*/ 2124075 w 2279650"/>
                  <a:gd name="connsiteY63" fmla="*/ 1346200 h 1346200"/>
                  <a:gd name="connsiteX64" fmla="*/ 2146300 w 2279650"/>
                  <a:gd name="connsiteY64" fmla="*/ 1333500 h 1346200"/>
                  <a:gd name="connsiteX65" fmla="*/ 2162175 w 2279650"/>
                  <a:gd name="connsiteY65" fmla="*/ 1209675 h 1346200"/>
                  <a:gd name="connsiteX66" fmla="*/ 2222500 w 2279650"/>
                  <a:gd name="connsiteY66" fmla="*/ 1155700 h 1346200"/>
                  <a:gd name="connsiteX67" fmla="*/ 2279650 w 2279650"/>
                  <a:gd name="connsiteY67" fmla="*/ 111760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79650" h="1346200">
                    <a:moveTo>
                      <a:pt x="0" y="298450"/>
                    </a:moveTo>
                    <a:lnTo>
                      <a:pt x="38100" y="254000"/>
                    </a:lnTo>
                    <a:lnTo>
                      <a:pt x="92075" y="260350"/>
                    </a:lnTo>
                    <a:lnTo>
                      <a:pt x="127000" y="222250"/>
                    </a:lnTo>
                    <a:lnTo>
                      <a:pt x="158750" y="155575"/>
                    </a:lnTo>
                    <a:lnTo>
                      <a:pt x="203200" y="193675"/>
                    </a:lnTo>
                    <a:lnTo>
                      <a:pt x="254000" y="203200"/>
                    </a:lnTo>
                    <a:lnTo>
                      <a:pt x="304800" y="165100"/>
                    </a:lnTo>
                    <a:lnTo>
                      <a:pt x="336550" y="149225"/>
                    </a:lnTo>
                    <a:lnTo>
                      <a:pt x="371475" y="107950"/>
                    </a:lnTo>
                    <a:lnTo>
                      <a:pt x="406400" y="82550"/>
                    </a:lnTo>
                    <a:lnTo>
                      <a:pt x="387350" y="34925"/>
                    </a:lnTo>
                    <a:lnTo>
                      <a:pt x="495300" y="0"/>
                    </a:lnTo>
                    <a:lnTo>
                      <a:pt x="539750" y="25400"/>
                    </a:lnTo>
                    <a:lnTo>
                      <a:pt x="577850" y="41275"/>
                    </a:lnTo>
                    <a:lnTo>
                      <a:pt x="650875" y="15875"/>
                    </a:lnTo>
                    <a:lnTo>
                      <a:pt x="711200" y="15875"/>
                    </a:lnTo>
                    <a:lnTo>
                      <a:pt x="758825" y="9525"/>
                    </a:lnTo>
                    <a:lnTo>
                      <a:pt x="812800" y="22225"/>
                    </a:lnTo>
                    <a:lnTo>
                      <a:pt x="854075" y="44450"/>
                    </a:lnTo>
                    <a:lnTo>
                      <a:pt x="895350" y="120650"/>
                    </a:lnTo>
                    <a:lnTo>
                      <a:pt x="904875" y="149225"/>
                    </a:lnTo>
                    <a:lnTo>
                      <a:pt x="971550" y="161925"/>
                    </a:lnTo>
                    <a:lnTo>
                      <a:pt x="1003300" y="209550"/>
                    </a:lnTo>
                    <a:lnTo>
                      <a:pt x="1047750" y="215900"/>
                    </a:lnTo>
                    <a:lnTo>
                      <a:pt x="1092200" y="295275"/>
                    </a:lnTo>
                    <a:lnTo>
                      <a:pt x="1127125" y="346075"/>
                    </a:lnTo>
                    <a:lnTo>
                      <a:pt x="1168400" y="327025"/>
                    </a:lnTo>
                    <a:lnTo>
                      <a:pt x="1193800" y="292100"/>
                    </a:lnTo>
                    <a:lnTo>
                      <a:pt x="1187450" y="361950"/>
                    </a:lnTo>
                    <a:lnTo>
                      <a:pt x="1190625" y="441325"/>
                    </a:lnTo>
                    <a:lnTo>
                      <a:pt x="1187450" y="482600"/>
                    </a:lnTo>
                    <a:lnTo>
                      <a:pt x="1225550" y="520700"/>
                    </a:lnTo>
                    <a:lnTo>
                      <a:pt x="1193800" y="552450"/>
                    </a:lnTo>
                    <a:lnTo>
                      <a:pt x="1257300" y="587375"/>
                    </a:lnTo>
                    <a:lnTo>
                      <a:pt x="1304925" y="631825"/>
                    </a:lnTo>
                    <a:lnTo>
                      <a:pt x="1358900" y="692150"/>
                    </a:lnTo>
                    <a:lnTo>
                      <a:pt x="1416050" y="698500"/>
                    </a:lnTo>
                    <a:lnTo>
                      <a:pt x="1460500" y="682625"/>
                    </a:lnTo>
                    <a:lnTo>
                      <a:pt x="1473200" y="746125"/>
                    </a:lnTo>
                    <a:lnTo>
                      <a:pt x="1565275" y="755650"/>
                    </a:lnTo>
                    <a:lnTo>
                      <a:pt x="1622425" y="752475"/>
                    </a:lnTo>
                    <a:lnTo>
                      <a:pt x="1673225" y="796925"/>
                    </a:lnTo>
                    <a:lnTo>
                      <a:pt x="1679575" y="809625"/>
                    </a:lnTo>
                    <a:lnTo>
                      <a:pt x="1657350" y="860425"/>
                    </a:lnTo>
                    <a:lnTo>
                      <a:pt x="1619250" y="904875"/>
                    </a:lnTo>
                    <a:lnTo>
                      <a:pt x="1593850" y="911225"/>
                    </a:lnTo>
                    <a:lnTo>
                      <a:pt x="1619250" y="974725"/>
                    </a:lnTo>
                    <a:lnTo>
                      <a:pt x="1682750" y="996950"/>
                    </a:lnTo>
                    <a:lnTo>
                      <a:pt x="1711325" y="1012825"/>
                    </a:lnTo>
                    <a:lnTo>
                      <a:pt x="1673225" y="1047750"/>
                    </a:lnTo>
                    <a:lnTo>
                      <a:pt x="1603375" y="1047750"/>
                    </a:lnTo>
                    <a:lnTo>
                      <a:pt x="1600200" y="1101725"/>
                    </a:lnTo>
                    <a:lnTo>
                      <a:pt x="1641475" y="1133475"/>
                    </a:lnTo>
                    <a:lnTo>
                      <a:pt x="1739900" y="1127125"/>
                    </a:lnTo>
                    <a:lnTo>
                      <a:pt x="1774825" y="1171575"/>
                    </a:lnTo>
                    <a:lnTo>
                      <a:pt x="1762125" y="1196975"/>
                    </a:lnTo>
                    <a:lnTo>
                      <a:pt x="1835150" y="1216025"/>
                    </a:lnTo>
                    <a:lnTo>
                      <a:pt x="1905000" y="1209675"/>
                    </a:lnTo>
                    <a:lnTo>
                      <a:pt x="1981200" y="1216025"/>
                    </a:lnTo>
                    <a:lnTo>
                      <a:pt x="2028825" y="1235075"/>
                    </a:lnTo>
                    <a:lnTo>
                      <a:pt x="2038350" y="1289050"/>
                    </a:lnTo>
                    <a:lnTo>
                      <a:pt x="2089150" y="1339850"/>
                    </a:lnTo>
                    <a:lnTo>
                      <a:pt x="2124075" y="1346200"/>
                    </a:lnTo>
                    <a:lnTo>
                      <a:pt x="2146300" y="1333500"/>
                    </a:lnTo>
                    <a:lnTo>
                      <a:pt x="2162175" y="1209675"/>
                    </a:lnTo>
                    <a:lnTo>
                      <a:pt x="2222500" y="1155700"/>
                    </a:lnTo>
                    <a:lnTo>
                      <a:pt x="2279650" y="11176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4725132F-AE30-400D-AF7F-D591FEF70276}"/>
                  </a:ext>
                </a:extLst>
              </p:cNvPr>
              <p:cNvSpPr/>
              <p:nvPr/>
            </p:nvSpPr>
            <p:spPr>
              <a:xfrm>
                <a:off x="9553575" y="3514725"/>
                <a:ext cx="495300" cy="1939925"/>
              </a:xfrm>
              <a:custGeom>
                <a:avLst/>
                <a:gdLst>
                  <a:gd name="connsiteX0" fmla="*/ 0 w 495300"/>
                  <a:gd name="connsiteY0" fmla="*/ 0 h 1939925"/>
                  <a:gd name="connsiteX1" fmla="*/ 82550 w 495300"/>
                  <a:gd name="connsiteY1" fmla="*/ 69850 h 1939925"/>
                  <a:gd name="connsiteX2" fmla="*/ 180975 w 495300"/>
                  <a:gd name="connsiteY2" fmla="*/ 69850 h 1939925"/>
                  <a:gd name="connsiteX3" fmla="*/ 212725 w 495300"/>
                  <a:gd name="connsiteY3" fmla="*/ 101600 h 1939925"/>
                  <a:gd name="connsiteX4" fmla="*/ 180975 w 495300"/>
                  <a:gd name="connsiteY4" fmla="*/ 146050 h 1939925"/>
                  <a:gd name="connsiteX5" fmla="*/ 127000 w 495300"/>
                  <a:gd name="connsiteY5" fmla="*/ 130175 h 1939925"/>
                  <a:gd name="connsiteX6" fmla="*/ 92075 w 495300"/>
                  <a:gd name="connsiteY6" fmla="*/ 120650 h 1939925"/>
                  <a:gd name="connsiteX7" fmla="*/ 88900 w 495300"/>
                  <a:gd name="connsiteY7" fmla="*/ 174625 h 1939925"/>
                  <a:gd name="connsiteX8" fmla="*/ 44450 w 495300"/>
                  <a:gd name="connsiteY8" fmla="*/ 184150 h 1939925"/>
                  <a:gd name="connsiteX9" fmla="*/ 28575 w 495300"/>
                  <a:gd name="connsiteY9" fmla="*/ 219075 h 1939925"/>
                  <a:gd name="connsiteX10" fmla="*/ 95250 w 495300"/>
                  <a:gd name="connsiteY10" fmla="*/ 327025 h 1939925"/>
                  <a:gd name="connsiteX11" fmla="*/ 158750 w 495300"/>
                  <a:gd name="connsiteY11" fmla="*/ 339725 h 1939925"/>
                  <a:gd name="connsiteX12" fmla="*/ 193675 w 495300"/>
                  <a:gd name="connsiteY12" fmla="*/ 384175 h 1939925"/>
                  <a:gd name="connsiteX13" fmla="*/ 177800 w 495300"/>
                  <a:gd name="connsiteY13" fmla="*/ 444500 h 1939925"/>
                  <a:gd name="connsiteX14" fmla="*/ 158750 w 495300"/>
                  <a:gd name="connsiteY14" fmla="*/ 536575 h 1939925"/>
                  <a:gd name="connsiteX15" fmla="*/ 130175 w 495300"/>
                  <a:gd name="connsiteY15" fmla="*/ 568325 h 1939925"/>
                  <a:gd name="connsiteX16" fmla="*/ 50800 w 495300"/>
                  <a:gd name="connsiteY16" fmla="*/ 584200 h 1939925"/>
                  <a:gd name="connsiteX17" fmla="*/ 41275 w 495300"/>
                  <a:gd name="connsiteY17" fmla="*/ 730250 h 1939925"/>
                  <a:gd name="connsiteX18" fmla="*/ 38100 w 495300"/>
                  <a:gd name="connsiteY18" fmla="*/ 781050 h 1939925"/>
                  <a:gd name="connsiteX19" fmla="*/ 85725 w 495300"/>
                  <a:gd name="connsiteY19" fmla="*/ 892175 h 1939925"/>
                  <a:gd name="connsiteX20" fmla="*/ 123825 w 495300"/>
                  <a:gd name="connsiteY20" fmla="*/ 914400 h 1939925"/>
                  <a:gd name="connsiteX21" fmla="*/ 133350 w 495300"/>
                  <a:gd name="connsiteY21" fmla="*/ 1044575 h 1939925"/>
                  <a:gd name="connsiteX22" fmla="*/ 215900 w 495300"/>
                  <a:gd name="connsiteY22" fmla="*/ 1073150 h 1939925"/>
                  <a:gd name="connsiteX23" fmla="*/ 266700 w 495300"/>
                  <a:gd name="connsiteY23" fmla="*/ 1111250 h 1939925"/>
                  <a:gd name="connsiteX24" fmla="*/ 304800 w 495300"/>
                  <a:gd name="connsiteY24" fmla="*/ 1104900 h 1939925"/>
                  <a:gd name="connsiteX25" fmla="*/ 330200 w 495300"/>
                  <a:gd name="connsiteY25" fmla="*/ 1123950 h 1939925"/>
                  <a:gd name="connsiteX26" fmla="*/ 381000 w 495300"/>
                  <a:gd name="connsiteY26" fmla="*/ 1181100 h 1939925"/>
                  <a:gd name="connsiteX27" fmla="*/ 409575 w 495300"/>
                  <a:gd name="connsiteY27" fmla="*/ 1244600 h 1939925"/>
                  <a:gd name="connsiteX28" fmla="*/ 488950 w 495300"/>
                  <a:gd name="connsiteY28" fmla="*/ 1260475 h 1939925"/>
                  <a:gd name="connsiteX29" fmla="*/ 495300 w 495300"/>
                  <a:gd name="connsiteY29" fmla="*/ 1311275 h 1939925"/>
                  <a:gd name="connsiteX30" fmla="*/ 431800 w 495300"/>
                  <a:gd name="connsiteY30" fmla="*/ 1419225 h 1939925"/>
                  <a:gd name="connsiteX31" fmla="*/ 390525 w 495300"/>
                  <a:gd name="connsiteY31" fmla="*/ 1454150 h 1939925"/>
                  <a:gd name="connsiteX32" fmla="*/ 358775 w 495300"/>
                  <a:gd name="connsiteY32" fmla="*/ 1546225 h 1939925"/>
                  <a:gd name="connsiteX33" fmla="*/ 317500 w 495300"/>
                  <a:gd name="connsiteY33" fmla="*/ 1565275 h 1939925"/>
                  <a:gd name="connsiteX34" fmla="*/ 238125 w 495300"/>
                  <a:gd name="connsiteY34" fmla="*/ 1536700 h 1939925"/>
                  <a:gd name="connsiteX35" fmla="*/ 174625 w 495300"/>
                  <a:gd name="connsiteY35" fmla="*/ 1616075 h 1939925"/>
                  <a:gd name="connsiteX36" fmla="*/ 225425 w 495300"/>
                  <a:gd name="connsiteY36" fmla="*/ 1673225 h 1939925"/>
                  <a:gd name="connsiteX37" fmla="*/ 184150 w 495300"/>
                  <a:gd name="connsiteY37" fmla="*/ 1806575 h 1939925"/>
                  <a:gd name="connsiteX38" fmla="*/ 273050 w 495300"/>
                  <a:gd name="connsiteY38" fmla="*/ 1889125 h 1939925"/>
                  <a:gd name="connsiteX39" fmla="*/ 257175 w 495300"/>
                  <a:gd name="connsiteY39" fmla="*/ 1939925 h 193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95300" h="1939925">
                    <a:moveTo>
                      <a:pt x="0" y="0"/>
                    </a:moveTo>
                    <a:lnTo>
                      <a:pt x="82550" y="69850"/>
                    </a:lnTo>
                    <a:lnTo>
                      <a:pt x="180975" y="69850"/>
                    </a:lnTo>
                    <a:lnTo>
                      <a:pt x="212725" y="101600"/>
                    </a:lnTo>
                    <a:lnTo>
                      <a:pt x="180975" y="146050"/>
                    </a:lnTo>
                    <a:lnTo>
                      <a:pt x="127000" y="130175"/>
                    </a:lnTo>
                    <a:lnTo>
                      <a:pt x="92075" y="120650"/>
                    </a:lnTo>
                    <a:lnTo>
                      <a:pt x="88900" y="174625"/>
                    </a:lnTo>
                    <a:lnTo>
                      <a:pt x="44450" y="184150"/>
                    </a:lnTo>
                    <a:lnTo>
                      <a:pt x="28575" y="219075"/>
                    </a:lnTo>
                    <a:lnTo>
                      <a:pt x="95250" y="327025"/>
                    </a:lnTo>
                    <a:lnTo>
                      <a:pt x="158750" y="339725"/>
                    </a:lnTo>
                    <a:lnTo>
                      <a:pt x="193675" y="384175"/>
                    </a:lnTo>
                    <a:lnTo>
                      <a:pt x="177800" y="444500"/>
                    </a:lnTo>
                    <a:lnTo>
                      <a:pt x="158750" y="536575"/>
                    </a:lnTo>
                    <a:lnTo>
                      <a:pt x="130175" y="568325"/>
                    </a:lnTo>
                    <a:lnTo>
                      <a:pt x="50800" y="584200"/>
                    </a:lnTo>
                    <a:lnTo>
                      <a:pt x="41275" y="730250"/>
                    </a:lnTo>
                    <a:lnTo>
                      <a:pt x="38100" y="781050"/>
                    </a:lnTo>
                    <a:lnTo>
                      <a:pt x="85725" y="892175"/>
                    </a:lnTo>
                    <a:lnTo>
                      <a:pt x="123825" y="914400"/>
                    </a:lnTo>
                    <a:lnTo>
                      <a:pt x="133350" y="1044575"/>
                    </a:lnTo>
                    <a:lnTo>
                      <a:pt x="215900" y="1073150"/>
                    </a:lnTo>
                    <a:lnTo>
                      <a:pt x="266700" y="1111250"/>
                    </a:lnTo>
                    <a:lnTo>
                      <a:pt x="304800" y="1104900"/>
                    </a:lnTo>
                    <a:lnTo>
                      <a:pt x="330200" y="1123950"/>
                    </a:lnTo>
                    <a:lnTo>
                      <a:pt x="381000" y="1181100"/>
                    </a:lnTo>
                    <a:lnTo>
                      <a:pt x="409575" y="1244600"/>
                    </a:lnTo>
                    <a:lnTo>
                      <a:pt x="488950" y="1260475"/>
                    </a:lnTo>
                    <a:lnTo>
                      <a:pt x="495300" y="1311275"/>
                    </a:lnTo>
                    <a:lnTo>
                      <a:pt x="431800" y="1419225"/>
                    </a:lnTo>
                    <a:lnTo>
                      <a:pt x="390525" y="1454150"/>
                    </a:lnTo>
                    <a:lnTo>
                      <a:pt x="358775" y="1546225"/>
                    </a:lnTo>
                    <a:lnTo>
                      <a:pt x="317500" y="1565275"/>
                    </a:lnTo>
                    <a:lnTo>
                      <a:pt x="238125" y="1536700"/>
                    </a:lnTo>
                    <a:lnTo>
                      <a:pt x="174625" y="1616075"/>
                    </a:lnTo>
                    <a:lnTo>
                      <a:pt x="225425" y="1673225"/>
                    </a:lnTo>
                    <a:lnTo>
                      <a:pt x="184150" y="1806575"/>
                    </a:lnTo>
                    <a:lnTo>
                      <a:pt x="273050" y="1889125"/>
                    </a:lnTo>
                    <a:lnTo>
                      <a:pt x="257175" y="19399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90873BE4-5DAE-4BCA-94C7-5AFC92AA3FBC}"/>
                  </a:ext>
                </a:extLst>
              </p:cNvPr>
              <p:cNvSpPr/>
              <p:nvPr/>
            </p:nvSpPr>
            <p:spPr>
              <a:xfrm>
                <a:off x="7188200" y="5426075"/>
                <a:ext cx="2635250" cy="1346200"/>
              </a:xfrm>
              <a:custGeom>
                <a:avLst/>
                <a:gdLst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00275 w 2635250"/>
                  <a:gd name="connsiteY3" fmla="*/ 196850 h 1346200"/>
                  <a:gd name="connsiteX4" fmla="*/ 1857375 w 2635250"/>
                  <a:gd name="connsiteY4" fmla="*/ 387350 h 1346200"/>
                  <a:gd name="connsiteX5" fmla="*/ 1616075 w 2635250"/>
                  <a:gd name="connsiteY5" fmla="*/ 425450 h 1346200"/>
                  <a:gd name="connsiteX6" fmla="*/ 1441450 w 2635250"/>
                  <a:gd name="connsiteY6" fmla="*/ 612775 h 1346200"/>
                  <a:gd name="connsiteX7" fmla="*/ 1441450 w 2635250"/>
                  <a:gd name="connsiteY7" fmla="*/ 549275 h 1346200"/>
                  <a:gd name="connsiteX8" fmla="*/ 1406525 w 2635250"/>
                  <a:gd name="connsiteY8" fmla="*/ 466725 h 1346200"/>
                  <a:gd name="connsiteX9" fmla="*/ 1393825 w 2635250"/>
                  <a:gd name="connsiteY9" fmla="*/ 409575 h 1346200"/>
                  <a:gd name="connsiteX10" fmla="*/ 1355725 w 2635250"/>
                  <a:gd name="connsiteY10" fmla="*/ 301625 h 1346200"/>
                  <a:gd name="connsiteX11" fmla="*/ 1279525 w 2635250"/>
                  <a:gd name="connsiteY11" fmla="*/ 273050 h 1346200"/>
                  <a:gd name="connsiteX12" fmla="*/ 1187450 w 2635250"/>
                  <a:gd name="connsiteY12" fmla="*/ 276225 h 1346200"/>
                  <a:gd name="connsiteX13" fmla="*/ 1152525 w 2635250"/>
                  <a:gd name="connsiteY13" fmla="*/ 200025 h 1346200"/>
                  <a:gd name="connsiteX14" fmla="*/ 1165225 w 2635250"/>
                  <a:gd name="connsiteY14" fmla="*/ 142875 h 1346200"/>
                  <a:gd name="connsiteX15" fmla="*/ 1089025 w 2635250"/>
                  <a:gd name="connsiteY15" fmla="*/ 85725 h 1346200"/>
                  <a:gd name="connsiteX16" fmla="*/ 1044575 w 2635250"/>
                  <a:gd name="connsiteY16" fmla="*/ 88900 h 1346200"/>
                  <a:gd name="connsiteX17" fmla="*/ 911225 w 2635250"/>
                  <a:gd name="connsiteY17" fmla="*/ 177800 h 1346200"/>
                  <a:gd name="connsiteX18" fmla="*/ 860425 w 2635250"/>
                  <a:gd name="connsiteY18" fmla="*/ 130175 h 1346200"/>
                  <a:gd name="connsiteX19" fmla="*/ 857250 w 2635250"/>
                  <a:gd name="connsiteY19" fmla="*/ 69850 h 1346200"/>
                  <a:gd name="connsiteX20" fmla="*/ 850900 w 2635250"/>
                  <a:gd name="connsiteY20" fmla="*/ 34925 h 1346200"/>
                  <a:gd name="connsiteX21" fmla="*/ 838200 w 2635250"/>
                  <a:gd name="connsiteY21" fmla="*/ 0 h 1346200"/>
                  <a:gd name="connsiteX22" fmla="*/ 800100 w 2635250"/>
                  <a:gd name="connsiteY22" fmla="*/ 44450 h 1346200"/>
                  <a:gd name="connsiteX23" fmla="*/ 749300 w 2635250"/>
                  <a:gd name="connsiteY23" fmla="*/ 146050 h 1346200"/>
                  <a:gd name="connsiteX24" fmla="*/ 676275 w 2635250"/>
                  <a:gd name="connsiteY24" fmla="*/ 250825 h 1346200"/>
                  <a:gd name="connsiteX25" fmla="*/ 641350 w 2635250"/>
                  <a:gd name="connsiteY25" fmla="*/ 298450 h 1346200"/>
                  <a:gd name="connsiteX26" fmla="*/ 628650 w 2635250"/>
                  <a:gd name="connsiteY26" fmla="*/ 361950 h 1346200"/>
                  <a:gd name="connsiteX27" fmla="*/ 609600 w 2635250"/>
                  <a:gd name="connsiteY27" fmla="*/ 447675 h 1346200"/>
                  <a:gd name="connsiteX28" fmla="*/ 669925 w 2635250"/>
                  <a:gd name="connsiteY28" fmla="*/ 501650 h 1346200"/>
                  <a:gd name="connsiteX29" fmla="*/ 666750 w 2635250"/>
                  <a:gd name="connsiteY29" fmla="*/ 574675 h 1346200"/>
                  <a:gd name="connsiteX30" fmla="*/ 641350 w 2635250"/>
                  <a:gd name="connsiteY30" fmla="*/ 631825 h 1346200"/>
                  <a:gd name="connsiteX31" fmla="*/ 669925 w 2635250"/>
                  <a:gd name="connsiteY31" fmla="*/ 714375 h 1346200"/>
                  <a:gd name="connsiteX32" fmla="*/ 377825 w 2635250"/>
                  <a:gd name="connsiteY32" fmla="*/ 1346200 h 1346200"/>
                  <a:gd name="connsiteX33" fmla="*/ 0 w 2635250"/>
                  <a:gd name="connsiteY3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308225 w 2635250"/>
                  <a:gd name="connsiteY3" fmla="*/ 18415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1857375 w 2635250"/>
                  <a:gd name="connsiteY6" fmla="*/ 387350 h 1346200"/>
                  <a:gd name="connsiteX7" fmla="*/ 1616075 w 2635250"/>
                  <a:gd name="connsiteY7" fmla="*/ 425450 h 1346200"/>
                  <a:gd name="connsiteX8" fmla="*/ 1441450 w 2635250"/>
                  <a:gd name="connsiteY8" fmla="*/ 612775 h 1346200"/>
                  <a:gd name="connsiteX9" fmla="*/ 1441450 w 2635250"/>
                  <a:gd name="connsiteY9" fmla="*/ 549275 h 1346200"/>
                  <a:gd name="connsiteX10" fmla="*/ 1406525 w 2635250"/>
                  <a:gd name="connsiteY10" fmla="*/ 466725 h 1346200"/>
                  <a:gd name="connsiteX11" fmla="*/ 1393825 w 2635250"/>
                  <a:gd name="connsiteY11" fmla="*/ 409575 h 1346200"/>
                  <a:gd name="connsiteX12" fmla="*/ 1355725 w 2635250"/>
                  <a:gd name="connsiteY12" fmla="*/ 301625 h 1346200"/>
                  <a:gd name="connsiteX13" fmla="*/ 1279525 w 2635250"/>
                  <a:gd name="connsiteY13" fmla="*/ 273050 h 1346200"/>
                  <a:gd name="connsiteX14" fmla="*/ 1187450 w 2635250"/>
                  <a:gd name="connsiteY14" fmla="*/ 276225 h 1346200"/>
                  <a:gd name="connsiteX15" fmla="*/ 1152525 w 2635250"/>
                  <a:gd name="connsiteY15" fmla="*/ 200025 h 1346200"/>
                  <a:gd name="connsiteX16" fmla="*/ 1165225 w 2635250"/>
                  <a:gd name="connsiteY16" fmla="*/ 142875 h 1346200"/>
                  <a:gd name="connsiteX17" fmla="*/ 1089025 w 2635250"/>
                  <a:gd name="connsiteY17" fmla="*/ 85725 h 1346200"/>
                  <a:gd name="connsiteX18" fmla="*/ 1044575 w 2635250"/>
                  <a:gd name="connsiteY18" fmla="*/ 88900 h 1346200"/>
                  <a:gd name="connsiteX19" fmla="*/ 911225 w 2635250"/>
                  <a:gd name="connsiteY19" fmla="*/ 177800 h 1346200"/>
                  <a:gd name="connsiteX20" fmla="*/ 860425 w 2635250"/>
                  <a:gd name="connsiteY20" fmla="*/ 130175 h 1346200"/>
                  <a:gd name="connsiteX21" fmla="*/ 857250 w 2635250"/>
                  <a:gd name="connsiteY21" fmla="*/ 69850 h 1346200"/>
                  <a:gd name="connsiteX22" fmla="*/ 850900 w 2635250"/>
                  <a:gd name="connsiteY22" fmla="*/ 34925 h 1346200"/>
                  <a:gd name="connsiteX23" fmla="*/ 838200 w 2635250"/>
                  <a:gd name="connsiteY23" fmla="*/ 0 h 1346200"/>
                  <a:gd name="connsiteX24" fmla="*/ 800100 w 2635250"/>
                  <a:gd name="connsiteY24" fmla="*/ 44450 h 1346200"/>
                  <a:gd name="connsiteX25" fmla="*/ 749300 w 2635250"/>
                  <a:gd name="connsiteY25" fmla="*/ 146050 h 1346200"/>
                  <a:gd name="connsiteX26" fmla="*/ 676275 w 2635250"/>
                  <a:gd name="connsiteY26" fmla="*/ 250825 h 1346200"/>
                  <a:gd name="connsiteX27" fmla="*/ 641350 w 2635250"/>
                  <a:gd name="connsiteY27" fmla="*/ 298450 h 1346200"/>
                  <a:gd name="connsiteX28" fmla="*/ 628650 w 2635250"/>
                  <a:gd name="connsiteY28" fmla="*/ 361950 h 1346200"/>
                  <a:gd name="connsiteX29" fmla="*/ 609600 w 2635250"/>
                  <a:gd name="connsiteY29" fmla="*/ 447675 h 1346200"/>
                  <a:gd name="connsiteX30" fmla="*/ 669925 w 2635250"/>
                  <a:gd name="connsiteY30" fmla="*/ 501650 h 1346200"/>
                  <a:gd name="connsiteX31" fmla="*/ 666750 w 2635250"/>
                  <a:gd name="connsiteY31" fmla="*/ 574675 h 1346200"/>
                  <a:gd name="connsiteX32" fmla="*/ 641350 w 2635250"/>
                  <a:gd name="connsiteY32" fmla="*/ 631825 h 1346200"/>
                  <a:gd name="connsiteX33" fmla="*/ 669925 w 2635250"/>
                  <a:gd name="connsiteY33" fmla="*/ 714375 h 1346200"/>
                  <a:gd name="connsiteX34" fmla="*/ 377825 w 2635250"/>
                  <a:gd name="connsiteY34" fmla="*/ 1346200 h 1346200"/>
                  <a:gd name="connsiteX35" fmla="*/ 0 w 2635250"/>
                  <a:gd name="connsiteY3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857375 w 2635250"/>
                  <a:gd name="connsiteY7" fmla="*/ 387350 h 1346200"/>
                  <a:gd name="connsiteX8" fmla="*/ 1616075 w 2635250"/>
                  <a:gd name="connsiteY8" fmla="*/ 425450 h 1346200"/>
                  <a:gd name="connsiteX9" fmla="*/ 1441450 w 2635250"/>
                  <a:gd name="connsiteY9" fmla="*/ 612775 h 1346200"/>
                  <a:gd name="connsiteX10" fmla="*/ 1441450 w 2635250"/>
                  <a:gd name="connsiteY10" fmla="*/ 549275 h 1346200"/>
                  <a:gd name="connsiteX11" fmla="*/ 1406525 w 2635250"/>
                  <a:gd name="connsiteY11" fmla="*/ 466725 h 1346200"/>
                  <a:gd name="connsiteX12" fmla="*/ 1393825 w 2635250"/>
                  <a:gd name="connsiteY12" fmla="*/ 409575 h 1346200"/>
                  <a:gd name="connsiteX13" fmla="*/ 1355725 w 2635250"/>
                  <a:gd name="connsiteY13" fmla="*/ 301625 h 1346200"/>
                  <a:gd name="connsiteX14" fmla="*/ 1279525 w 2635250"/>
                  <a:gd name="connsiteY14" fmla="*/ 273050 h 1346200"/>
                  <a:gd name="connsiteX15" fmla="*/ 1187450 w 2635250"/>
                  <a:gd name="connsiteY15" fmla="*/ 276225 h 1346200"/>
                  <a:gd name="connsiteX16" fmla="*/ 1152525 w 2635250"/>
                  <a:gd name="connsiteY16" fmla="*/ 200025 h 1346200"/>
                  <a:gd name="connsiteX17" fmla="*/ 1165225 w 2635250"/>
                  <a:gd name="connsiteY17" fmla="*/ 142875 h 1346200"/>
                  <a:gd name="connsiteX18" fmla="*/ 1089025 w 2635250"/>
                  <a:gd name="connsiteY18" fmla="*/ 85725 h 1346200"/>
                  <a:gd name="connsiteX19" fmla="*/ 1044575 w 2635250"/>
                  <a:gd name="connsiteY19" fmla="*/ 88900 h 1346200"/>
                  <a:gd name="connsiteX20" fmla="*/ 911225 w 2635250"/>
                  <a:gd name="connsiteY20" fmla="*/ 177800 h 1346200"/>
                  <a:gd name="connsiteX21" fmla="*/ 860425 w 2635250"/>
                  <a:gd name="connsiteY21" fmla="*/ 130175 h 1346200"/>
                  <a:gd name="connsiteX22" fmla="*/ 857250 w 2635250"/>
                  <a:gd name="connsiteY22" fmla="*/ 69850 h 1346200"/>
                  <a:gd name="connsiteX23" fmla="*/ 850900 w 2635250"/>
                  <a:gd name="connsiteY23" fmla="*/ 34925 h 1346200"/>
                  <a:gd name="connsiteX24" fmla="*/ 838200 w 2635250"/>
                  <a:gd name="connsiteY24" fmla="*/ 0 h 1346200"/>
                  <a:gd name="connsiteX25" fmla="*/ 800100 w 2635250"/>
                  <a:gd name="connsiteY25" fmla="*/ 44450 h 1346200"/>
                  <a:gd name="connsiteX26" fmla="*/ 749300 w 2635250"/>
                  <a:gd name="connsiteY26" fmla="*/ 146050 h 1346200"/>
                  <a:gd name="connsiteX27" fmla="*/ 676275 w 2635250"/>
                  <a:gd name="connsiteY27" fmla="*/ 250825 h 1346200"/>
                  <a:gd name="connsiteX28" fmla="*/ 641350 w 2635250"/>
                  <a:gd name="connsiteY28" fmla="*/ 298450 h 1346200"/>
                  <a:gd name="connsiteX29" fmla="*/ 628650 w 2635250"/>
                  <a:gd name="connsiteY29" fmla="*/ 361950 h 1346200"/>
                  <a:gd name="connsiteX30" fmla="*/ 609600 w 2635250"/>
                  <a:gd name="connsiteY30" fmla="*/ 447675 h 1346200"/>
                  <a:gd name="connsiteX31" fmla="*/ 669925 w 2635250"/>
                  <a:gd name="connsiteY31" fmla="*/ 501650 h 1346200"/>
                  <a:gd name="connsiteX32" fmla="*/ 666750 w 2635250"/>
                  <a:gd name="connsiteY32" fmla="*/ 574675 h 1346200"/>
                  <a:gd name="connsiteX33" fmla="*/ 641350 w 2635250"/>
                  <a:gd name="connsiteY33" fmla="*/ 631825 h 1346200"/>
                  <a:gd name="connsiteX34" fmla="*/ 669925 w 2635250"/>
                  <a:gd name="connsiteY34" fmla="*/ 714375 h 1346200"/>
                  <a:gd name="connsiteX35" fmla="*/ 377825 w 2635250"/>
                  <a:gd name="connsiteY35" fmla="*/ 1346200 h 1346200"/>
                  <a:gd name="connsiteX36" fmla="*/ 0 w 2635250"/>
                  <a:gd name="connsiteY36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82825 w 2635250"/>
                  <a:gd name="connsiteY5" fmla="*/ 177800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47900 w 2635250"/>
                  <a:gd name="connsiteY5" fmla="*/ 155575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59025 w 2635250"/>
                  <a:gd name="connsiteY5" fmla="*/ 15557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20875 w 2635250"/>
                  <a:gd name="connsiteY10" fmla="*/ 317500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9687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441450 w 2635250"/>
                  <a:gd name="connsiteY15" fmla="*/ 612775 h 1346200"/>
                  <a:gd name="connsiteX16" fmla="*/ 1441450 w 2635250"/>
                  <a:gd name="connsiteY16" fmla="*/ 549275 h 1346200"/>
                  <a:gd name="connsiteX17" fmla="*/ 1406525 w 2635250"/>
                  <a:gd name="connsiteY17" fmla="*/ 466725 h 1346200"/>
                  <a:gd name="connsiteX18" fmla="*/ 1393825 w 2635250"/>
                  <a:gd name="connsiteY18" fmla="*/ 409575 h 1346200"/>
                  <a:gd name="connsiteX19" fmla="*/ 1355725 w 2635250"/>
                  <a:gd name="connsiteY19" fmla="*/ 301625 h 1346200"/>
                  <a:gd name="connsiteX20" fmla="*/ 1279525 w 2635250"/>
                  <a:gd name="connsiteY20" fmla="*/ 273050 h 1346200"/>
                  <a:gd name="connsiteX21" fmla="*/ 1187450 w 2635250"/>
                  <a:gd name="connsiteY21" fmla="*/ 276225 h 1346200"/>
                  <a:gd name="connsiteX22" fmla="*/ 1152525 w 2635250"/>
                  <a:gd name="connsiteY22" fmla="*/ 200025 h 1346200"/>
                  <a:gd name="connsiteX23" fmla="*/ 1165225 w 2635250"/>
                  <a:gd name="connsiteY23" fmla="*/ 142875 h 1346200"/>
                  <a:gd name="connsiteX24" fmla="*/ 1089025 w 2635250"/>
                  <a:gd name="connsiteY24" fmla="*/ 85725 h 1346200"/>
                  <a:gd name="connsiteX25" fmla="*/ 1044575 w 2635250"/>
                  <a:gd name="connsiteY25" fmla="*/ 88900 h 1346200"/>
                  <a:gd name="connsiteX26" fmla="*/ 911225 w 2635250"/>
                  <a:gd name="connsiteY26" fmla="*/ 177800 h 1346200"/>
                  <a:gd name="connsiteX27" fmla="*/ 860425 w 2635250"/>
                  <a:gd name="connsiteY27" fmla="*/ 130175 h 1346200"/>
                  <a:gd name="connsiteX28" fmla="*/ 857250 w 2635250"/>
                  <a:gd name="connsiteY28" fmla="*/ 69850 h 1346200"/>
                  <a:gd name="connsiteX29" fmla="*/ 850900 w 2635250"/>
                  <a:gd name="connsiteY29" fmla="*/ 34925 h 1346200"/>
                  <a:gd name="connsiteX30" fmla="*/ 838200 w 2635250"/>
                  <a:gd name="connsiteY30" fmla="*/ 0 h 1346200"/>
                  <a:gd name="connsiteX31" fmla="*/ 800100 w 2635250"/>
                  <a:gd name="connsiteY31" fmla="*/ 44450 h 1346200"/>
                  <a:gd name="connsiteX32" fmla="*/ 749300 w 2635250"/>
                  <a:gd name="connsiteY32" fmla="*/ 146050 h 1346200"/>
                  <a:gd name="connsiteX33" fmla="*/ 676275 w 2635250"/>
                  <a:gd name="connsiteY33" fmla="*/ 250825 h 1346200"/>
                  <a:gd name="connsiteX34" fmla="*/ 641350 w 2635250"/>
                  <a:gd name="connsiteY34" fmla="*/ 298450 h 1346200"/>
                  <a:gd name="connsiteX35" fmla="*/ 628650 w 2635250"/>
                  <a:gd name="connsiteY35" fmla="*/ 361950 h 1346200"/>
                  <a:gd name="connsiteX36" fmla="*/ 609600 w 2635250"/>
                  <a:gd name="connsiteY36" fmla="*/ 447675 h 1346200"/>
                  <a:gd name="connsiteX37" fmla="*/ 669925 w 2635250"/>
                  <a:gd name="connsiteY37" fmla="*/ 501650 h 1346200"/>
                  <a:gd name="connsiteX38" fmla="*/ 666750 w 2635250"/>
                  <a:gd name="connsiteY38" fmla="*/ 574675 h 1346200"/>
                  <a:gd name="connsiteX39" fmla="*/ 641350 w 2635250"/>
                  <a:gd name="connsiteY39" fmla="*/ 631825 h 1346200"/>
                  <a:gd name="connsiteX40" fmla="*/ 669925 w 2635250"/>
                  <a:gd name="connsiteY40" fmla="*/ 714375 h 1346200"/>
                  <a:gd name="connsiteX41" fmla="*/ 377825 w 2635250"/>
                  <a:gd name="connsiteY41" fmla="*/ 1346200 h 1346200"/>
                  <a:gd name="connsiteX42" fmla="*/ 0 w 2635250"/>
                  <a:gd name="connsiteY42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5750 w 2635250"/>
                  <a:gd name="connsiteY15" fmla="*/ 485775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82725 w 2635250"/>
                  <a:gd name="connsiteY17" fmla="*/ 5429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79550 w 2635250"/>
                  <a:gd name="connsiteY18" fmla="*/ 61277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61912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35250" h="1346200">
                    <a:moveTo>
                      <a:pt x="2628900" y="15875"/>
                    </a:moveTo>
                    <a:lnTo>
                      <a:pt x="2635250" y="92075"/>
                    </a:lnTo>
                    <a:lnTo>
                      <a:pt x="2559050" y="158750"/>
                    </a:lnTo>
                    <a:lnTo>
                      <a:pt x="2489200" y="127000"/>
                    </a:lnTo>
                    <a:lnTo>
                      <a:pt x="2441575" y="165100"/>
                    </a:lnTo>
                    <a:lnTo>
                      <a:pt x="2311400" y="200025"/>
                    </a:lnTo>
                    <a:lnTo>
                      <a:pt x="2247900" y="155575"/>
                    </a:lnTo>
                    <a:lnTo>
                      <a:pt x="2200275" y="196850"/>
                    </a:lnTo>
                    <a:lnTo>
                      <a:pt x="2089150" y="257175"/>
                    </a:lnTo>
                    <a:lnTo>
                      <a:pt x="1993900" y="241300"/>
                    </a:lnTo>
                    <a:lnTo>
                      <a:pt x="1911350" y="288925"/>
                    </a:lnTo>
                    <a:lnTo>
                      <a:pt x="1857375" y="387350"/>
                    </a:lnTo>
                    <a:lnTo>
                      <a:pt x="1778000" y="314325"/>
                    </a:lnTo>
                    <a:lnTo>
                      <a:pt x="1685925" y="374650"/>
                    </a:lnTo>
                    <a:lnTo>
                      <a:pt x="1616075" y="425450"/>
                    </a:lnTo>
                    <a:lnTo>
                      <a:pt x="1552575" y="463550"/>
                    </a:lnTo>
                    <a:lnTo>
                      <a:pt x="1568450" y="565150"/>
                    </a:lnTo>
                    <a:lnTo>
                      <a:pt x="1498600" y="644525"/>
                    </a:lnTo>
                    <a:lnTo>
                      <a:pt x="1441450" y="619125"/>
                    </a:lnTo>
                    <a:lnTo>
                      <a:pt x="1441450" y="549275"/>
                    </a:lnTo>
                    <a:lnTo>
                      <a:pt x="1406525" y="466725"/>
                    </a:lnTo>
                    <a:lnTo>
                      <a:pt x="1393825" y="409575"/>
                    </a:lnTo>
                    <a:lnTo>
                      <a:pt x="1355725" y="301625"/>
                    </a:lnTo>
                    <a:lnTo>
                      <a:pt x="1279525" y="273050"/>
                    </a:lnTo>
                    <a:lnTo>
                      <a:pt x="1187450" y="276225"/>
                    </a:lnTo>
                    <a:lnTo>
                      <a:pt x="1152525" y="200025"/>
                    </a:lnTo>
                    <a:lnTo>
                      <a:pt x="1165225" y="142875"/>
                    </a:lnTo>
                    <a:lnTo>
                      <a:pt x="1089025" y="85725"/>
                    </a:lnTo>
                    <a:lnTo>
                      <a:pt x="1044575" y="88900"/>
                    </a:lnTo>
                    <a:lnTo>
                      <a:pt x="911225" y="177800"/>
                    </a:lnTo>
                    <a:lnTo>
                      <a:pt x="860425" y="130175"/>
                    </a:lnTo>
                    <a:lnTo>
                      <a:pt x="857250" y="69850"/>
                    </a:lnTo>
                    <a:lnTo>
                      <a:pt x="850900" y="34925"/>
                    </a:lnTo>
                    <a:lnTo>
                      <a:pt x="838200" y="0"/>
                    </a:lnTo>
                    <a:lnTo>
                      <a:pt x="800100" y="44450"/>
                    </a:lnTo>
                    <a:lnTo>
                      <a:pt x="749300" y="146050"/>
                    </a:lnTo>
                    <a:lnTo>
                      <a:pt x="676275" y="250825"/>
                    </a:lnTo>
                    <a:lnTo>
                      <a:pt x="641350" y="298450"/>
                    </a:lnTo>
                    <a:lnTo>
                      <a:pt x="628650" y="361950"/>
                    </a:lnTo>
                    <a:lnTo>
                      <a:pt x="609600" y="447675"/>
                    </a:lnTo>
                    <a:lnTo>
                      <a:pt x="669925" y="501650"/>
                    </a:lnTo>
                    <a:lnTo>
                      <a:pt x="666750" y="574675"/>
                    </a:lnTo>
                    <a:lnTo>
                      <a:pt x="641350" y="631825"/>
                    </a:lnTo>
                    <a:lnTo>
                      <a:pt x="669925" y="714375"/>
                    </a:lnTo>
                    <a:lnTo>
                      <a:pt x="377825" y="1346200"/>
                    </a:lnTo>
                    <a:lnTo>
                      <a:pt x="0" y="11334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AA114155-95A6-4691-940C-ED620755E484}"/>
                  </a:ext>
                </a:extLst>
              </p:cNvPr>
              <p:cNvSpPr/>
              <p:nvPr/>
            </p:nvSpPr>
            <p:spPr>
              <a:xfrm>
                <a:off x="7194550" y="3514725"/>
                <a:ext cx="692150" cy="2054225"/>
              </a:xfrm>
              <a:custGeom>
                <a:avLst/>
                <a:gdLst>
                  <a:gd name="connsiteX0" fmla="*/ 250825 w 692150"/>
                  <a:gd name="connsiteY0" fmla="*/ 63500 h 2054225"/>
                  <a:gd name="connsiteX1" fmla="*/ 250825 w 692150"/>
                  <a:gd name="connsiteY1" fmla="*/ 63500 h 2054225"/>
                  <a:gd name="connsiteX2" fmla="*/ 377825 w 692150"/>
                  <a:gd name="connsiteY2" fmla="*/ 0 h 2054225"/>
                  <a:gd name="connsiteX3" fmla="*/ 403225 w 692150"/>
                  <a:gd name="connsiteY3" fmla="*/ 3175 h 2054225"/>
                  <a:gd name="connsiteX4" fmla="*/ 495300 w 692150"/>
                  <a:gd name="connsiteY4" fmla="*/ 31750 h 2054225"/>
                  <a:gd name="connsiteX5" fmla="*/ 473075 w 692150"/>
                  <a:gd name="connsiteY5" fmla="*/ 142875 h 2054225"/>
                  <a:gd name="connsiteX6" fmla="*/ 438150 w 692150"/>
                  <a:gd name="connsiteY6" fmla="*/ 247650 h 2054225"/>
                  <a:gd name="connsiteX7" fmla="*/ 390525 w 692150"/>
                  <a:gd name="connsiteY7" fmla="*/ 314325 h 2054225"/>
                  <a:gd name="connsiteX8" fmla="*/ 336550 w 692150"/>
                  <a:gd name="connsiteY8" fmla="*/ 358775 h 2054225"/>
                  <a:gd name="connsiteX9" fmla="*/ 371475 w 692150"/>
                  <a:gd name="connsiteY9" fmla="*/ 381000 h 2054225"/>
                  <a:gd name="connsiteX10" fmla="*/ 358775 w 692150"/>
                  <a:gd name="connsiteY10" fmla="*/ 447675 h 2054225"/>
                  <a:gd name="connsiteX11" fmla="*/ 377825 w 692150"/>
                  <a:gd name="connsiteY11" fmla="*/ 530225 h 2054225"/>
                  <a:gd name="connsiteX12" fmla="*/ 441325 w 692150"/>
                  <a:gd name="connsiteY12" fmla="*/ 609600 h 2054225"/>
                  <a:gd name="connsiteX13" fmla="*/ 473075 w 692150"/>
                  <a:gd name="connsiteY13" fmla="*/ 533400 h 2054225"/>
                  <a:gd name="connsiteX14" fmla="*/ 533400 w 692150"/>
                  <a:gd name="connsiteY14" fmla="*/ 673100 h 2054225"/>
                  <a:gd name="connsiteX15" fmla="*/ 663575 w 692150"/>
                  <a:gd name="connsiteY15" fmla="*/ 723900 h 2054225"/>
                  <a:gd name="connsiteX16" fmla="*/ 692150 w 692150"/>
                  <a:gd name="connsiteY16" fmla="*/ 723900 h 2054225"/>
                  <a:gd name="connsiteX17" fmla="*/ 657225 w 692150"/>
                  <a:gd name="connsiteY17" fmla="*/ 803275 h 2054225"/>
                  <a:gd name="connsiteX18" fmla="*/ 574675 w 692150"/>
                  <a:gd name="connsiteY18" fmla="*/ 831850 h 2054225"/>
                  <a:gd name="connsiteX19" fmla="*/ 555625 w 692150"/>
                  <a:gd name="connsiteY19" fmla="*/ 809625 h 2054225"/>
                  <a:gd name="connsiteX20" fmla="*/ 450850 w 692150"/>
                  <a:gd name="connsiteY20" fmla="*/ 790575 h 2054225"/>
                  <a:gd name="connsiteX21" fmla="*/ 508000 w 692150"/>
                  <a:gd name="connsiteY21" fmla="*/ 866775 h 2054225"/>
                  <a:gd name="connsiteX22" fmla="*/ 593725 w 692150"/>
                  <a:gd name="connsiteY22" fmla="*/ 1019175 h 2054225"/>
                  <a:gd name="connsiteX23" fmla="*/ 641350 w 692150"/>
                  <a:gd name="connsiteY23" fmla="*/ 1079500 h 2054225"/>
                  <a:gd name="connsiteX24" fmla="*/ 635000 w 692150"/>
                  <a:gd name="connsiteY24" fmla="*/ 1149350 h 2054225"/>
                  <a:gd name="connsiteX25" fmla="*/ 555625 w 692150"/>
                  <a:gd name="connsiteY25" fmla="*/ 1171575 h 2054225"/>
                  <a:gd name="connsiteX26" fmla="*/ 539750 w 692150"/>
                  <a:gd name="connsiteY26" fmla="*/ 1120775 h 2054225"/>
                  <a:gd name="connsiteX27" fmla="*/ 482600 w 692150"/>
                  <a:gd name="connsiteY27" fmla="*/ 1143000 h 2054225"/>
                  <a:gd name="connsiteX28" fmla="*/ 492125 w 692150"/>
                  <a:gd name="connsiteY28" fmla="*/ 1177925 h 2054225"/>
                  <a:gd name="connsiteX29" fmla="*/ 384175 w 692150"/>
                  <a:gd name="connsiteY29" fmla="*/ 1184275 h 2054225"/>
                  <a:gd name="connsiteX30" fmla="*/ 361950 w 692150"/>
                  <a:gd name="connsiteY30" fmla="*/ 1212850 h 2054225"/>
                  <a:gd name="connsiteX31" fmla="*/ 333375 w 692150"/>
                  <a:gd name="connsiteY31" fmla="*/ 1187450 h 2054225"/>
                  <a:gd name="connsiteX32" fmla="*/ 323850 w 692150"/>
                  <a:gd name="connsiteY32" fmla="*/ 1181100 h 2054225"/>
                  <a:gd name="connsiteX33" fmla="*/ 314325 w 692150"/>
                  <a:gd name="connsiteY33" fmla="*/ 1177925 h 2054225"/>
                  <a:gd name="connsiteX34" fmla="*/ 266700 w 692150"/>
                  <a:gd name="connsiteY34" fmla="*/ 1212850 h 2054225"/>
                  <a:gd name="connsiteX35" fmla="*/ 342900 w 692150"/>
                  <a:gd name="connsiteY35" fmla="*/ 1282700 h 2054225"/>
                  <a:gd name="connsiteX36" fmla="*/ 358775 w 692150"/>
                  <a:gd name="connsiteY36" fmla="*/ 1339850 h 2054225"/>
                  <a:gd name="connsiteX37" fmla="*/ 381000 w 692150"/>
                  <a:gd name="connsiteY37" fmla="*/ 1409700 h 2054225"/>
                  <a:gd name="connsiteX38" fmla="*/ 339725 w 692150"/>
                  <a:gd name="connsiteY38" fmla="*/ 1428750 h 2054225"/>
                  <a:gd name="connsiteX39" fmla="*/ 260350 w 692150"/>
                  <a:gd name="connsiteY39" fmla="*/ 1343025 h 2054225"/>
                  <a:gd name="connsiteX40" fmla="*/ 244475 w 692150"/>
                  <a:gd name="connsiteY40" fmla="*/ 1406525 h 2054225"/>
                  <a:gd name="connsiteX41" fmla="*/ 161925 w 692150"/>
                  <a:gd name="connsiteY41" fmla="*/ 1419225 h 2054225"/>
                  <a:gd name="connsiteX42" fmla="*/ 158750 w 692150"/>
                  <a:gd name="connsiteY42" fmla="*/ 1466850 h 2054225"/>
                  <a:gd name="connsiteX43" fmla="*/ 142875 w 692150"/>
                  <a:gd name="connsiteY43" fmla="*/ 1530350 h 2054225"/>
                  <a:gd name="connsiteX44" fmla="*/ 149225 w 692150"/>
                  <a:gd name="connsiteY44" fmla="*/ 1644650 h 2054225"/>
                  <a:gd name="connsiteX45" fmla="*/ 50800 w 692150"/>
                  <a:gd name="connsiteY45" fmla="*/ 1666875 h 2054225"/>
                  <a:gd name="connsiteX46" fmla="*/ 28575 w 692150"/>
                  <a:gd name="connsiteY46" fmla="*/ 1739900 h 2054225"/>
                  <a:gd name="connsiteX47" fmla="*/ 28575 w 692150"/>
                  <a:gd name="connsiteY47" fmla="*/ 1739900 h 2054225"/>
                  <a:gd name="connsiteX48" fmla="*/ 9525 w 692150"/>
                  <a:gd name="connsiteY48" fmla="*/ 1851025 h 2054225"/>
                  <a:gd name="connsiteX49" fmla="*/ 41275 w 692150"/>
                  <a:gd name="connsiteY49" fmla="*/ 1895475 h 2054225"/>
                  <a:gd name="connsiteX50" fmla="*/ 95250 w 692150"/>
                  <a:gd name="connsiteY50" fmla="*/ 1917700 h 2054225"/>
                  <a:gd name="connsiteX51" fmla="*/ 101600 w 692150"/>
                  <a:gd name="connsiteY51" fmla="*/ 2025650 h 2054225"/>
                  <a:gd name="connsiteX52" fmla="*/ 0 w 692150"/>
                  <a:gd name="connsiteY52" fmla="*/ 2054225 h 205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150" h="2054225">
                    <a:moveTo>
                      <a:pt x="250825" y="63500"/>
                    </a:moveTo>
                    <a:lnTo>
                      <a:pt x="250825" y="63500"/>
                    </a:lnTo>
                    <a:lnTo>
                      <a:pt x="377825" y="0"/>
                    </a:lnTo>
                    <a:lnTo>
                      <a:pt x="403225" y="3175"/>
                    </a:lnTo>
                    <a:lnTo>
                      <a:pt x="495300" y="31750"/>
                    </a:lnTo>
                    <a:lnTo>
                      <a:pt x="473075" y="142875"/>
                    </a:lnTo>
                    <a:lnTo>
                      <a:pt x="438150" y="247650"/>
                    </a:lnTo>
                    <a:lnTo>
                      <a:pt x="390525" y="314325"/>
                    </a:lnTo>
                    <a:lnTo>
                      <a:pt x="336550" y="358775"/>
                    </a:lnTo>
                    <a:lnTo>
                      <a:pt x="371475" y="381000"/>
                    </a:lnTo>
                    <a:lnTo>
                      <a:pt x="358775" y="447675"/>
                    </a:lnTo>
                    <a:lnTo>
                      <a:pt x="377825" y="530225"/>
                    </a:lnTo>
                    <a:lnTo>
                      <a:pt x="441325" y="609600"/>
                    </a:lnTo>
                    <a:lnTo>
                      <a:pt x="473075" y="533400"/>
                    </a:lnTo>
                    <a:lnTo>
                      <a:pt x="533400" y="673100"/>
                    </a:lnTo>
                    <a:lnTo>
                      <a:pt x="663575" y="723900"/>
                    </a:lnTo>
                    <a:lnTo>
                      <a:pt x="692150" y="723900"/>
                    </a:lnTo>
                    <a:lnTo>
                      <a:pt x="657225" y="803275"/>
                    </a:lnTo>
                    <a:lnTo>
                      <a:pt x="574675" y="831850"/>
                    </a:lnTo>
                    <a:lnTo>
                      <a:pt x="555625" y="809625"/>
                    </a:lnTo>
                    <a:lnTo>
                      <a:pt x="450850" y="790575"/>
                    </a:lnTo>
                    <a:lnTo>
                      <a:pt x="508000" y="866775"/>
                    </a:lnTo>
                    <a:lnTo>
                      <a:pt x="593725" y="1019175"/>
                    </a:lnTo>
                    <a:lnTo>
                      <a:pt x="641350" y="1079500"/>
                    </a:lnTo>
                    <a:lnTo>
                      <a:pt x="635000" y="1149350"/>
                    </a:lnTo>
                    <a:lnTo>
                      <a:pt x="555625" y="1171575"/>
                    </a:lnTo>
                    <a:lnTo>
                      <a:pt x="539750" y="1120775"/>
                    </a:lnTo>
                    <a:lnTo>
                      <a:pt x="482600" y="1143000"/>
                    </a:lnTo>
                    <a:lnTo>
                      <a:pt x="492125" y="1177925"/>
                    </a:lnTo>
                    <a:lnTo>
                      <a:pt x="384175" y="1184275"/>
                    </a:lnTo>
                    <a:lnTo>
                      <a:pt x="361950" y="1212850"/>
                    </a:lnTo>
                    <a:cubicBezTo>
                      <a:pt x="352425" y="1204383"/>
                      <a:pt x="343165" y="1195609"/>
                      <a:pt x="333375" y="1187450"/>
                    </a:cubicBezTo>
                    <a:cubicBezTo>
                      <a:pt x="330444" y="1185007"/>
                      <a:pt x="323850" y="1181100"/>
                      <a:pt x="323850" y="1181100"/>
                    </a:cubicBezTo>
                    <a:lnTo>
                      <a:pt x="314325" y="1177925"/>
                    </a:lnTo>
                    <a:lnTo>
                      <a:pt x="266700" y="1212850"/>
                    </a:lnTo>
                    <a:lnTo>
                      <a:pt x="342900" y="1282700"/>
                    </a:lnTo>
                    <a:lnTo>
                      <a:pt x="358775" y="1339850"/>
                    </a:lnTo>
                    <a:lnTo>
                      <a:pt x="381000" y="1409700"/>
                    </a:lnTo>
                    <a:lnTo>
                      <a:pt x="339725" y="1428750"/>
                    </a:lnTo>
                    <a:lnTo>
                      <a:pt x="260350" y="1343025"/>
                    </a:lnTo>
                    <a:lnTo>
                      <a:pt x="244475" y="1406525"/>
                    </a:lnTo>
                    <a:lnTo>
                      <a:pt x="161925" y="1419225"/>
                    </a:lnTo>
                    <a:lnTo>
                      <a:pt x="158750" y="1466850"/>
                    </a:lnTo>
                    <a:lnTo>
                      <a:pt x="142875" y="1530350"/>
                    </a:lnTo>
                    <a:lnTo>
                      <a:pt x="149225" y="1644650"/>
                    </a:lnTo>
                    <a:lnTo>
                      <a:pt x="50800" y="1666875"/>
                    </a:lnTo>
                    <a:lnTo>
                      <a:pt x="28575" y="1739900"/>
                    </a:lnTo>
                    <a:lnTo>
                      <a:pt x="28575" y="1739900"/>
                    </a:lnTo>
                    <a:lnTo>
                      <a:pt x="9525" y="1851025"/>
                    </a:lnTo>
                    <a:lnTo>
                      <a:pt x="41275" y="1895475"/>
                    </a:lnTo>
                    <a:lnTo>
                      <a:pt x="95250" y="1917700"/>
                    </a:lnTo>
                    <a:lnTo>
                      <a:pt x="101600" y="2025650"/>
                    </a:lnTo>
                    <a:lnTo>
                      <a:pt x="0" y="20542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8EB708E4-38F7-44BA-A92D-78A92A9DA935}"/>
                  </a:ext>
                </a:extLst>
              </p:cNvPr>
              <p:cNvSpPr/>
              <p:nvPr/>
            </p:nvSpPr>
            <p:spPr>
              <a:xfrm>
                <a:off x="7648575" y="4711700"/>
                <a:ext cx="815975" cy="777875"/>
              </a:xfrm>
              <a:custGeom>
                <a:avLst/>
                <a:gdLst>
                  <a:gd name="connsiteX0" fmla="*/ 0 w 815975"/>
                  <a:gd name="connsiteY0" fmla="*/ 0 h 777875"/>
                  <a:gd name="connsiteX1" fmla="*/ 22225 w 815975"/>
                  <a:gd name="connsiteY1" fmla="*/ 60325 h 777875"/>
                  <a:gd name="connsiteX2" fmla="*/ 155575 w 815975"/>
                  <a:gd name="connsiteY2" fmla="*/ 104775 h 777875"/>
                  <a:gd name="connsiteX3" fmla="*/ 222250 w 815975"/>
                  <a:gd name="connsiteY3" fmla="*/ 177800 h 777875"/>
                  <a:gd name="connsiteX4" fmla="*/ 285750 w 815975"/>
                  <a:gd name="connsiteY4" fmla="*/ 250825 h 777875"/>
                  <a:gd name="connsiteX5" fmla="*/ 390525 w 815975"/>
                  <a:gd name="connsiteY5" fmla="*/ 317500 h 777875"/>
                  <a:gd name="connsiteX6" fmla="*/ 473075 w 815975"/>
                  <a:gd name="connsiteY6" fmla="*/ 384175 h 777875"/>
                  <a:gd name="connsiteX7" fmla="*/ 530225 w 815975"/>
                  <a:gd name="connsiteY7" fmla="*/ 365125 h 777875"/>
                  <a:gd name="connsiteX8" fmla="*/ 568325 w 815975"/>
                  <a:gd name="connsiteY8" fmla="*/ 419100 h 777875"/>
                  <a:gd name="connsiteX9" fmla="*/ 650875 w 815975"/>
                  <a:gd name="connsiteY9" fmla="*/ 473075 h 777875"/>
                  <a:gd name="connsiteX10" fmla="*/ 701675 w 815975"/>
                  <a:gd name="connsiteY10" fmla="*/ 482600 h 777875"/>
                  <a:gd name="connsiteX11" fmla="*/ 752475 w 815975"/>
                  <a:gd name="connsiteY11" fmla="*/ 508000 h 777875"/>
                  <a:gd name="connsiteX12" fmla="*/ 815975 w 815975"/>
                  <a:gd name="connsiteY12" fmla="*/ 523875 h 777875"/>
                  <a:gd name="connsiteX13" fmla="*/ 793750 w 815975"/>
                  <a:gd name="connsiteY13" fmla="*/ 577850 h 777875"/>
                  <a:gd name="connsiteX14" fmla="*/ 749300 w 815975"/>
                  <a:gd name="connsiteY14" fmla="*/ 628650 h 777875"/>
                  <a:gd name="connsiteX15" fmla="*/ 704850 w 815975"/>
                  <a:gd name="connsiteY15" fmla="*/ 641350 h 777875"/>
                  <a:gd name="connsiteX16" fmla="*/ 628650 w 815975"/>
                  <a:gd name="connsiteY16" fmla="*/ 628650 h 777875"/>
                  <a:gd name="connsiteX17" fmla="*/ 606425 w 815975"/>
                  <a:gd name="connsiteY17" fmla="*/ 638175 h 777875"/>
                  <a:gd name="connsiteX18" fmla="*/ 631825 w 815975"/>
                  <a:gd name="connsiteY18" fmla="*/ 692150 h 777875"/>
                  <a:gd name="connsiteX19" fmla="*/ 625475 w 815975"/>
                  <a:gd name="connsiteY19" fmla="*/ 746125 h 777875"/>
                  <a:gd name="connsiteX20" fmla="*/ 622300 w 815975"/>
                  <a:gd name="connsiteY20" fmla="*/ 777875 h 77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5975" h="777875">
                    <a:moveTo>
                      <a:pt x="0" y="0"/>
                    </a:moveTo>
                    <a:lnTo>
                      <a:pt x="22225" y="60325"/>
                    </a:lnTo>
                    <a:lnTo>
                      <a:pt x="155575" y="104775"/>
                    </a:lnTo>
                    <a:lnTo>
                      <a:pt x="222250" y="177800"/>
                    </a:lnTo>
                    <a:lnTo>
                      <a:pt x="285750" y="250825"/>
                    </a:lnTo>
                    <a:lnTo>
                      <a:pt x="390525" y="317500"/>
                    </a:lnTo>
                    <a:lnTo>
                      <a:pt x="473075" y="384175"/>
                    </a:lnTo>
                    <a:lnTo>
                      <a:pt x="530225" y="365125"/>
                    </a:lnTo>
                    <a:lnTo>
                      <a:pt x="568325" y="419100"/>
                    </a:lnTo>
                    <a:lnTo>
                      <a:pt x="650875" y="473075"/>
                    </a:lnTo>
                    <a:lnTo>
                      <a:pt x="701675" y="482600"/>
                    </a:lnTo>
                    <a:lnTo>
                      <a:pt x="752475" y="508000"/>
                    </a:lnTo>
                    <a:lnTo>
                      <a:pt x="815975" y="523875"/>
                    </a:lnTo>
                    <a:lnTo>
                      <a:pt x="793750" y="577850"/>
                    </a:lnTo>
                    <a:lnTo>
                      <a:pt x="749300" y="628650"/>
                    </a:lnTo>
                    <a:lnTo>
                      <a:pt x="704850" y="641350"/>
                    </a:lnTo>
                    <a:lnTo>
                      <a:pt x="628650" y="628650"/>
                    </a:lnTo>
                    <a:lnTo>
                      <a:pt x="606425" y="638175"/>
                    </a:lnTo>
                    <a:lnTo>
                      <a:pt x="631825" y="692150"/>
                    </a:lnTo>
                    <a:lnTo>
                      <a:pt x="625475" y="746125"/>
                    </a:lnTo>
                    <a:lnTo>
                      <a:pt x="622300" y="7778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836DE6A-4E5C-4378-B3C5-4CB8C51076A7}"/>
              </a:ext>
            </a:extLst>
          </p:cNvPr>
          <p:cNvSpPr/>
          <p:nvPr/>
        </p:nvSpPr>
        <p:spPr>
          <a:xfrm>
            <a:off x="10429727" y="3403968"/>
            <a:ext cx="886968" cy="3286037"/>
          </a:xfrm>
          <a:prstGeom prst="roundRect">
            <a:avLst>
              <a:gd name="adj" fmla="val 301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n</a:t>
            </a:r>
          </a:p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v</a:t>
            </a:r>
          </a:p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o</a:t>
            </a:r>
          </a:p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l</a:t>
            </a:r>
          </a:p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v</a:t>
            </a:r>
          </a:p>
          <a:p>
            <a:pPr algn="r"/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0E4EEE4F-1B70-4D28-8E6D-948B30F6D240}"/>
              </a:ext>
            </a:extLst>
          </p:cNvPr>
          <p:cNvSpPr/>
          <p:nvPr/>
        </p:nvSpPr>
        <p:spPr>
          <a:xfrm>
            <a:off x="2132770" y="3227342"/>
            <a:ext cx="6852491" cy="3901303"/>
          </a:xfrm>
          <a:custGeom>
            <a:avLst/>
            <a:gdLst>
              <a:gd name="connsiteX0" fmla="*/ 0 w 6852491"/>
              <a:gd name="connsiteY0" fmla="*/ 2820318 h 2842352"/>
              <a:gd name="connsiteX1" fmla="*/ 1509311 w 6852491"/>
              <a:gd name="connsiteY1" fmla="*/ 0 h 2842352"/>
              <a:gd name="connsiteX2" fmla="*/ 5552501 w 6852491"/>
              <a:gd name="connsiteY2" fmla="*/ 44068 h 2842352"/>
              <a:gd name="connsiteX3" fmla="*/ 6852491 w 6852491"/>
              <a:gd name="connsiteY3" fmla="*/ 2798285 h 2842352"/>
              <a:gd name="connsiteX4" fmla="*/ 55084 w 6852491"/>
              <a:gd name="connsiteY4" fmla="*/ 2842352 h 2842352"/>
              <a:gd name="connsiteX0" fmla="*/ 0 w 6852491"/>
              <a:gd name="connsiteY0" fmla="*/ 2820318 h 2820318"/>
              <a:gd name="connsiteX1" fmla="*/ 1509311 w 6852491"/>
              <a:gd name="connsiteY1" fmla="*/ 0 h 2820318"/>
              <a:gd name="connsiteX2" fmla="*/ 5552501 w 6852491"/>
              <a:gd name="connsiteY2" fmla="*/ 44068 h 2820318"/>
              <a:gd name="connsiteX3" fmla="*/ 6852491 w 6852491"/>
              <a:gd name="connsiteY3" fmla="*/ 2798285 h 2820318"/>
              <a:gd name="connsiteX4" fmla="*/ 7459 w 6852491"/>
              <a:gd name="connsiteY4" fmla="*/ 2820127 h 2820318"/>
              <a:gd name="connsiteX0" fmla="*/ 0 w 6852491"/>
              <a:gd name="connsiteY0" fmla="*/ 2820318 h 2820318"/>
              <a:gd name="connsiteX1" fmla="*/ 1509311 w 6852491"/>
              <a:gd name="connsiteY1" fmla="*/ 0 h 2820318"/>
              <a:gd name="connsiteX2" fmla="*/ 5552501 w 6852491"/>
              <a:gd name="connsiteY2" fmla="*/ 44068 h 2820318"/>
              <a:gd name="connsiteX3" fmla="*/ 6852491 w 6852491"/>
              <a:gd name="connsiteY3" fmla="*/ 2798285 h 2820318"/>
              <a:gd name="connsiteX4" fmla="*/ 7459 w 6852491"/>
              <a:gd name="connsiteY4" fmla="*/ 2820127 h 2820318"/>
              <a:gd name="connsiteX5" fmla="*/ 0 w 6852491"/>
              <a:gd name="connsiteY5" fmla="*/ 2820318 h 282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2491" h="2820318">
                <a:moveTo>
                  <a:pt x="0" y="2820318"/>
                </a:moveTo>
                <a:lnTo>
                  <a:pt x="1509311" y="0"/>
                </a:lnTo>
                <a:lnTo>
                  <a:pt x="5552501" y="44068"/>
                </a:lnTo>
                <a:lnTo>
                  <a:pt x="6852491" y="2798285"/>
                </a:lnTo>
                <a:lnTo>
                  <a:pt x="7459" y="2820127"/>
                </a:lnTo>
                <a:lnTo>
                  <a:pt x="0" y="282031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CD53F358-84A7-4230-B37C-6D8D5B45838A}"/>
              </a:ext>
            </a:extLst>
          </p:cNvPr>
          <p:cNvSpPr/>
          <p:nvPr/>
        </p:nvSpPr>
        <p:spPr>
          <a:xfrm>
            <a:off x="5540016" y="2977644"/>
            <a:ext cx="476139" cy="1543384"/>
          </a:xfrm>
          <a:custGeom>
            <a:avLst/>
            <a:gdLst>
              <a:gd name="connsiteX0" fmla="*/ 0 w 497305"/>
              <a:gd name="connsiteY0" fmla="*/ 1572126 h 1572126"/>
              <a:gd name="connsiteX1" fmla="*/ 224589 w 497305"/>
              <a:gd name="connsiteY1" fmla="*/ 16042 h 1572126"/>
              <a:gd name="connsiteX2" fmla="*/ 417095 w 497305"/>
              <a:gd name="connsiteY2" fmla="*/ 0 h 1572126"/>
              <a:gd name="connsiteX3" fmla="*/ 497305 w 497305"/>
              <a:gd name="connsiteY3" fmla="*/ 1556084 h 1572126"/>
              <a:gd name="connsiteX4" fmla="*/ 0 w 497305"/>
              <a:gd name="connsiteY4" fmla="*/ 1572126 h 1572126"/>
              <a:gd name="connsiteX0" fmla="*/ 0 w 497305"/>
              <a:gd name="connsiteY0" fmla="*/ 1556084 h 1556084"/>
              <a:gd name="connsiteX1" fmla="*/ 224589 w 497305"/>
              <a:gd name="connsiteY1" fmla="*/ 0 h 1556084"/>
              <a:gd name="connsiteX2" fmla="*/ 395928 w 497305"/>
              <a:gd name="connsiteY2" fmla="*/ 892 h 1556084"/>
              <a:gd name="connsiteX3" fmla="*/ 497305 w 497305"/>
              <a:gd name="connsiteY3" fmla="*/ 1540042 h 1556084"/>
              <a:gd name="connsiteX4" fmla="*/ 0 w 497305"/>
              <a:gd name="connsiteY4" fmla="*/ 1556084 h 1556084"/>
              <a:gd name="connsiteX0" fmla="*/ 0 w 476139"/>
              <a:gd name="connsiteY0" fmla="*/ 1543384 h 1543384"/>
              <a:gd name="connsiteX1" fmla="*/ 203423 w 476139"/>
              <a:gd name="connsiteY1" fmla="*/ 0 h 1543384"/>
              <a:gd name="connsiteX2" fmla="*/ 374762 w 476139"/>
              <a:gd name="connsiteY2" fmla="*/ 892 h 1543384"/>
              <a:gd name="connsiteX3" fmla="*/ 476139 w 476139"/>
              <a:gd name="connsiteY3" fmla="*/ 1540042 h 1543384"/>
              <a:gd name="connsiteX4" fmla="*/ 0 w 476139"/>
              <a:gd name="connsiteY4" fmla="*/ 1543384 h 15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139" h="1543384">
                <a:moveTo>
                  <a:pt x="0" y="1543384"/>
                </a:moveTo>
                <a:lnTo>
                  <a:pt x="203423" y="0"/>
                </a:lnTo>
                <a:lnTo>
                  <a:pt x="374762" y="892"/>
                </a:lnTo>
                <a:lnTo>
                  <a:pt x="476139" y="1540042"/>
                </a:lnTo>
                <a:lnTo>
                  <a:pt x="0" y="1543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4" name="AutoShape 2" descr="https://openclipart.org/image/800px/svg_to_png/182109/Jet-Engine-copy.png">
            <a:extLst>
              <a:ext uri="{FF2B5EF4-FFF2-40B4-BE49-F238E27FC236}">
                <a16:creationId xmlns:a16="http://schemas.microsoft.com/office/drawing/2014/main" xmlns="" id="{4B44377E-2617-4D1C-8466-ECAF701AB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7046" y="30393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74E8DD64-CC4A-4C9E-97AA-8B8C2B1FD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798" y="-1177062"/>
            <a:ext cx="18360402" cy="5178299"/>
          </a:xfrm>
          <a:prstGeom prst="rect">
            <a:avLst/>
          </a:prstGeom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E17EEF3-E365-48B0-8E76-04213F7FA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/>
          <a:stretch/>
        </p:blipFill>
        <p:spPr>
          <a:xfrm>
            <a:off x="6764602" y="2477534"/>
            <a:ext cx="1425982" cy="1550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34FF4A5D-0EC8-4E31-BE01-DAB1EA53E4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19" y="2765790"/>
            <a:ext cx="1107547" cy="1107547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B50C190-843A-4DB8-A7D5-6CE1E6F98B01}"/>
              </a:ext>
            </a:extLst>
          </p:cNvPr>
          <p:cNvSpPr/>
          <p:nvPr/>
        </p:nvSpPr>
        <p:spPr>
          <a:xfrm>
            <a:off x="6999222" y="2837026"/>
            <a:ext cx="956741" cy="9567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88708BDB-1961-4239-837F-9E814282B9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/>
          <a:stretch/>
        </p:blipFill>
        <p:spPr>
          <a:xfrm>
            <a:off x="8697276" y="2307357"/>
            <a:ext cx="1425982" cy="1550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F0AA6D75-7DA6-4EFA-8CF4-2F9264519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93" y="2595613"/>
            <a:ext cx="1107547" cy="1107547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F3D2432E-687C-47EF-AB33-C73DE6FF429E}"/>
              </a:ext>
            </a:extLst>
          </p:cNvPr>
          <p:cNvSpPr/>
          <p:nvPr/>
        </p:nvSpPr>
        <p:spPr>
          <a:xfrm>
            <a:off x="8931896" y="2666849"/>
            <a:ext cx="956741" cy="9567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E16C8AD8-50A3-4C95-A5CF-CCAE3E62E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/>
          <a:stretch/>
        </p:blipFill>
        <p:spPr>
          <a:xfrm>
            <a:off x="3489287" y="2477534"/>
            <a:ext cx="1425982" cy="15504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C7F233E2-2C05-4989-B135-60EB35E98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04" y="2765790"/>
            <a:ext cx="1107547" cy="1107547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xmlns="" id="{B6912C4F-C22B-43BD-8150-D711B6952BBB}"/>
              </a:ext>
            </a:extLst>
          </p:cNvPr>
          <p:cNvSpPr/>
          <p:nvPr/>
        </p:nvSpPr>
        <p:spPr>
          <a:xfrm>
            <a:off x="3723907" y="2837026"/>
            <a:ext cx="956741" cy="9567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DC372013-0526-4941-A828-3AE018646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/>
          <a:stretch/>
        </p:blipFill>
        <p:spPr>
          <a:xfrm>
            <a:off x="1612277" y="2307357"/>
            <a:ext cx="1425982" cy="15504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FF3F561-63A7-48F3-A80D-5FFEE200E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4" y="2595613"/>
            <a:ext cx="1107547" cy="1107547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1CFC518-7941-488E-A422-E827C3E41DAF}"/>
              </a:ext>
            </a:extLst>
          </p:cNvPr>
          <p:cNvSpPr/>
          <p:nvPr/>
        </p:nvSpPr>
        <p:spPr>
          <a:xfrm>
            <a:off x="1846897" y="2666849"/>
            <a:ext cx="956741" cy="9567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F4A264-3623-406E-A399-BB945C855423}"/>
              </a:ext>
            </a:extLst>
          </p:cNvPr>
          <p:cNvSpPr txBox="1"/>
          <p:nvPr/>
        </p:nvSpPr>
        <p:spPr>
          <a:xfrm>
            <a:off x="6956835" y="2933719"/>
            <a:ext cx="104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ECTL </a:t>
            </a:r>
          </a:p>
          <a:p>
            <a:pPr algn="ctr"/>
            <a:r>
              <a:rPr 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75C28FE-0C6D-4BC9-9478-83508EFB4C09}"/>
              </a:ext>
            </a:extLst>
          </p:cNvPr>
          <p:cNvSpPr txBox="1"/>
          <p:nvPr/>
        </p:nvSpPr>
        <p:spPr>
          <a:xfrm>
            <a:off x="3666569" y="2913311"/>
            <a:ext cx="104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</a:p>
          <a:p>
            <a:pPr algn="ctr"/>
            <a:r>
              <a:rPr lang="sl-SI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sl-SI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265C7C1-B166-4044-B492-145C577B5B5E}"/>
              </a:ext>
            </a:extLst>
          </p:cNvPr>
          <p:cNvSpPr txBox="1"/>
          <p:nvPr/>
        </p:nvSpPr>
        <p:spPr>
          <a:xfrm>
            <a:off x="8889016" y="2913311"/>
            <a:ext cx="1049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5597478-2ADE-42B6-B2CD-3BDFF745D58E}"/>
              </a:ext>
            </a:extLst>
          </p:cNvPr>
          <p:cNvSpPr txBox="1"/>
          <p:nvPr/>
        </p:nvSpPr>
        <p:spPr>
          <a:xfrm>
            <a:off x="1802631" y="2902866"/>
            <a:ext cx="1049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ANSP</a:t>
            </a:r>
          </a:p>
        </p:txBody>
      </p:sp>
    </p:spTree>
    <p:extLst>
      <p:ext uri="{BB962C8B-B14F-4D97-AF65-F5344CB8AC3E}">
        <p14:creationId xmlns:p14="http://schemas.microsoft.com/office/powerpoint/2010/main" val="1523888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554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48672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" presetClass="entr" presetSubtype="4" repeatCount="indefinite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9" grpId="0" animBg="1"/>
      <p:bldP spid="89" grpId="1" animBg="1"/>
      <p:bldP spid="19" grpId="0"/>
      <p:bldP spid="19" grpId="1"/>
      <p:bldP spid="90" grpId="0"/>
      <p:bldP spid="90" grpId="1"/>
      <p:bldP spid="91" grpId="0"/>
      <p:bldP spid="91" grpId="1"/>
      <p:bldP spid="92" grpId="0"/>
      <p:bldP spid="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31750A4-6F0B-403C-882D-D63523494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9247" y="0"/>
            <a:ext cx="34290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BAB45D-CE28-4111-8D40-4BCF6B946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236" y1="63450" x2="65236" y2="63450"/>
                        <a14:foregroundMark x1="86703" y1="44270" x2="86703" y2="44270"/>
                        <a14:foregroundMark x1="90163" y1="26659" x2="90163" y2="26659"/>
                        <a14:foregroundMark x1="92080" y1="4946" x2="92080" y2="4946"/>
                        <a14:foregroundMark x1="96957" y1="2895" x2="96957" y2="2895"/>
                        <a14:foregroundMark x1="85119" y1="35706" x2="85119" y2="35706"/>
                        <a14:foregroundMark x1="79867" y1="43305" x2="79867" y2="43305"/>
                        <a14:foregroundMark x1="75531" y1="54885" x2="75531" y2="54885"/>
                        <a14:foregroundMark x1="74114" y1="56936" x2="74114" y2="569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57656" y="1785242"/>
            <a:ext cx="6861576" cy="2371091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2DD03D-37A8-4A60-8DCE-949D9BC93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40" r="8054" b="4635"/>
          <a:stretch/>
        </p:blipFill>
        <p:spPr>
          <a:xfrm>
            <a:off x="5311369" y="5877730"/>
            <a:ext cx="821144" cy="86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D58E9E-E3CB-4E89-99EC-7B9C8A7DA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40" r="8054" b="4635"/>
          <a:stretch/>
        </p:blipFill>
        <p:spPr>
          <a:xfrm>
            <a:off x="4913472" y="5012570"/>
            <a:ext cx="821144" cy="86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FF5316-C476-4451-8D41-B4465B7AE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40" r="8054" b="4635"/>
          <a:stretch/>
        </p:blipFill>
        <p:spPr>
          <a:xfrm>
            <a:off x="6082387" y="5877730"/>
            <a:ext cx="821144" cy="865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682419-C4B7-43DF-909A-DCA0EA0D6F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40" r="8054" b="4635"/>
          <a:stretch/>
        </p:blipFill>
        <p:spPr>
          <a:xfrm>
            <a:off x="5696592" y="5012570"/>
            <a:ext cx="821144" cy="865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FFA096-7F78-40A2-BFE0-BF39FE5DE2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40" r="8054" b="4635"/>
          <a:stretch/>
        </p:blipFill>
        <p:spPr>
          <a:xfrm>
            <a:off x="6492959" y="5012570"/>
            <a:ext cx="821144" cy="865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533CE8-C510-43CE-A3DB-C43C5DACD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3194364" y="3402447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54293B-5CCA-47EE-A396-33B28A8B7A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775002" y="3402447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0459A7-4223-40F0-8EE9-A3A9FA9CFF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1320020" y="3584280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BA2252D-890B-4E46-8010-1C1CD1907F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2229602" y="3525815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C1A3420-DC8F-454B-B62D-B503AAAA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4078795" y="3597556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97F617-607F-4F69-89CE-1FC34465C58A}"/>
              </a:ext>
            </a:extLst>
          </p:cNvPr>
          <p:cNvSpPr txBox="1"/>
          <p:nvPr/>
        </p:nvSpPr>
        <p:spPr>
          <a:xfrm>
            <a:off x="4477064" y="5075807"/>
            <a:ext cx="2998557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- 8000 </a:t>
            </a:r>
            <a:r>
              <a:rPr lang="sl-SI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kgs</a:t>
            </a:r>
            <a: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sl-SI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A6526EC-8833-4E40-8ECE-B05CB115AF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984"/>
          <a:stretch/>
        </p:blipFill>
        <p:spPr>
          <a:xfrm>
            <a:off x="3684202" y="3628254"/>
            <a:ext cx="1282700" cy="4678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4FE5FD-9E8E-412C-A02E-30361196398F}"/>
              </a:ext>
            </a:extLst>
          </p:cNvPr>
          <p:cNvSpPr txBox="1"/>
          <p:nvPr/>
        </p:nvSpPr>
        <p:spPr>
          <a:xfrm>
            <a:off x="320842" y="4887347"/>
            <a:ext cx="3979156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- 25500 kg/</a:t>
            </a:r>
            <a:r>
              <a:rPr lang="sl-SI" sz="36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</a:t>
            </a:r>
            <a:r>
              <a:rPr lang="sl-SI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sl-SI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- 84 kg/</a:t>
            </a:r>
            <a:r>
              <a:rPr lang="sl-SI" sz="36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endParaRPr lang="sl-SI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4A18737-5F83-4890-8F06-7C0BAED5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66" y="2747118"/>
            <a:ext cx="1557393" cy="155739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DCB9C80-4CF1-41D6-85D4-0CBC3E5287F3}"/>
              </a:ext>
            </a:extLst>
          </p:cNvPr>
          <p:cNvCxnSpPr>
            <a:cxnSpLocks/>
          </p:cNvCxnSpPr>
          <p:nvPr/>
        </p:nvCxnSpPr>
        <p:spPr>
          <a:xfrm>
            <a:off x="8735833" y="3904090"/>
            <a:ext cx="652643" cy="252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FDE2DA0-3263-4ABE-8DCA-8C8AE085A5F8}"/>
              </a:ext>
            </a:extLst>
          </p:cNvPr>
          <p:cNvCxnSpPr>
            <a:cxnSpLocks/>
          </p:cNvCxnSpPr>
          <p:nvPr/>
        </p:nvCxnSpPr>
        <p:spPr>
          <a:xfrm>
            <a:off x="9934344" y="3818210"/>
            <a:ext cx="1413718" cy="338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445F93B-86B7-4F45-8B06-F8DE979284F6}"/>
              </a:ext>
            </a:extLst>
          </p:cNvPr>
          <p:cNvCxnSpPr>
            <a:cxnSpLocks/>
          </p:cNvCxnSpPr>
          <p:nvPr/>
        </p:nvCxnSpPr>
        <p:spPr>
          <a:xfrm flipV="1">
            <a:off x="9388476" y="3818210"/>
            <a:ext cx="545868" cy="338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C7063FE-5F86-4261-B8E7-3EE57DCD0050}"/>
              </a:ext>
            </a:extLst>
          </p:cNvPr>
          <p:cNvSpPr txBox="1"/>
          <p:nvPr/>
        </p:nvSpPr>
        <p:spPr>
          <a:xfrm>
            <a:off x="7645753" y="4887346"/>
            <a:ext cx="3192522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- 1900 NM </a:t>
            </a:r>
            <a:r>
              <a:rPr lang="sl-SI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sl-SI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- 280 min </a:t>
            </a:r>
            <a:r>
              <a:rPr lang="sl-SI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sl-SI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E5879200-9DAD-4B63-B07D-98779FF32804}"/>
              </a:ext>
            </a:extLst>
          </p:cNvPr>
          <p:cNvCxnSpPr>
            <a:cxnSpLocks/>
          </p:cNvCxnSpPr>
          <p:nvPr/>
        </p:nvCxnSpPr>
        <p:spPr>
          <a:xfrm>
            <a:off x="8735833" y="3870307"/>
            <a:ext cx="2544378" cy="286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F5EDC223-D932-45BD-A7DC-30B46AA8EE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07" y="6151557"/>
            <a:ext cx="514704" cy="514704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BBC2C9C-930C-4565-8149-17CA18B25B14}"/>
              </a:ext>
            </a:extLst>
          </p:cNvPr>
          <p:cNvCxnSpPr>
            <a:cxnSpLocks/>
          </p:cNvCxnSpPr>
          <p:nvPr/>
        </p:nvCxnSpPr>
        <p:spPr>
          <a:xfrm>
            <a:off x="8332131" y="6666261"/>
            <a:ext cx="730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CC6DE2A-895D-4F72-A188-49768507C3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30" y="6151557"/>
            <a:ext cx="514704" cy="51470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F538739-1EF7-436F-B473-2E5A042668B8}"/>
              </a:ext>
            </a:extLst>
          </p:cNvPr>
          <p:cNvGrpSpPr/>
          <p:nvPr/>
        </p:nvGrpSpPr>
        <p:grpSpPr>
          <a:xfrm>
            <a:off x="3470279" y="446377"/>
            <a:ext cx="5283175" cy="5065846"/>
            <a:chOff x="3736512" y="896077"/>
            <a:chExt cx="5283175" cy="50658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0B91F4E-7802-4968-A933-794FF3B62ADF}"/>
                </a:ext>
              </a:extLst>
            </p:cNvPr>
            <p:cNvGrpSpPr/>
            <p:nvPr/>
          </p:nvGrpSpPr>
          <p:grpSpPr>
            <a:xfrm>
              <a:off x="3736512" y="896077"/>
              <a:ext cx="5283175" cy="5065846"/>
              <a:chOff x="1839329" y="196793"/>
              <a:chExt cx="6940356" cy="6654857"/>
            </a:xfrm>
          </p:grpSpPr>
          <p:sp>
            <p:nvSpPr>
              <p:cNvPr id="34" name="SEAFRA1">
                <a:extLst>
                  <a:ext uri="{FF2B5EF4-FFF2-40B4-BE49-F238E27FC236}">
                    <a16:creationId xmlns:a16="http://schemas.microsoft.com/office/drawing/2014/main" xmlns="" id="{CC1A8EF0-0940-41B1-9F11-CFCEA0701695}"/>
                  </a:ext>
                </a:extLst>
              </p:cNvPr>
              <p:cNvSpPr/>
              <p:nvPr/>
            </p:nvSpPr>
            <p:spPr>
              <a:xfrm>
                <a:off x="2494388" y="2179272"/>
                <a:ext cx="6285297" cy="4672378"/>
              </a:xfrm>
              <a:custGeom>
                <a:avLst/>
                <a:gdLst>
                  <a:gd name="connsiteX0" fmla="*/ 2079057 w 6285297"/>
                  <a:gd name="connsiteY0" fmla="*/ 0 h 4620126"/>
                  <a:gd name="connsiteX1" fmla="*/ 2079057 w 6285297"/>
                  <a:gd name="connsiteY1" fmla="*/ 0 h 4620126"/>
                  <a:gd name="connsiteX2" fmla="*/ 2242686 w 6285297"/>
                  <a:gd name="connsiteY2" fmla="*/ 67377 h 4620126"/>
                  <a:gd name="connsiteX3" fmla="*/ 2348564 w 6285297"/>
                  <a:gd name="connsiteY3" fmla="*/ 211756 h 4620126"/>
                  <a:gd name="connsiteX4" fmla="*/ 2502569 w 6285297"/>
                  <a:gd name="connsiteY4" fmla="*/ 308008 h 4620126"/>
                  <a:gd name="connsiteX5" fmla="*/ 2598821 w 6285297"/>
                  <a:gd name="connsiteY5" fmla="*/ 442762 h 4620126"/>
                  <a:gd name="connsiteX6" fmla="*/ 2675823 w 6285297"/>
                  <a:gd name="connsiteY6" fmla="*/ 490888 h 4620126"/>
                  <a:gd name="connsiteX7" fmla="*/ 2820202 w 6285297"/>
                  <a:gd name="connsiteY7" fmla="*/ 481263 h 4620126"/>
                  <a:gd name="connsiteX8" fmla="*/ 2877954 w 6285297"/>
                  <a:gd name="connsiteY8" fmla="*/ 567890 h 4620126"/>
                  <a:gd name="connsiteX9" fmla="*/ 2964581 w 6285297"/>
                  <a:gd name="connsiteY9" fmla="*/ 606391 h 4620126"/>
                  <a:gd name="connsiteX10" fmla="*/ 3089710 w 6285297"/>
                  <a:gd name="connsiteY10" fmla="*/ 596766 h 4620126"/>
                  <a:gd name="connsiteX11" fmla="*/ 3108960 w 6285297"/>
                  <a:gd name="connsiteY11" fmla="*/ 577516 h 4620126"/>
                  <a:gd name="connsiteX12" fmla="*/ 3205213 w 6285297"/>
                  <a:gd name="connsiteY12" fmla="*/ 644892 h 4620126"/>
                  <a:gd name="connsiteX13" fmla="*/ 3378468 w 6285297"/>
                  <a:gd name="connsiteY13" fmla="*/ 606391 h 4620126"/>
                  <a:gd name="connsiteX14" fmla="*/ 3455470 w 6285297"/>
                  <a:gd name="connsiteY14" fmla="*/ 500513 h 4620126"/>
                  <a:gd name="connsiteX15" fmla="*/ 3609474 w 6285297"/>
                  <a:gd name="connsiteY15" fmla="*/ 462012 h 4620126"/>
                  <a:gd name="connsiteX16" fmla="*/ 3724977 w 6285297"/>
                  <a:gd name="connsiteY16" fmla="*/ 423511 h 4620126"/>
                  <a:gd name="connsiteX17" fmla="*/ 3811604 w 6285297"/>
                  <a:gd name="connsiteY17" fmla="*/ 385010 h 4620126"/>
                  <a:gd name="connsiteX18" fmla="*/ 3907857 w 6285297"/>
                  <a:gd name="connsiteY18" fmla="*/ 288758 h 4620126"/>
                  <a:gd name="connsiteX19" fmla="*/ 4013735 w 6285297"/>
                  <a:gd name="connsiteY19" fmla="*/ 192505 h 4620126"/>
                  <a:gd name="connsiteX20" fmla="*/ 4109988 w 6285297"/>
                  <a:gd name="connsiteY20" fmla="*/ 240631 h 4620126"/>
                  <a:gd name="connsiteX21" fmla="*/ 4369870 w 6285297"/>
                  <a:gd name="connsiteY21" fmla="*/ 211756 h 4620126"/>
                  <a:gd name="connsiteX22" fmla="*/ 4543124 w 6285297"/>
                  <a:gd name="connsiteY22" fmla="*/ 375385 h 4620126"/>
                  <a:gd name="connsiteX23" fmla="*/ 4687503 w 6285297"/>
                  <a:gd name="connsiteY23" fmla="*/ 500513 h 4620126"/>
                  <a:gd name="connsiteX24" fmla="*/ 5005137 w 6285297"/>
                  <a:gd name="connsiteY24" fmla="*/ 904774 h 4620126"/>
                  <a:gd name="connsiteX25" fmla="*/ 5111015 w 6285297"/>
                  <a:gd name="connsiteY25" fmla="*/ 1078029 h 4620126"/>
                  <a:gd name="connsiteX26" fmla="*/ 5178392 w 6285297"/>
                  <a:gd name="connsiteY26" fmla="*/ 1232033 h 4620126"/>
                  <a:gd name="connsiteX27" fmla="*/ 5245769 w 6285297"/>
                  <a:gd name="connsiteY27" fmla="*/ 1347537 h 4620126"/>
                  <a:gd name="connsiteX28" fmla="*/ 5958038 w 6285297"/>
                  <a:gd name="connsiteY28" fmla="*/ 1395663 h 4620126"/>
                  <a:gd name="connsiteX29" fmla="*/ 5909912 w 6285297"/>
                  <a:gd name="connsiteY29" fmla="*/ 1665170 h 4620126"/>
                  <a:gd name="connsiteX30" fmla="*/ 5996539 w 6285297"/>
                  <a:gd name="connsiteY30" fmla="*/ 1732547 h 4620126"/>
                  <a:gd name="connsiteX31" fmla="*/ 5948413 w 6285297"/>
                  <a:gd name="connsiteY31" fmla="*/ 1867301 h 4620126"/>
                  <a:gd name="connsiteX32" fmla="*/ 5871411 w 6285297"/>
                  <a:gd name="connsiteY32" fmla="*/ 1915427 h 4620126"/>
                  <a:gd name="connsiteX33" fmla="*/ 5832910 w 6285297"/>
                  <a:gd name="connsiteY33" fmla="*/ 2117558 h 4620126"/>
                  <a:gd name="connsiteX34" fmla="*/ 5890661 w 6285297"/>
                  <a:gd name="connsiteY34" fmla="*/ 2213810 h 4620126"/>
                  <a:gd name="connsiteX35" fmla="*/ 5919537 w 6285297"/>
                  <a:gd name="connsiteY35" fmla="*/ 2348564 h 4620126"/>
                  <a:gd name="connsiteX36" fmla="*/ 6140918 w 6285297"/>
                  <a:gd name="connsiteY36" fmla="*/ 2454442 h 4620126"/>
                  <a:gd name="connsiteX37" fmla="*/ 6285297 w 6285297"/>
                  <a:gd name="connsiteY37" fmla="*/ 2589196 h 4620126"/>
                  <a:gd name="connsiteX38" fmla="*/ 6179419 w 6285297"/>
                  <a:gd name="connsiteY38" fmla="*/ 2781701 h 4620126"/>
                  <a:gd name="connsiteX39" fmla="*/ 6121668 w 6285297"/>
                  <a:gd name="connsiteY39" fmla="*/ 2887579 h 4620126"/>
                  <a:gd name="connsiteX40" fmla="*/ 6044665 w 6285297"/>
                  <a:gd name="connsiteY40" fmla="*/ 2868328 h 4620126"/>
                  <a:gd name="connsiteX41" fmla="*/ 5986914 w 6285297"/>
                  <a:gd name="connsiteY41" fmla="*/ 2945330 h 4620126"/>
                  <a:gd name="connsiteX42" fmla="*/ 6006164 w 6285297"/>
                  <a:gd name="connsiteY42" fmla="*/ 3128210 h 4620126"/>
                  <a:gd name="connsiteX43" fmla="*/ 6092792 w 6285297"/>
                  <a:gd name="connsiteY43" fmla="*/ 3243713 h 4620126"/>
                  <a:gd name="connsiteX44" fmla="*/ 5948413 w 6285297"/>
                  <a:gd name="connsiteY44" fmla="*/ 3388092 h 4620126"/>
                  <a:gd name="connsiteX45" fmla="*/ 5794409 w 6285297"/>
                  <a:gd name="connsiteY45" fmla="*/ 3397718 h 4620126"/>
                  <a:gd name="connsiteX46" fmla="*/ 5688531 w 6285297"/>
                  <a:gd name="connsiteY46" fmla="*/ 3368842 h 4620126"/>
                  <a:gd name="connsiteX47" fmla="*/ 5515276 w 6285297"/>
                  <a:gd name="connsiteY47" fmla="*/ 3474720 h 4620126"/>
                  <a:gd name="connsiteX48" fmla="*/ 5515276 w 6285297"/>
                  <a:gd name="connsiteY48" fmla="*/ 3474720 h 4620126"/>
                  <a:gd name="connsiteX49" fmla="*/ 5601903 w 6285297"/>
                  <a:gd name="connsiteY49" fmla="*/ 3099334 h 4620126"/>
                  <a:gd name="connsiteX50" fmla="*/ 5303520 w 6285297"/>
                  <a:gd name="connsiteY50" fmla="*/ 3031958 h 4620126"/>
                  <a:gd name="connsiteX51" fmla="*/ 5332396 w 6285297"/>
                  <a:gd name="connsiteY51" fmla="*/ 2945330 h 4620126"/>
                  <a:gd name="connsiteX52" fmla="*/ 4947385 w 6285297"/>
                  <a:gd name="connsiteY52" fmla="*/ 2675823 h 4620126"/>
                  <a:gd name="connsiteX53" fmla="*/ 4803006 w 6285297"/>
                  <a:gd name="connsiteY53" fmla="*/ 2714324 h 4620126"/>
                  <a:gd name="connsiteX54" fmla="*/ 4822257 w 6285297"/>
                  <a:gd name="connsiteY54" fmla="*/ 2858703 h 4620126"/>
                  <a:gd name="connsiteX55" fmla="*/ 4668253 w 6285297"/>
                  <a:gd name="connsiteY55" fmla="*/ 3003082 h 4620126"/>
                  <a:gd name="connsiteX56" fmla="*/ 4706754 w 6285297"/>
                  <a:gd name="connsiteY56" fmla="*/ 3080084 h 4620126"/>
                  <a:gd name="connsiteX57" fmla="*/ 4514249 w 6285297"/>
                  <a:gd name="connsiteY57" fmla="*/ 3166711 h 4620126"/>
                  <a:gd name="connsiteX58" fmla="*/ 4456497 w 6285297"/>
                  <a:gd name="connsiteY58" fmla="*/ 3147461 h 4620126"/>
                  <a:gd name="connsiteX59" fmla="*/ 4523874 w 6285297"/>
                  <a:gd name="connsiteY59" fmla="*/ 3339966 h 4620126"/>
                  <a:gd name="connsiteX60" fmla="*/ 4350619 w 6285297"/>
                  <a:gd name="connsiteY60" fmla="*/ 3378467 h 4620126"/>
                  <a:gd name="connsiteX61" fmla="*/ 4263992 w 6285297"/>
                  <a:gd name="connsiteY61" fmla="*/ 3234088 h 4620126"/>
                  <a:gd name="connsiteX62" fmla="*/ 4052236 w 6285297"/>
                  <a:gd name="connsiteY62" fmla="*/ 3570972 h 4620126"/>
                  <a:gd name="connsiteX63" fmla="*/ 4109988 w 6285297"/>
                  <a:gd name="connsiteY63" fmla="*/ 3965608 h 4620126"/>
                  <a:gd name="connsiteX64" fmla="*/ 3801979 w 6285297"/>
                  <a:gd name="connsiteY64" fmla="*/ 4620126 h 4620126"/>
                  <a:gd name="connsiteX65" fmla="*/ 3397718 w 6285297"/>
                  <a:gd name="connsiteY65" fmla="*/ 4360244 h 4620126"/>
                  <a:gd name="connsiteX66" fmla="*/ 3628724 w 6285297"/>
                  <a:gd name="connsiteY66" fmla="*/ 4100362 h 4620126"/>
                  <a:gd name="connsiteX67" fmla="*/ 3580598 w 6285297"/>
                  <a:gd name="connsiteY67" fmla="*/ 3946358 h 4620126"/>
                  <a:gd name="connsiteX68" fmla="*/ 3243714 w 6285297"/>
                  <a:gd name="connsiteY68" fmla="*/ 3927107 h 4620126"/>
                  <a:gd name="connsiteX69" fmla="*/ 3118585 w 6285297"/>
                  <a:gd name="connsiteY69" fmla="*/ 3946358 h 4620126"/>
                  <a:gd name="connsiteX70" fmla="*/ 3003082 w 6285297"/>
                  <a:gd name="connsiteY70" fmla="*/ 4090737 h 4620126"/>
                  <a:gd name="connsiteX71" fmla="*/ 2146434 w 6285297"/>
                  <a:gd name="connsiteY71" fmla="*/ 3609473 h 4620126"/>
                  <a:gd name="connsiteX72" fmla="*/ 2011680 w 6285297"/>
                  <a:gd name="connsiteY72" fmla="*/ 3628724 h 4620126"/>
                  <a:gd name="connsiteX73" fmla="*/ 1973179 w 6285297"/>
                  <a:gd name="connsiteY73" fmla="*/ 3599848 h 4620126"/>
                  <a:gd name="connsiteX74" fmla="*/ 2021305 w 6285297"/>
                  <a:gd name="connsiteY74" fmla="*/ 3522846 h 4620126"/>
                  <a:gd name="connsiteX75" fmla="*/ 962526 w 6285297"/>
                  <a:gd name="connsiteY75" fmla="*/ 2637322 h 4620126"/>
                  <a:gd name="connsiteX76" fmla="*/ 231006 w 6285297"/>
                  <a:gd name="connsiteY76" fmla="*/ 1761423 h 4620126"/>
                  <a:gd name="connsiteX77" fmla="*/ 0 w 6285297"/>
                  <a:gd name="connsiteY77" fmla="*/ 1116530 h 4620126"/>
                  <a:gd name="connsiteX78" fmla="*/ 308009 w 6285297"/>
                  <a:gd name="connsiteY78" fmla="*/ 1010652 h 4620126"/>
                  <a:gd name="connsiteX0" fmla="*/ 2079057 w 6285297"/>
                  <a:gd name="connsiteY0" fmla="*/ 52252 h 4672378"/>
                  <a:gd name="connsiteX1" fmla="*/ 2062432 w 6285297"/>
                  <a:gd name="connsiteY1" fmla="*/ 0 h 4672378"/>
                  <a:gd name="connsiteX2" fmla="*/ 2242686 w 6285297"/>
                  <a:gd name="connsiteY2" fmla="*/ 119629 h 4672378"/>
                  <a:gd name="connsiteX3" fmla="*/ 2348564 w 6285297"/>
                  <a:gd name="connsiteY3" fmla="*/ 264008 h 4672378"/>
                  <a:gd name="connsiteX4" fmla="*/ 2502569 w 6285297"/>
                  <a:gd name="connsiteY4" fmla="*/ 360260 h 4672378"/>
                  <a:gd name="connsiteX5" fmla="*/ 2598821 w 6285297"/>
                  <a:gd name="connsiteY5" fmla="*/ 495014 h 4672378"/>
                  <a:gd name="connsiteX6" fmla="*/ 2675823 w 6285297"/>
                  <a:gd name="connsiteY6" fmla="*/ 543140 h 4672378"/>
                  <a:gd name="connsiteX7" fmla="*/ 2820202 w 6285297"/>
                  <a:gd name="connsiteY7" fmla="*/ 533515 h 4672378"/>
                  <a:gd name="connsiteX8" fmla="*/ 2877954 w 6285297"/>
                  <a:gd name="connsiteY8" fmla="*/ 620142 h 4672378"/>
                  <a:gd name="connsiteX9" fmla="*/ 2964581 w 6285297"/>
                  <a:gd name="connsiteY9" fmla="*/ 658643 h 4672378"/>
                  <a:gd name="connsiteX10" fmla="*/ 3089710 w 6285297"/>
                  <a:gd name="connsiteY10" fmla="*/ 649018 h 4672378"/>
                  <a:gd name="connsiteX11" fmla="*/ 3108960 w 6285297"/>
                  <a:gd name="connsiteY11" fmla="*/ 629768 h 4672378"/>
                  <a:gd name="connsiteX12" fmla="*/ 3205213 w 6285297"/>
                  <a:gd name="connsiteY12" fmla="*/ 697144 h 4672378"/>
                  <a:gd name="connsiteX13" fmla="*/ 3378468 w 6285297"/>
                  <a:gd name="connsiteY13" fmla="*/ 658643 h 4672378"/>
                  <a:gd name="connsiteX14" fmla="*/ 3455470 w 6285297"/>
                  <a:gd name="connsiteY14" fmla="*/ 552765 h 4672378"/>
                  <a:gd name="connsiteX15" fmla="*/ 3609474 w 6285297"/>
                  <a:gd name="connsiteY15" fmla="*/ 514264 h 4672378"/>
                  <a:gd name="connsiteX16" fmla="*/ 3724977 w 6285297"/>
                  <a:gd name="connsiteY16" fmla="*/ 475763 h 4672378"/>
                  <a:gd name="connsiteX17" fmla="*/ 3811604 w 6285297"/>
                  <a:gd name="connsiteY17" fmla="*/ 437262 h 4672378"/>
                  <a:gd name="connsiteX18" fmla="*/ 3907857 w 6285297"/>
                  <a:gd name="connsiteY18" fmla="*/ 341010 h 4672378"/>
                  <a:gd name="connsiteX19" fmla="*/ 4013735 w 6285297"/>
                  <a:gd name="connsiteY19" fmla="*/ 244757 h 4672378"/>
                  <a:gd name="connsiteX20" fmla="*/ 4109988 w 6285297"/>
                  <a:gd name="connsiteY20" fmla="*/ 292883 h 4672378"/>
                  <a:gd name="connsiteX21" fmla="*/ 4369870 w 6285297"/>
                  <a:gd name="connsiteY21" fmla="*/ 264008 h 4672378"/>
                  <a:gd name="connsiteX22" fmla="*/ 4543124 w 6285297"/>
                  <a:gd name="connsiteY22" fmla="*/ 427637 h 4672378"/>
                  <a:gd name="connsiteX23" fmla="*/ 4687503 w 6285297"/>
                  <a:gd name="connsiteY23" fmla="*/ 552765 h 4672378"/>
                  <a:gd name="connsiteX24" fmla="*/ 5005137 w 6285297"/>
                  <a:gd name="connsiteY24" fmla="*/ 957026 h 4672378"/>
                  <a:gd name="connsiteX25" fmla="*/ 5111015 w 6285297"/>
                  <a:gd name="connsiteY25" fmla="*/ 1130281 h 4672378"/>
                  <a:gd name="connsiteX26" fmla="*/ 5178392 w 6285297"/>
                  <a:gd name="connsiteY26" fmla="*/ 1284285 h 4672378"/>
                  <a:gd name="connsiteX27" fmla="*/ 5245769 w 6285297"/>
                  <a:gd name="connsiteY27" fmla="*/ 1399789 h 4672378"/>
                  <a:gd name="connsiteX28" fmla="*/ 5958038 w 6285297"/>
                  <a:gd name="connsiteY28" fmla="*/ 1447915 h 4672378"/>
                  <a:gd name="connsiteX29" fmla="*/ 5909912 w 6285297"/>
                  <a:gd name="connsiteY29" fmla="*/ 1717422 h 4672378"/>
                  <a:gd name="connsiteX30" fmla="*/ 5996539 w 6285297"/>
                  <a:gd name="connsiteY30" fmla="*/ 1784799 h 4672378"/>
                  <a:gd name="connsiteX31" fmla="*/ 5948413 w 6285297"/>
                  <a:gd name="connsiteY31" fmla="*/ 1919553 h 4672378"/>
                  <a:gd name="connsiteX32" fmla="*/ 5871411 w 6285297"/>
                  <a:gd name="connsiteY32" fmla="*/ 1967679 h 4672378"/>
                  <a:gd name="connsiteX33" fmla="*/ 5832910 w 6285297"/>
                  <a:gd name="connsiteY33" fmla="*/ 2169810 h 4672378"/>
                  <a:gd name="connsiteX34" fmla="*/ 5890661 w 6285297"/>
                  <a:gd name="connsiteY34" fmla="*/ 2266062 h 4672378"/>
                  <a:gd name="connsiteX35" fmla="*/ 5919537 w 6285297"/>
                  <a:gd name="connsiteY35" fmla="*/ 2400816 h 4672378"/>
                  <a:gd name="connsiteX36" fmla="*/ 6140918 w 6285297"/>
                  <a:gd name="connsiteY36" fmla="*/ 2506694 h 4672378"/>
                  <a:gd name="connsiteX37" fmla="*/ 6285297 w 6285297"/>
                  <a:gd name="connsiteY37" fmla="*/ 2641448 h 4672378"/>
                  <a:gd name="connsiteX38" fmla="*/ 6179419 w 6285297"/>
                  <a:gd name="connsiteY38" fmla="*/ 2833953 h 4672378"/>
                  <a:gd name="connsiteX39" fmla="*/ 6121668 w 6285297"/>
                  <a:gd name="connsiteY39" fmla="*/ 2939831 h 4672378"/>
                  <a:gd name="connsiteX40" fmla="*/ 6044665 w 6285297"/>
                  <a:gd name="connsiteY40" fmla="*/ 2920580 h 4672378"/>
                  <a:gd name="connsiteX41" fmla="*/ 5986914 w 6285297"/>
                  <a:gd name="connsiteY41" fmla="*/ 2997582 h 4672378"/>
                  <a:gd name="connsiteX42" fmla="*/ 6006164 w 6285297"/>
                  <a:gd name="connsiteY42" fmla="*/ 3180462 h 4672378"/>
                  <a:gd name="connsiteX43" fmla="*/ 6092792 w 6285297"/>
                  <a:gd name="connsiteY43" fmla="*/ 3295965 h 4672378"/>
                  <a:gd name="connsiteX44" fmla="*/ 5948413 w 6285297"/>
                  <a:gd name="connsiteY44" fmla="*/ 3440344 h 4672378"/>
                  <a:gd name="connsiteX45" fmla="*/ 5794409 w 6285297"/>
                  <a:gd name="connsiteY45" fmla="*/ 3449970 h 4672378"/>
                  <a:gd name="connsiteX46" fmla="*/ 5688531 w 6285297"/>
                  <a:gd name="connsiteY46" fmla="*/ 3421094 h 4672378"/>
                  <a:gd name="connsiteX47" fmla="*/ 5515276 w 6285297"/>
                  <a:gd name="connsiteY47" fmla="*/ 3526972 h 4672378"/>
                  <a:gd name="connsiteX48" fmla="*/ 5515276 w 6285297"/>
                  <a:gd name="connsiteY48" fmla="*/ 3526972 h 4672378"/>
                  <a:gd name="connsiteX49" fmla="*/ 5601903 w 6285297"/>
                  <a:gd name="connsiteY49" fmla="*/ 3151586 h 4672378"/>
                  <a:gd name="connsiteX50" fmla="*/ 5303520 w 6285297"/>
                  <a:gd name="connsiteY50" fmla="*/ 3084210 h 4672378"/>
                  <a:gd name="connsiteX51" fmla="*/ 5332396 w 6285297"/>
                  <a:gd name="connsiteY51" fmla="*/ 2997582 h 4672378"/>
                  <a:gd name="connsiteX52" fmla="*/ 4947385 w 6285297"/>
                  <a:gd name="connsiteY52" fmla="*/ 2728075 h 4672378"/>
                  <a:gd name="connsiteX53" fmla="*/ 4803006 w 6285297"/>
                  <a:gd name="connsiteY53" fmla="*/ 2766576 h 4672378"/>
                  <a:gd name="connsiteX54" fmla="*/ 4822257 w 6285297"/>
                  <a:gd name="connsiteY54" fmla="*/ 2910955 h 4672378"/>
                  <a:gd name="connsiteX55" fmla="*/ 4668253 w 6285297"/>
                  <a:gd name="connsiteY55" fmla="*/ 3055334 h 4672378"/>
                  <a:gd name="connsiteX56" fmla="*/ 4706754 w 6285297"/>
                  <a:gd name="connsiteY56" fmla="*/ 3132336 h 4672378"/>
                  <a:gd name="connsiteX57" fmla="*/ 4514249 w 6285297"/>
                  <a:gd name="connsiteY57" fmla="*/ 3218963 h 4672378"/>
                  <a:gd name="connsiteX58" fmla="*/ 4456497 w 6285297"/>
                  <a:gd name="connsiteY58" fmla="*/ 3199713 h 4672378"/>
                  <a:gd name="connsiteX59" fmla="*/ 4523874 w 6285297"/>
                  <a:gd name="connsiteY59" fmla="*/ 3392218 h 4672378"/>
                  <a:gd name="connsiteX60" fmla="*/ 4350619 w 6285297"/>
                  <a:gd name="connsiteY60" fmla="*/ 3430719 h 4672378"/>
                  <a:gd name="connsiteX61" fmla="*/ 4263992 w 6285297"/>
                  <a:gd name="connsiteY61" fmla="*/ 3286340 h 4672378"/>
                  <a:gd name="connsiteX62" fmla="*/ 4052236 w 6285297"/>
                  <a:gd name="connsiteY62" fmla="*/ 3623224 h 4672378"/>
                  <a:gd name="connsiteX63" fmla="*/ 4109988 w 6285297"/>
                  <a:gd name="connsiteY63" fmla="*/ 4017860 h 4672378"/>
                  <a:gd name="connsiteX64" fmla="*/ 3801979 w 6285297"/>
                  <a:gd name="connsiteY64" fmla="*/ 4672378 h 4672378"/>
                  <a:gd name="connsiteX65" fmla="*/ 3397718 w 6285297"/>
                  <a:gd name="connsiteY65" fmla="*/ 4412496 h 4672378"/>
                  <a:gd name="connsiteX66" fmla="*/ 3628724 w 6285297"/>
                  <a:gd name="connsiteY66" fmla="*/ 4152614 h 4672378"/>
                  <a:gd name="connsiteX67" fmla="*/ 3580598 w 6285297"/>
                  <a:gd name="connsiteY67" fmla="*/ 3998610 h 4672378"/>
                  <a:gd name="connsiteX68" fmla="*/ 3243714 w 6285297"/>
                  <a:gd name="connsiteY68" fmla="*/ 3979359 h 4672378"/>
                  <a:gd name="connsiteX69" fmla="*/ 3118585 w 6285297"/>
                  <a:gd name="connsiteY69" fmla="*/ 3998610 h 4672378"/>
                  <a:gd name="connsiteX70" fmla="*/ 3003082 w 6285297"/>
                  <a:gd name="connsiteY70" fmla="*/ 4142989 h 4672378"/>
                  <a:gd name="connsiteX71" fmla="*/ 2146434 w 6285297"/>
                  <a:gd name="connsiteY71" fmla="*/ 3661725 h 4672378"/>
                  <a:gd name="connsiteX72" fmla="*/ 2011680 w 6285297"/>
                  <a:gd name="connsiteY72" fmla="*/ 3680976 h 4672378"/>
                  <a:gd name="connsiteX73" fmla="*/ 1973179 w 6285297"/>
                  <a:gd name="connsiteY73" fmla="*/ 3652100 h 4672378"/>
                  <a:gd name="connsiteX74" fmla="*/ 2021305 w 6285297"/>
                  <a:gd name="connsiteY74" fmla="*/ 3575098 h 4672378"/>
                  <a:gd name="connsiteX75" fmla="*/ 962526 w 6285297"/>
                  <a:gd name="connsiteY75" fmla="*/ 2689574 h 4672378"/>
                  <a:gd name="connsiteX76" fmla="*/ 231006 w 6285297"/>
                  <a:gd name="connsiteY76" fmla="*/ 1813675 h 4672378"/>
                  <a:gd name="connsiteX77" fmla="*/ 0 w 6285297"/>
                  <a:gd name="connsiteY77" fmla="*/ 1168782 h 4672378"/>
                  <a:gd name="connsiteX78" fmla="*/ 308009 w 6285297"/>
                  <a:gd name="connsiteY78" fmla="*/ 1062904 h 4672378"/>
                  <a:gd name="connsiteX0" fmla="*/ 2079057 w 6285297"/>
                  <a:gd name="connsiteY0" fmla="*/ 52252 h 4672378"/>
                  <a:gd name="connsiteX1" fmla="*/ 2062432 w 6285297"/>
                  <a:gd name="connsiteY1" fmla="*/ 0 h 4672378"/>
                  <a:gd name="connsiteX2" fmla="*/ 2242686 w 6285297"/>
                  <a:gd name="connsiteY2" fmla="*/ 119629 h 4672378"/>
                  <a:gd name="connsiteX3" fmla="*/ 2348564 w 6285297"/>
                  <a:gd name="connsiteY3" fmla="*/ 264008 h 4672378"/>
                  <a:gd name="connsiteX4" fmla="*/ 2502569 w 6285297"/>
                  <a:gd name="connsiteY4" fmla="*/ 360260 h 4672378"/>
                  <a:gd name="connsiteX5" fmla="*/ 2598821 w 6285297"/>
                  <a:gd name="connsiteY5" fmla="*/ 495014 h 4672378"/>
                  <a:gd name="connsiteX6" fmla="*/ 2675823 w 6285297"/>
                  <a:gd name="connsiteY6" fmla="*/ 543140 h 4672378"/>
                  <a:gd name="connsiteX7" fmla="*/ 2820202 w 6285297"/>
                  <a:gd name="connsiteY7" fmla="*/ 533515 h 4672378"/>
                  <a:gd name="connsiteX8" fmla="*/ 2877954 w 6285297"/>
                  <a:gd name="connsiteY8" fmla="*/ 620142 h 4672378"/>
                  <a:gd name="connsiteX9" fmla="*/ 2964581 w 6285297"/>
                  <a:gd name="connsiteY9" fmla="*/ 658643 h 4672378"/>
                  <a:gd name="connsiteX10" fmla="*/ 3089710 w 6285297"/>
                  <a:gd name="connsiteY10" fmla="*/ 649018 h 4672378"/>
                  <a:gd name="connsiteX11" fmla="*/ 3108960 w 6285297"/>
                  <a:gd name="connsiteY11" fmla="*/ 629768 h 4672378"/>
                  <a:gd name="connsiteX12" fmla="*/ 3205213 w 6285297"/>
                  <a:gd name="connsiteY12" fmla="*/ 697144 h 4672378"/>
                  <a:gd name="connsiteX13" fmla="*/ 3378468 w 6285297"/>
                  <a:gd name="connsiteY13" fmla="*/ 658643 h 4672378"/>
                  <a:gd name="connsiteX14" fmla="*/ 3455470 w 6285297"/>
                  <a:gd name="connsiteY14" fmla="*/ 552765 h 4672378"/>
                  <a:gd name="connsiteX15" fmla="*/ 3609474 w 6285297"/>
                  <a:gd name="connsiteY15" fmla="*/ 514264 h 4672378"/>
                  <a:gd name="connsiteX16" fmla="*/ 3724977 w 6285297"/>
                  <a:gd name="connsiteY16" fmla="*/ 475763 h 4672378"/>
                  <a:gd name="connsiteX17" fmla="*/ 3811604 w 6285297"/>
                  <a:gd name="connsiteY17" fmla="*/ 437262 h 4672378"/>
                  <a:gd name="connsiteX18" fmla="*/ 3907857 w 6285297"/>
                  <a:gd name="connsiteY18" fmla="*/ 341010 h 4672378"/>
                  <a:gd name="connsiteX19" fmla="*/ 4013735 w 6285297"/>
                  <a:gd name="connsiteY19" fmla="*/ 244757 h 4672378"/>
                  <a:gd name="connsiteX20" fmla="*/ 4109988 w 6285297"/>
                  <a:gd name="connsiteY20" fmla="*/ 292883 h 4672378"/>
                  <a:gd name="connsiteX21" fmla="*/ 4369870 w 6285297"/>
                  <a:gd name="connsiteY21" fmla="*/ 264008 h 4672378"/>
                  <a:gd name="connsiteX22" fmla="*/ 4543124 w 6285297"/>
                  <a:gd name="connsiteY22" fmla="*/ 427637 h 4672378"/>
                  <a:gd name="connsiteX23" fmla="*/ 4687503 w 6285297"/>
                  <a:gd name="connsiteY23" fmla="*/ 552765 h 4672378"/>
                  <a:gd name="connsiteX24" fmla="*/ 5005137 w 6285297"/>
                  <a:gd name="connsiteY24" fmla="*/ 957026 h 4672378"/>
                  <a:gd name="connsiteX25" fmla="*/ 5111015 w 6285297"/>
                  <a:gd name="connsiteY25" fmla="*/ 1130281 h 4672378"/>
                  <a:gd name="connsiteX26" fmla="*/ 5178392 w 6285297"/>
                  <a:gd name="connsiteY26" fmla="*/ 1284285 h 4672378"/>
                  <a:gd name="connsiteX27" fmla="*/ 5245769 w 6285297"/>
                  <a:gd name="connsiteY27" fmla="*/ 1399789 h 4672378"/>
                  <a:gd name="connsiteX28" fmla="*/ 5958038 w 6285297"/>
                  <a:gd name="connsiteY28" fmla="*/ 1447915 h 4672378"/>
                  <a:gd name="connsiteX29" fmla="*/ 5909912 w 6285297"/>
                  <a:gd name="connsiteY29" fmla="*/ 1717422 h 4672378"/>
                  <a:gd name="connsiteX30" fmla="*/ 5996539 w 6285297"/>
                  <a:gd name="connsiteY30" fmla="*/ 1784799 h 4672378"/>
                  <a:gd name="connsiteX31" fmla="*/ 5948413 w 6285297"/>
                  <a:gd name="connsiteY31" fmla="*/ 1919553 h 4672378"/>
                  <a:gd name="connsiteX32" fmla="*/ 5871411 w 6285297"/>
                  <a:gd name="connsiteY32" fmla="*/ 1967679 h 4672378"/>
                  <a:gd name="connsiteX33" fmla="*/ 5832910 w 6285297"/>
                  <a:gd name="connsiteY33" fmla="*/ 2169810 h 4672378"/>
                  <a:gd name="connsiteX34" fmla="*/ 5890661 w 6285297"/>
                  <a:gd name="connsiteY34" fmla="*/ 2266062 h 4672378"/>
                  <a:gd name="connsiteX35" fmla="*/ 5919537 w 6285297"/>
                  <a:gd name="connsiteY35" fmla="*/ 2400816 h 4672378"/>
                  <a:gd name="connsiteX36" fmla="*/ 6140918 w 6285297"/>
                  <a:gd name="connsiteY36" fmla="*/ 2506694 h 4672378"/>
                  <a:gd name="connsiteX37" fmla="*/ 6285297 w 6285297"/>
                  <a:gd name="connsiteY37" fmla="*/ 2641448 h 4672378"/>
                  <a:gd name="connsiteX38" fmla="*/ 6179419 w 6285297"/>
                  <a:gd name="connsiteY38" fmla="*/ 2833953 h 4672378"/>
                  <a:gd name="connsiteX39" fmla="*/ 6121668 w 6285297"/>
                  <a:gd name="connsiteY39" fmla="*/ 2939831 h 4672378"/>
                  <a:gd name="connsiteX40" fmla="*/ 6044665 w 6285297"/>
                  <a:gd name="connsiteY40" fmla="*/ 2920580 h 4672378"/>
                  <a:gd name="connsiteX41" fmla="*/ 5986914 w 6285297"/>
                  <a:gd name="connsiteY41" fmla="*/ 2997582 h 4672378"/>
                  <a:gd name="connsiteX42" fmla="*/ 6006164 w 6285297"/>
                  <a:gd name="connsiteY42" fmla="*/ 3180462 h 4672378"/>
                  <a:gd name="connsiteX43" fmla="*/ 6092792 w 6285297"/>
                  <a:gd name="connsiteY43" fmla="*/ 3295965 h 4672378"/>
                  <a:gd name="connsiteX44" fmla="*/ 5948413 w 6285297"/>
                  <a:gd name="connsiteY44" fmla="*/ 3440344 h 4672378"/>
                  <a:gd name="connsiteX45" fmla="*/ 5794409 w 6285297"/>
                  <a:gd name="connsiteY45" fmla="*/ 3449970 h 4672378"/>
                  <a:gd name="connsiteX46" fmla="*/ 5688531 w 6285297"/>
                  <a:gd name="connsiteY46" fmla="*/ 3421094 h 4672378"/>
                  <a:gd name="connsiteX47" fmla="*/ 5515276 w 6285297"/>
                  <a:gd name="connsiteY47" fmla="*/ 3526972 h 4672378"/>
                  <a:gd name="connsiteX48" fmla="*/ 5515276 w 6285297"/>
                  <a:gd name="connsiteY48" fmla="*/ 3526972 h 4672378"/>
                  <a:gd name="connsiteX49" fmla="*/ 5601903 w 6285297"/>
                  <a:gd name="connsiteY49" fmla="*/ 3151586 h 4672378"/>
                  <a:gd name="connsiteX50" fmla="*/ 5303520 w 6285297"/>
                  <a:gd name="connsiteY50" fmla="*/ 3084210 h 4672378"/>
                  <a:gd name="connsiteX51" fmla="*/ 5332396 w 6285297"/>
                  <a:gd name="connsiteY51" fmla="*/ 2997582 h 4672378"/>
                  <a:gd name="connsiteX52" fmla="*/ 4947385 w 6285297"/>
                  <a:gd name="connsiteY52" fmla="*/ 2728075 h 4672378"/>
                  <a:gd name="connsiteX53" fmla="*/ 4803006 w 6285297"/>
                  <a:gd name="connsiteY53" fmla="*/ 2766576 h 4672378"/>
                  <a:gd name="connsiteX54" fmla="*/ 4822257 w 6285297"/>
                  <a:gd name="connsiteY54" fmla="*/ 2910955 h 4672378"/>
                  <a:gd name="connsiteX55" fmla="*/ 4668253 w 6285297"/>
                  <a:gd name="connsiteY55" fmla="*/ 3055334 h 4672378"/>
                  <a:gd name="connsiteX56" fmla="*/ 4706754 w 6285297"/>
                  <a:gd name="connsiteY56" fmla="*/ 3132336 h 4672378"/>
                  <a:gd name="connsiteX57" fmla="*/ 4514249 w 6285297"/>
                  <a:gd name="connsiteY57" fmla="*/ 3218963 h 4672378"/>
                  <a:gd name="connsiteX58" fmla="*/ 4456497 w 6285297"/>
                  <a:gd name="connsiteY58" fmla="*/ 3199713 h 4672378"/>
                  <a:gd name="connsiteX59" fmla="*/ 4523874 w 6285297"/>
                  <a:gd name="connsiteY59" fmla="*/ 3392218 h 4672378"/>
                  <a:gd name="connsiteX60" fmla="*/ 4350619 w 6285297"/>
                  <a:gd name="connsiteY60" fmla="*/ 3430719 h 4672378"/>
                  <a:gd name="connsiteX61" fmla="*/ 4263992 w 6285297"/>
                  <a:gd name="connsiteY61" fmla="*/ 3286340 h 4672378"/>
                  <a:gd name="connsiteX62" fmla="*/ 4052236 w 6285297"/>
                  <a:gd name="connsiteY62" fmla="*/ 3623224 h 4672378"/>
                  <a:gd name="connsiteX63" fmla="*/ 4109988 w 6285297"/>
                  <a:gd name="connsiteY63" fmla="*/ 4017860 h 4672378"/>
                  <a:gd name="connsiteX64" fmla="*/ 3801979 w 6285297"/>
                  <a:gd name="connsiteY64" fmla="*/ 4672378 h 4672378"/>
                  <a:gd name="connsiteX65" fmla="*/ 3397718 w 6285297"/>
                  <a:gd name="connsiteY65" fmla="*/ 4412496 h 4672378"/>
                  <a:gd name="connsiteX66" fmla="*/ 3628724 w 6285297"/>
                  <a:gd name="connsiteY66" fmla="*/ 4152614 h 4672378"/>
                  <a:gd name="connsiteX67" fmla="*/ 3580598 w 6285297"/>
                  <a:gd name="connsiteY67" fmla="*/ 3998610 h 4672378"/>
                  <a:gd name="connsiteX68" fmla="*/ 3243714 w 6285297"/>
                  <a:gd name="connsiteY68" fmla="*/ 3979359 h 4672378"/>
                  <a:gd name="connsiteX69" fmla="*/ 3118585 w 6285297"/>
                  <a:gd name="connsiteY69" fmla="*/ 3998610 h 4672378"/>
                  <a:gd name="connsiteX70" fmla="*/ 3003082 w 6285297"/>
                  <a:gd name="connsiteY70" fmla="*/ 4142989 h 4672378"/>
                  <a:gd name="connsiteX71" fmla="*/ 2146434 w 6285297"/>
                  <a:gd name="connsiteY71" fmla="*/ 3661725 h 4672378"/>
                  <a:gd name="connsiteX72" fmla="*/ 2011680 w 6285297"/>
                  <a:gd name="connsiteY72" fmla="*/ 3680976 h 4672378"/>
                  <a:gd name="connsiteX73" fmla="*/ 1973179 w 6285297"/>
                  <a:gd name="connsiteY73" fmla="*/ 3652100 h 4672378"/>
                  <a:gd name="connsiteX74" fmla="*/ 2021305 w 6285297"/>
                  <a:gd name="connsiteY74" fmla="*/ 3575098 h 4672378"/>
                  <a:gd name="connsiteX75" fmla="*/ 962526 w 6285297"/>
                  <a:gd name="connsiteY75" fmla="*/ 2689574 h 4672378"/>
                  <a:gd name="connsiteX76" fmla="*/ 231006 w 6285297"/>
                  <a:gd name="connsiteY76" fmla="*/ 1813675 h 4672378"/>
                  <a:gd name="connsiteX77" fmla="*/ 0 w 6285297"/>
                  <a:gd name="connsiteY77" fmla="*/ 1168782 h 4672378"/>
                  <a:gd name="connsiteX78" fmla="*/ 279508 w 6285297"/>
                  <a:gd name="connsiteY78" fmla="*/ 1036778 h 467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285297" h="4672378">
                    <a:moveTo>
                      <a:pt x="2079057" y="52252"/>
                    </a:moveTo>
                    <a:lnTo>
                      <a:pt x="2062432" y="0"/>
                    </a:lnTo>
                    <a:cubicBezTo>
                      <a:pt x="2122517" y="39876"/>
                      <a:pt x="2194997" y="75628"/>
                      <a:pt x="2242686" y="119629"/>
                    </a:cubicBezTo>
                    <a:cubicBezTo>
                      <a:pt x="2290375" y="163630"/>
                      <a:pt x="2313271" y="215882"/>
                      <a:pt x="2348564" y="264008"/>
                    </a:cubicBezTo>
                    <a:lnTo>
                      <a:pt x="2502569" y="360260"/>
                    </a:lnTo>
                    <a:lnTo>
                      <a:pt x="2598821" y="495014"/>
                    </a:lnTo>
                    <a:lnTo>
                      <a:pt x="2675823" y="543140"/>
                    </a:lnTo>
                    <a:lnTo>
                      <a:pt x="2820202" y="533515"/>
                    </a:lnTo>
                    <a:lnTo>
                      <a:pt x="2877954" y="620142"/>
                    </a:lnTo>
                    <a:lnTo>
                      <a:pt x="2964581" y="658643"/>
                    </a:lnTo>
                    <a:lnTo>
                      <a:pt x="3089710" y="649018"/>
                    </a:lnTo>
                    <a:lnTo>
                      <a:pt x="3108960" y="629768"/>
                    </a:lnTo>
                    <a:lnTo>
                      <a:pt x="3205213" y="697144"/>
                    </a:lnTo>
                    <a:lnTo>
                      <a:pt x="3378468" y="658643"/>
                    </a:lnTo>
                    <a:lnTo>
                      <a:pt x="3455470" y="552765"/>
                    </a:lnTo>
                    <a:lnTo>
                      <a:pt x="3609474" y="514264"/>
                    </a:lnTo>
                    <a:lnTo>
                      <a:pt x="3724977" y="475763"/>
                    </a:lnTo>
                    <a:lnTo>
                      <a:pt x="3811604" y="437262"/>
                    </a:lnTo>
                    <a:lnTo>
                      <a:pt x="3907857" y="341010"/>
                    </a:lnTo>
                    <a:lnTo>
                      <a:pt x="4013735" y="244757"/>
                    </a:lnTo>
                    <a:lnTo>
                      <a:pt x="4109988" y="292883"/>
                    </a:lnTo>
                    <a:lnTo>
                      <a:pt x="4369870" y="264008"/>
                    </a:lnTo>
                    <a:lnTo>
                      <a:pt x="4543124" y="427637"/>
                    </a:lnTo>
                    <a:lnTo>
                      <a:pt x="4687503" y="552765"/>
                    </a:lnTo>
                    <a:lnTo>
                      <a:pt x="5005137" y="957026"/>
                    </a:lnTo>
                    <a:lnTo>
                      <a:pt x="5111015" y="1130281"/>
                    </a:lnTo>
                    <a:lnTo>
                      <a:pt x="5178392" y="1284285"/>
                    </a:lnTo>
                    <a:lnTo>
                      <a:pt x="5245769" y="1399789"/>
                    </a:lnTo>
                    <a:lnTo>
                      <a:pt x="5958038" y="1447915"/>
                    </a:lnTo>
                    <a:lnTo>
                      <a:pt x="5909912" y="1717422"/>
                    </a:lnTo>
                    <a:lnTo>
                      <a:pt x="5996539" y="1784799"/>
                    </a:lnTo>
                    <a:lnTo>
                      <a:pt x="5948413" y="1919553"/>
                    </a:lnTo>
                    <a:lnTo>
                      <a:pt x="5871411" y="1967679"/>
                    </a:lnTo>
                    <a:lnTo>
                      <a:pt x="5832910" y="2169810"/>
                    </a:lnTo>
                    <a:lnTo>
                      <a:pt x="5890661" y="2266062"/>
                    </a:lnTo>
                    <a:lnTo>
                      <a:pt x="5919537" y="2400816"/>
                    </a:lnTo>
                    <a:lnTo>
                      <a:pt x="6140918" y="2506694"/>
                    </a:lnTo>
                    <a:lnTo>
                      <a:pt x="6285297" y="2641448"/>
                    </a:lnTo>
                    <a:lnTo>
                      <a:pt x="6179419" y="2833953"/>
                    </a:lnTo>
                    <a:lnTo>
                      <a:pt x="6121668" y="2939831"/>
                    </a:lnTo>
                    <a:lnTo>
                      <a:pt x="6044665" y="2920580"/>
                    </a:lnTo>
                    <a:lnTo>
                      <a:pt x="5986914" y="2997582"/>
                    </a:lnTo>
                    <a:lnTo>
                      <a:pt x="6006164" y="3180462"/>
                    </a:lnTo>
                    <a:lnTo>
                      <a:pt x="6092792" y="3295965"/>
                    </a:lnTo>
                    <a:lnTo>
                      <a:pt x="5948413" y="3440344"/>
                    </a:lnTo>
                    <a:lnTo>
                      <a:pt x="5794409" y="3449970"/>
                    </a:lnTo>
                    <a:lnTo>
                      <a:pt x="5688531" y="3421094"/>
                    </a:lnTo>
                    <a:lnTo>
                      <a:pt x="5515276" y="3526972"/>
                    </a:lnTo>
                    <a:lnTo>
                      <a:pt x="5515276" y="3526972"/>
                    </a:lnTo>
                    <a:lnTo>
                      <a:pt x="5601903" y="3151586"/>
                    </a:lnTo>
                    <a:lnTo>
                      <a:pt x="5303520" y="3084210"/>
                    </a:lnTo>
                    <a:lnTo>
                      <a:pt x="5332396" y="2997582"/>
                    </a:lnTo>
                    <a:lnTo>
                      <a:pt x="4947385" y="2728075"/>
                    </a:lnTo>
                    <a:lnTo>
                      <a:pt x="4803006" y="2766576"/>
                    </a:lnTo>
                    <a:lnTo>
                      <a:pt x="4822257" y="2910955"/>
                    </a:lnTo>
                    <a:lnTo>
                      <a:pt x="4668253" y="3055334"/>
                    </a:lnTo>
                    <a:lnTo>
                      <a:pt x="4706754" y="3132336"/>
                    </a:lnTo>
                    <a:lnTo>
                      <a:pt x="4514249" y="3218963"/>
                    </a:lnTo>
                    <a:lnTo>
                      <a:pt x="4456497" y="3199713"/>
                    </a:lnTo>
                    <a:lnTo>
                      <a:pt x="4523874" y="3392218"/>
                    </a:lnTo>
                    <a:lnTo>
                      <a:pt x="4350619" y="3430719"/>
                    </a:lnTo>
                    <a:lnTo>
                      <a:pt x="4263992" y="3286340"/>
                    </a:lnTo>
                    <a:lnTo>
                      <a:pt x="4052236" y="3623224"/>
                    </a:lnTo>
                    <a:lnTo>
                      <a:pt x="4109988" y="4017860"/>
                    </a:lnTo>
                    <a:lnTo>
                      <a:pt x="3801979" y="4672378"/>
                    </a:lnTo>
                    <a:lnTo>
                      <a:pt x="3397718" y="4412496"/>
                    </a:lnTo>
                    <a:lnTo>
                      <a:pt x="3628724" y="4152614"/>
                    </a:lnTo>
                    <a:lnTo>
                      <a:pt x="3580598" y="3998610"/>
                    </a:lnTo>
                    <a:lnTo>
                      <a:pt x="3243714" y="3979359"/>
                    </a:lnTo>
                    <a:lnTo>
                      <a:pt x="3118585" y="3998610"/>
                    </a:lnTo>
                    <a:lnTo>
                      <a:pt x="3003082" y="4142989"/>
                    </a:lnTo>
                    <a:lnTo>
                      <a:pt x="2146434" y="3661725"/>
                    </a:lnTo>
                    <a:lnTo>
                      <a:pt x="2011680" y="3680976"/>
                    </a:lnTo>
                    <a:lnTo>
                      <a:pt x="1973179" y="3652100"/>
                    </a:lnTo>
                    <a:lnTo>
                      <a:pt x="2021305" y="3575098"/>
                    </a:lnTo>
                    <a:lnTo>
                      <a:pt x="962526" y="2689574"/>
                    </a:lnTo>
                    <a:lnTo>
                      <a:pt x="231006" y="1813675"/>
                    </a:lnTo>
                    <a:lnTo>
                      <a:pt x="0" y="1168782"/>
                    </a:lnTo>
                    <a:lnTo>
                      <a:pt x="279508" y="1036778"/>
                    </a:lnTo>
                  </a:path>
                </a:pathLst>
              </a:custGeom>
              <a:noFill/>
              <a:ln w="57150">
                <a:solidFill>
                  <a:srgbClr val="B0A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83D45A04-E019-47BC-B31F-17F5673F13F8}"/>
                  </a:ext>
                </a:extLst>
              </p:cNvPr>
              <p:cNvSpPr/>
              <p:nvPr/>
            </p:nvSpPr>
            <p:spPr>
              <a:xfrm>
                <a:off x="1839329" y="196793"/>
                <a:ext cx="3336045" cy="3018621"/>
              </a:xfrm>
              <a:custGeom>
                <a:avLst/>
                <a:gdLst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57" fmla="*/ 124399 w 3327094"/>
                  <a:gd name="connsiteY57" fmla="*/ 17257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58" fmla="*/ 8951 w 3336045"/>
                  <a:gd name="connsiteY58" fmla="*/ 1685580 h 3018621"/>
                  <a:gd name="connsiteX0" fmla="*/ 2719101 w 3336045"/>
                  <a:gd name="connsiteY0" fmla="*/ 1972019 h 3018621"/>
                  <a:gd name="connsiteX1" fmla="*/ 2641983 w 3336045"/>
                  <a:gd name="connsiteY1" fmla="*/ 1983036 h 3018621"/>
                  <a:gd name="connsiteX2" fmla="*/ 2553848 w 3336045"/>
                  <a:gd name="connsiteY2" fmla="*/ 2038120 h 3018621"/>
                  <a:gd name="connsiteX3" fmla="*/ 2630966 w 3336045"/>
                  <a:gd name="connsiteY3" fmla="*/ 2126255 h 3018621"/>
                  <a:gd name="connsiteX4" fmla="*/ 2487746 w 3336045"/>
                  <a:gd name="connsiteY4" fmla="*/ 2115238 h 3018621"/>
                  <a:gd name="connsiteX5" fmla="*/ 2487746 w 3336045"/>
                  <a:gd name="connsiteY5" fmla="*/ 2203373 h 3018621"/>
                  <a:gd name="connsiteX6" fmla="*/ 2322493 w 3336045"/>
                  <a:gd name="connsiteY6" fmla="*/ 2258457 h 3018621"/>
                  <a:gd name="connsiteX7" fmla="*/ 2289443 w 3336045"/>
                  <a:gd name="connsiteY7" fmla="*/ 2291508 h 3018621"/>
                  <a:gd name="connsiteX8" fmla="*/ 2311477 w 3336045"/>
                  <a:gd name="connsiteY8" fmla="*/ 2456761 h 3018621"/>
                  <a:gd name="connsiteX9" fmla="*/ 2256392 w 3336045"/>
                  <a:gd name="connsiteY9" fmla="*/ 2599980 h 3018621"/>
                  <a:gd name="connsiteX10" fmla="*/ 2102156 w 3336045"/>
                  <a:gd name="connsiteY10" fmla="*/ 2655065 h 3018621"/>
                  <a:gd name="connsiteX11" fmla="*/ 2080122 w 3336045"/>
                  <a:gd name="connsiteY11" fmla="*/ 2754216 h 3018621"/>
                  <a:gd name="connsiteX12" fmla="*/ 2080122 w 3336045"/>
                  <a:gd name="connsiteY12" fmla="*/ 2754216 h 3018621"/>
                  <a:gd name="connsiteX13" fmla="*/ 2047072 w 3336045"/>
                  <a:gd name="connsiteY13" fmla="*/ 2842351 h 3018621"/>
                  <a:gd name="connsiteX14" fmla="*/ 1837751 w 3336045"/>
                  <a:gd name="connsiteY14" fmla="*/ 2919469 h 3018621"/>
                  <a:gd name="connsiteX15" fmla="*/ 1804701 w 3336045"/>
                  <a:gd name="connsiteY15" fmla="*/ 2930486 h 3018621"/>
                  <a:gd name="connsiteX16" fmla="*/ 1694532 w 3336045"/>
                  <a:gd name="connsiteY16" fmla="*/ 2886419 h 3018621"/>
                  <a:gd name="connsiteX17" fmla="*/ 1529279 w 3336045"/>
                  <a:gd name="connsiteY17" fmla="*/ 2908453 h 3018621"/>
                  <a:gd name="connsiteX18" fmla="*/ 1353009 w 3336045"/>
                  <a:gd name="connsiteY18" fmla="*/ 2908453 h 3018621"/>
                  <a:gd name="connsiteX19" fmla="*/ 1209790 w 3336045"/>
                  <a:gd name="connsiteY19" fmla="*/ 2930486 h 3018621"/>
                  <a:gd name="connsiteX20" fmla="*/ 1154705 w 3336045"/>
                  <a:gd name="connsiteY20" fmla="*/ 2974554 h 3018621"/>
                  <a:gd name="connsiteX21" fmla="*/ 1033520 w 3336045"/>
                  <a:gd name="connsiteY21" fmla="*/ 2974554 h 3018621"/>
                  <a:gd name="connsiteX22" fmla="*/ 934368 w 3336045"/>
                  <a:gd name="connsiteY22" fmla="*/ 3018621 h 3018621"/>
                  <a:gd name="connsiteX23" fmla="*/ 1033520 w 3336045"/>
                  <a:gd name="connsiteY23" fmla="*/ 2390660 h 3018621"/>
                  <a:gd name="connsiteX24" fmla="*/ 813183 w 3336045"/>
                  <a:gd name="connsiteY24" fmla="*/ 2038120 h 3018621"/>
                  <a:gd name="connsiteX25" fmla="*/ 141154 w 3336045"/>
                  <a:gd name="connsiteY25" fmla="*/ 1718631 h 3018621"/>
                  <a:gd name="connsiteX26" fmla="*/ 0 w 3336045"/>
                  <a:gd name="connsiteY26" fmla="*/ 1687646 h 3018621"/>
                  <a:gd name="connsiteX27" fmla="*/ 8951 w 3336045"/>
                  <a:gd name="connsiteY27" fmla="*/ 1685580 h 3018621"/>
                  <a:gd name="connsiteX28" fmla="*/ 8951 w 3336045"/>
                  <a:gd name="connsiteY28" fmla="*/ 1685580 h 3018621"/>
                  <a:gd name="connsiteX29" fmla="*/ 53019 w 3336045"/>
                  <a:gd name="connsiteY29" fmla="*/ 1255923 h 3018621"/>
                  <a:gd name="connsiteX30" fmla="*/ 130137 w 3336045"/>
                  <a:gd name="connsiteY30" fmla="*/ 1068636 h 3018621"/>
                  <a:gd name="connsiteX31" fmla="*/ 570811 w 3336045"/>
                  <a:gd name="connsiteY31" fmla="*/ 991518 h 3018621"/>
                  <a:gd name="connsiteX32" fmla="*/ 603862 w 3336045"/>
                  <a:gd name="connsiteY32" fmla="*/ 969484 h 3018621"/>
                  <a:gd name="connsiteX33" fmla="*/ 416575 w 3336045"/>
                  <a:gd name="connsiteY33" fmla="*/ 716096 h 3018621"/>
                  <a:gd name="connsiteX34" fmla="*/ 526744 w 3336045"/>
                  <a:gd name="connsiteY34" fmla="*/ 605927 h 3018621"/>
                  <a:gd name="connsiteX35" fmla="*/ 515727 w 3336045"/>
                  <a:gd name="connsiteY35" fmla="*/ 517792 h 3018621"/>
                  <a:gd name="connsiteX36" fmla="*/ 647930 w 3336045"/>
                  <a:gd name="connsiteY36" fmla="*/ 517792 h 3018621"/>
                  <a:gd name="connsiteX37" fmla="*/ 758098 w 3336045"/>
                  <a:gd name="connsiteY37" fmla="*/ 495759 h 3018621"/>
                  <a:gd name="connsiteX38" fmla="*/ 1143689 w 3336045"/>
                  <a:gd name="connsiteY38" fmla="*/ 77118 h 3018621"/>
                  <a:gd name="connsiteX39" fmla="*/ 1242840 w 3336045"/>
                  <a:gd name="connsiteY39" fmla="*/ 143219 h 3018621"/>
                  <a:gd name="connsiteX40" fmla="*/ 1650464 w 3336045"/>
                  <a:gd name="connsiteY40" fmla="*/ 143219 h 3018621"/>
                  <a:gd name="connsiteX41" fmla="*/ 1804701 w 3336045"/>
                  <a:gd name="connsiteY41" fmla="*/ 0 h 3018621"/>
                  <a:gd name="connsiteX42" fmla="*/ 2311477 w 3336045"/>
                  <a:gd name="connsiteY42" fmla="*/ 0 h 3018621"/>
                  <a:gd name="connsiteX43" fmla="*/ 2399611 w 3336045"/>
                  <a:gd name="connsiteY43" fmla="*/ 99151 h 3018621"/>
                  <a:gd name="connsiteX44" fmla="*/ 2697067 w 3336045"/>
                  <a:gd name="connsiteY44" fmla="*/ 77118 h 3018621"/>
                  <a:gd name="connsiteX45" fmla="*/ 2840286 w 3336045"/>
                  <a:gd name="connsiteY45" fmla="*/ 121185 h 3018621"/>
                  <a:gd name="connsiteX46" fmla="*/ 2928421 w 3336045"/>
                  <a:gd name="connsiteY46" fmla="*/ 198303 h 3018621"/>
                  <a:gd name="connsiteX47" fmla="*/ 2873337 w 3336045"/>
                  <a:gd name="connsiteY47" fmla="*/ 363556 h 3018621"/>
                  <a:gd name="connsiteX48" fmla="*/ 2895370 w 3336045"/>
                  <a:gd name="connsiteY48" fmla="*/ 451691 h 3018621"/>
                  <a:gd name="connsiteX49" fmla="*/ 3005539 w 3336045"/>
                  <a:gd name="connsiteY49" fmla="*/ 616944 h 3018621"/>
                  <a:gd name="connsiteX50" fmla="*/ 3060623 w 3336045"/>
                  <a:gd name="connsiteY50" fmla="*/ 683045 h 3018621"/>
                  <a:gd name="connsiteX51" fmla="*/ 3049607 w 3336045"/>
                  <a:gd name="connsiteY51" fmla="*/ 716096 h 3018621"/>
                  <a:gd name="connsiteX52" fmla="*/ 3071640 w 3336045"/>
                  <a:gd name="connsiteY52" fmla="*/ 716096 h 3018621"/>
                  <a:gd name="connsiteX53" fmla="*/ 3336045 w 3336045"/>
                  <a:gd name="connsiteY53" fmla="*/ 848298 h 3018621"/>
                  <a:gd name="connsiteX54" fmla="*/ 3258927 w 3336045"/>
                  <a:gd name="connsiteY54" fmla="*/ 1024568 h 3018621"/>
                  <a:gd name="connsiteX55" fmla="*/ 2884354 w 3336045"/>
                  <a:gd name="connsiteY55" fmla="*/ 1090669 h 3018621"/>
                  <a:gd name="connsiteX56" fmla="*/ 2542831 w 3336045"/>
                  <a:gd name="connsiteY56" fmla="*/ 1619479 h 3018621"/>
                  <a:gd name="connsiteX57" fmla="*/ 2686050 w 3336045"/>
                  <a:gd name="connsiteY57" fmla="*/ 1839816 h 3018621"/>
                  <a:gd name="connsiteX58" fmla="*/ 2810541 w 3336045"/>
                  <a:gd name="connsiteY58" fmla="*/ 2063459 h 3018621"/>
                  <a:gd name="connsiteX0" fmla="*/ 2719101 w 3336045"/>
                  <a:gd name="connsiteY0" fmla="*/ 1972019 h 3018621"/>
                  <a:gd name="connsiteX1" fmla="*/ 2641983 w 3336045"/>
                  <a:gd name="connsiteY1" fmla="*/ 1983036 h 3018621"/>
                  <a:gd name="connsiteX2" fmla="*/ 2553848 w 3336045"/>
                  <a:gd name="connsiteY2" fmla="*/ 2038120 h 3018621"/>
                  <a:gd name="connsiteX3" fmla="*/ 2630966 w 3336045"/>
                  <a:gd name="connsiteY3" fmla="*/ 2126255 h 3018621"/>
                  <a:gd name="connsiteX4" fmla="*/ 2487746 w 3336045"/>
                  <a:gd name="connsiteY4" fmla="*/ 2115238 h 3018621"/>
                  <a:gd name="connsiteX5" fmla="*/ 2487746 w 3336045"/>
                  <a:gd name="connsiteY5" fmla="*/ 2203373 h 3018621"/>
                  <a:gd name="connsiteX6" fmla="*/ 2322493 w 3336045"/>
                  <a:gd name="connsiteY6" fmla="*/ 2258457 h 3018621"/>
                  <a:gd name="connsiteX7" fmla="*/ 2289443 w 3336045"/>
                  <a:gd name="connsiteY7" fmla="*/ 2291508 h 3018621"/>
                  <a:gd name="connsiteX8" fmla="*/ 2311477 w 3336045"/>
                  <a:gd name="connsiteY8" fmla="*/ 2456761 h 3018621"/>
                  <a:gd name="connsiteX9" fmla="*/ 2256392 w 3336045"/>
                  <a:gd name="connsiteY9" fmla="*/ 2599980 h 3018621"/>
                  <a:gd name="connsiteX10" fmla="*/ 2102156 w 3336045"/>
                  <a:gd name="connsiteY10" fmla="*/ 2655065 h 3018621"/>
                  <a:gd name="connsiteX11" fmla="*/ 2080122 w 3336045"/>
                  <a:gd name="connsiteY11" fmla="*/ 2754216 h 3018621"/>
                  <a:gd name="connsiteX12" fmla="*/ 2080122 w 3336045"/>
                  <a:gd name="connsiteY12" fmla="*/ 2754216 h 3018621"/>
                  <a:gd name="connsiteX13" fmla="*/ 2047072 w 3336045"/>
                  <a:gd name="connsiteY13" fmla="*/ 2842351 h 3018621"/>
                  <a:gd name="connsiteX14" fmla="*/ 1837751 w 3336045"/>
                  <a:gd name="connsiteY14" fmla="*/ 2919469 h 3018621"/>
                  <a:gd name="connsiteX15" fmla="*/ 1804701 w 3336045"/>
                  <a:gd name="connsiteY15" fmla="*/ 2930486 h 3018621"/>
                  <a:gd name="connsiteX16" fmla="*/ 1694532 w 3336045"/>
                  <a:gd name="connsiteY16" fmla="*/ 2886419 h 3018621"/>
                  <a:gd name="connsiteX17" fmla="*/ 1529279 w 3336045"/>
                  <a:gd name="connsiteY17" fmla="*/ 2908453 h 3018621"/>
                  <a:gd name="connsiteX18" fmla="*/ 1353009 w 3336045"/>
                  <a:gd name="connsiteY18" fmla="*/ 2908453 h 3018621"/>
                  <a:gd name="connsiteX19" fmla="*/ 1209790 w 3336045"/>
                  <a:gd name="connsiteY19" fmla="*/ 2930486 h 3018621"/>
                  <a:gd name="connsiteX20" fmla="*/ 1154705 w 3336045"/>
                  <a:gd name="connsiteY20" fmla="*/ 2974554 h 3018621"/>
                  <a:gd name="connsiteX21" fmla="*/ 1033520 w 3336045"/>
                  <a:gd name="connsiteY21" fmla="*/ 2974554 h 3018621"/>
                  <a:gd name="connsiteX22" fmla="*/ 934368 w 3336045"/>
                  <a:gd name="connsiteY22" fmla="*/ 3018621 h 3018621"/>
                  <a:gd name="connsiteX23" fmla="*/ 1033520 w 3336045"/>
                  <a:gd name="connsiteY23" fmla="*/ 2390660 h 3018621"/>
                  <a:gd name="connsiteX24" fmla="*/ 813183 w 3336045"/>
                  <a:gd name="connsiteY24" fmla="*/ 2038120 h 3018621"/>
                  <a:gd name="connsiteX25" fmla="*/ 141154 w 3336045"/>
                  <a:gd name="connsiteY25" fmla="*/ 1718631 h 3018621"/>
                  <a:gd name="connsiteX26" fmla="*/ 0 w 3336045"/>
                  <a:gd name="connsiteY26" fmla="*/ 1687646 h 3018621"/>
                  <a:gd name="connsiteX27" fmla="*/ 8951 w 3336045"/>
                  <a:gd name="connsiteY27" fmla="*/ 1685580 h 3018621"/>
                  <a:gd name="connsiteX28" fmla="*/ 8951 w 3336045"/>
                  <a:gd name="connsiteY28" fmla="*/ 1685580 h 3018621"/>
                  <a:gd name="connsiteX29" fmla="*/ 53019 w 3336045"/>
                  <a:gd name="connsiteY29" fmla="*/ 1255923 h 3018621"/>
                  <a:gd name="connsiteX30" fmla="*/ 130137 w 3336045"/>
                  <a:gd name="connsiteY30" fmla="*/ 1068636 h 3018621"/>
                  <a:gd name="connsiteX31" fmla="*/ 570811 w 3336045"/>
                  <a:gd name="connsiteY31" fmla="*/ 991518 h 3018621"/>
                  <a:gd name="connsiteX32" fmla="*/ 603862 w 3336045"/>
                  <a:gd name="connsiteY32" fmla="*/ 969484 h 3018621"/>
                  <a:gd name="connsiteX33" fmla="*/ 416575 w 3336045"/>
                  <a:gd name="connsiteY33" fmla="*/ 716096 h 3018621"/>
                  <a:gd name="connsiteX34" fmla="*/ 526744 w 3336045"/>
                  <a:gd name="connsiteY34" fmla="*/ 605927 h 3018621"/>
                  <a:gd name="connsiteX35" fmla="*/ 515727 w 3336045"/>
                  <a:gd name="connsiteY35" fmla="*/ 517792 h 3018621"/>
                  <a:gd name="connsiteX36" fmla="*/ 647930 w 3336045"/>
                  <a:gd name="connsiteY36" fmla="*/ 517792 h 3018621"/>
                  <a:gd name="connsiteX37" fmla="*/ 758098 w 3336045"/>
                  <a:gd name="connsiteY37" fmla="*/ 495759 h 3018621"/>
                  <a:gd name="connsiteX38" fmla="*/ 1143689 w 3336045"/>
                  <a:gd name="connsiteY38" fmla="*/ 77118 h 3018621"/>
                  <a:gd name="connsiteX39" fmla="*/ 1242840 w 3336045"/>
                  <a:gd name="connsiteY39" fmla="*/ 143219 h 3018621"/>
                  <a:gd name="connsiteX40" fmla="*/ 1650464 w 3336045"/>
                  <a:gd name="connsiteY40" fmla="*/ 143219 h 3018621"/>
                  <a:gd name="connsiteX41" fmla="*/ 1804701 w 3336045"/>
                  <a:gd name="connsiteY41" fmla="*/ 0 h 3018621"/>
                  <a:gd name="connsiteX42" fmla="*/ 2311477 w 3336045"/>
                  <a:gd name="connsiteY42" fmla="*/ 0 h 3018621"/>
                  <a:gd name="connsiteX43" fmla="*/ 2399611 w 3336045"/>
                  <a:gd name="connsiteY43" fmla="*/ 99151 h 3018621"/>
                  <a:gd name="connsiteX44" fmla="*/ 2697067 w 3336045"/>
                  <a:gd name="connsiteY44" fmla="*/ 77118 h 3018621"/>
                  <a:gd name="connsiteX45" fmla="*/ 2840286 w 3336045"/>
                  <a:gd name="connsiteY45" fmla="*/ 121185 h 3018621"/>
                  <a:gd name="connsiteX46" fmla="*/ 2928421 w 3336045"/>
                  <a:gd name="connsiteY46" fmla="*/ 198303 h 3018621"/>
                  <a:gd name="connsiteX47" fmla="*/ 2873337 w 3336045"/>
                  <a:gd name="connsiteY47" fmla="*/ 363556 h 3018621"/>
                  <a:gd name="connsiteX48" fmla="*/ 2895370 w 3336045"/>
                  <a:gd name="connsiteY48" fmla="*/ 451691 h 3018621"/>
                  <a:gd name="connsiteX49" fmla="*/ 3005539 w 3336045"/>
                  <a:gd name="connsiteY49" fmla="*/ 616944 h 3018621"/>
                  <a:gd name="connsiteX50" fmla="*/ 3060623 w 3336045"/>
                  <a:gd name="connsiteY50" fmla="*/ 683045 h 3018621"/>
                  <a:gd name="connsiteX51" fmla="*/ 3049607 w 3336045"/>
                  <a:gd name="connsiteY51" fmla="*/ 716096 h 3018621"/>
                  <a:gd name="connsiteX52" fmla="*/ 3071640 w 3336045"/>
                  <a:gd name="connsiteY52" fmla="*/ 716096 h 3018621"/>
                  <a:gd name="connsiteX53" fmla="*/ 3336045 w 3336045"/>
                  <a:gd name="connsiteY53" fmla="*/ 848298 h 3018621"/>
                  <a:gd name="connsiteX54" fmla="*/ 3258927 w 3336045"/>
                  <a:gd name="connsiteY54" fmla="*/ 1024568 h 3018621"/>
                  <a:gd name="connsiteX55" fmla="*/ 2884354 w 3336045"/>
                  <a:gd name="connsiteY55" fmla="*/ 1090669 h 3018621"/>
                  <a:gd name="connsiteX56" fmla="*/ 2542831 w 3336045"/>
                  <a:gd name="connsiteY56" fmla="*/ 1619479 h 3018621"/>
                  <a:gd name="connsiteX57" fmla="*/ 2686050 w 3336045"/>
                  <a:gd name="connsiteY57" fmla="*/ 1839816 h 3018621"/>
                  <a:gd name="connsiteX58" fmla="*/ 2723598 w 3336045"/>
                  <a:gd name="connsiteY58" fmla="*/ 1952532 h 3018621"/>
                  <a:gd name="connsiteX0" fmla="*/ 2719101 w 3336045"/>
                  <a:gd name="connsiteY0" fmla="*/ 1972019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23598 w 3336045"/>
                  <a:gd name="connsiteY57" fmla="*/ 1952532 h 3018621"/>
                  <a:gd name="connsiteX0" fmla="*/ 2719101 w 3336045"/>
                  <a:gd name="connsiteY0" fmla="*/ 1972019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71567 w 3336045"/>
                  <a:gd name="connsiteY57" fmla="*/ 1934543 h 3018621"/>
                  <a:gd name="connsiteX0" fmla="*/ 2722099 w 3336045"/>
                  <a:gd name="connsiteY0" fmla="*/ 2049967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71567 w 3336045"/>
                  <a:gd name="connsiteY57" fmla="*/ 1934543 h 3018621"/>
                  <a:gd name="connsiteX0" fmla="*/ 2553848 w 3336045"/>
                  <a:gd name="connsiteY0" fmla="*/ 2038120 h 3018621"/>
                  <a:gd name="connsiteX1" fmla="*/ 2630966 w 3336045"/>
                  <a:gd name="connsiteY1" fmla="*/ 2126255 h 3018621"/>
                  <a:gd name="connsiteX2" fmla="*/ 2487746 w 3336045"/>
                  <a:gd name="connsiteY2" fmla="*/ 2115238 h 3018621"/>
                  <a:gd name="connsiteX3" fmla="*/ 2487746 w 3336045"/>
                  <a:gd name="connsiteY3" fmla="*/ 2203373 h 3018621"/>
                  <a:gd name="connsiteX4" fmla="*/ 2322493 w 3336045"/>
                  <a:gd name="connsiteY4" fmla="*/ 2258457 h 3018621"/>
                  <a:gd name="connsiteX5" fmla="*/ 2289443 w 3336045"/>
                  <a:gd name="connsiteY5" fmla="*/ 2291508 h 3018621"/>
                  <a:gd name="connsiteX6" fmla="*/ 2311477 w 3336045"/>
                  <a:gd name="connsiteY6" fmla="*/ 2456761 h 3018621"/>
                  <a:gd name="connsiteX7" fmla="*/ 2256392 w 3336045"/>
                  <a:gd name="connsiteY7" fmla="*/ 2599980 h 3018621"/>
                  <a:gd name="connsiteX8" fmla="*/ 2102156 w 3336045"/>
                  <a:gd name="connsiteY8" fmla="*/ 2655065 h 3018621"/>
                  <a:gd name="connsiteX9" fmla="*/ 2080122 w 3336045"/>
                  <a:gd name="connsiteY9" fmla="*/ 2754216 h 3018621"/>
                  <a:gd name="connsiteX10" fmla="*/ 2080122 w 3336045"/>
                  <a:gd name="connsiteY10" fmla="*/ 2754216 h 3018621"/>
                  <a:gd name="connsiteX11" fmla="*/ 2047072 w 3336045"/>
                  <a:gd name="connsiteY11" fmla="*/ 2842351 h 3018621"/>
                  <a:gd name="connsiteX12" fmla="*/ 1837751 w 3336045"/>
                  <a:gd name="connsiteY12" fmla="*/ 2919469 h 3018621"/>
                  <a:gd name="connsiteX13" fmla="*/ 1804701 w 3336045"/>
                  <a:gd name="connsiteY13" fmla="*/ 2930486 h 3018621"/>
                  <a:gd name="connsiteX14" fmla="*/ 1694532 w 3336045"/>
                  <a:gd name="connsiteY14" fmla="*/ 2886419 h 3018621"/>
                  <a:gd name="connsiteX15" fmla="*/ 1529279 w 3336045"/>
                  <a:gd name="connsiteY15" fmla="*/ 2908453 h 3018621"/>
                  <a:gd name="connsiteX16" fmla="*/ 1353009 w 3336045"/>
                  <a:gd name="connsiteY16" fmla="*/ 2908453 h 3018621"/>
                  <a:gd name="connsiteX17" fmla="*/ 1209790 w 3336045"/>
                  <a:gd name="connsiteY17" fmla="*/ 2930486 h 3018621"/>
                  <a:gd name="connsiteX18" fmla="*/ 1154705 w 3336045"/>
                  <a:gd name="connsiteY18" fmla="*/ 2974554 h 3018621"/>
                  <a:gd name="connsiteX19" fmla="*/ 1033520 w 3336045"/>
                  <a:gd name="connsiteY19" fmla="*/ 2974554 h 3018621"/>
                  <a:gd name="connsiteX20" fmla="*/ 934368 w 3336045"/>
                  <a:gd name="connsiteY20" fmla="*/ 3018621 h 3018621"/>
                  <a:gd name="connsiteX21" fmla="*/ 1033520 w 3336045"/>
                  <a:gd name="connsiteY21" fmla="*/ 2390660 h 3018621"/>
                  <a:gd name="connsiteX22" fmla="*/ 813183 w 3336045"/>
                  <a:gd name="connsiteY22" fmla="*/ 2038120 h 3018621"/>
                  <a:gd name="connsiteX23" fmla="*/ 141154 w 3336045"/>
                  <a:gd name="connsiteY23" fmla="*/ 1718631 h 3018621"/>
                  <a:gd name="connsiteX24" fmla="*/ 0 w 3336045"/>
                  <a:gd name="connsiteY24" fmla="*/ 1687646 h 3018621"/>
                  <a:gd name="connsiteX25" fmla="*/ 8951 w 3336045"/>
                  <a:gd name="connsiteY25" fmla="*/ 1685580 h 3018621"/>
                  <a:gd name="connsiteX26" fmla="*/ 8951 w 3336045"/>
                  <a:gd name="connsiteY26" fmla="*/ 1685580 h 3018621"/>
                  <a:gd name="connsiteX27" fmla="*/ 53019 w 3336045"/>
                  <a:gd name="connsiteY27" fmla="*/ 1255923 h 3018621"/>
                  <a:gd name="connsiteX28" fmla="*/ 130137 w 3336045"/>
                  <a:gd name="connsiteY28" fmla="*/ 1068636 h 3018621"/>
                  <a:gd name="connsiteX29" fmla="*/ 570811 w 3336045"/>
                  <a:gd name="connsiteY29" fmla="*/ 991518 h 3018621"/>
                  <a:gd name="connsiteX30" fmla="*/ 603862 w 3336045"/>
                  <a:gd name="connsiteY30" fmla="*/ 969484 h 3018621"/>
                  <a:gd name="connsiteX31" fmla="*/ 416575 w 3336045"/>
                  <a:gd name="connsiteY31" fmla="*/ 716096 h 3018621"/>
                  <a:gd name="connsiteX32" fmla="*/ 526744 w 3336045"/>
                  <a:gd name="connsiteY32" fmla="*/ 605927 h 3018621"/>
                  <a:gd name="connsiteX33" fmla="*/ 515727 w 3336045"/>
                  <a:gd name="connsiteY33" fmla="*/ 517792 h 3018621"/>
                  <a:gd name="connsiteX34" fmla="*/ 647930 w 3336045"/>
                  <a:gd name="connsiteY34" fmla="*/ 517792 h 3018621"/>
                  <a:gd name="connsiteX35" fmla="*/ 758098 w 3336045"/>
                  <a:gd name="connsiteY35" fmla="*/ 495759 h 3018621"/>
                  <a:gd name="connsiteX36" fmla="*/ 1143689 w 3336045"/>
                  <a:gd name="connsiteY36" fmla="*/ 77118 h 3018621"/>
                  <a:gd name="connsiteX37" fmla="*/ 1242840 w 3336045"/>
                  <a:gd name="connsiteY37" fmla="*/ 143219 h 3018621"/>
                  <a:gd name="connsiteX38" fmla="*/ 1650464 w 3336045"/>
                  <a:gd name="connsiteY38" fmla="*/ 143219 h 3018621"/>
                  <a:gd name="connsiteX39" fmla="*/ 1804701 w 3336045"/>
                  <a:gd name="connsiteY39" fmla="*/ 0 h 3018621"/>
                  <a:gd name="connsiteX40" fmla="*/ 2311477 w 3336045"/>
                  <a:gd name="connsiteY40" fmla="*/ 0 h 3018621"/>
                  <a:gd name="connsiteX41" fmla="*/ 2399611 w 3336045"/>
                  <a:gd name="connsiteY41" fmla="*/ 99151 h 3018621"/>
                  <a:gd name="connsiteX42" fmla="*/ 2697067 w 3336045"/>
                  <a:gd name="connsiteY42" fmla="*/ 77118 h 3018621"/>
                  <a:gd name="connsiteX43" fmla="*/ 2840286 w 3336045"/>
                  <a:gd name="connsiteY43" fmla="*/ 121185 h 3018621"/>
                  <a:gd name="connsiteX44" fmla="*/ 2928421 w 3336045"/>
                  <a:gd name="connsiteY44" fmla="*/ 198303 h 3018621"/>
                  <a:gd name="connsiteX45" fmla="*/ 2873337 w 3336045"/>
                  <a:gd name="connsiteY45" fmla="*/ 363556 h 3018621"/>
                  <a:gd name="connsiteX46" fmla="*/ 2895370 w 3336045"/>
                  <a:gd name="connsiteY46" fmla="*/ 451691 h 3018621"/>
                  <a:gd name="connsiteX47" fmla="*/ 3005539 w 3336045"/>
                  <a:gd name="connsiteY47" fmla="*/ 616944 h 3018621"/>
                  <a:gd name="connsiteX48" fmla="*/ 3060623 w 3336045"/>
                  <a:gd name="connsiteY48" fmla="*/ 683045 h 3018621"/>
                  <a:gd name="connsiteX49" fmla="*/ 3049607 w 3336045"/>
                  <a:gd name="connsiteY49" fmla="*/ 716096 h 3018621"/>
                  <a:gd name="connsiteX50" fmla="*/ 3071640 w 3336045"/>
                  <a:gd name="connsiteY50" fmla="*/ 716096 h 3018621"/>
                  <a:gd name="connsiteX51" fmla="*/ 3336045 w 3336045"/>
                  <a:gd name="connsiteY51" fmla="*/ 848298 h 3018621"/>
                  <a:gd name="connsiteX52" fmla="*/ 3258927 w 3336045"/>
                  <a:gd name="connsiteY52" fmla="*/ 1024568 h 3018621"/>
                  <a:gd name="connsiteX53" fmla="*/ 2884354 w 3336045"/>
                  <a:gd name="connsiteY53" fmla="*/ 1090669 h 3018621"/>
                  <a:gd name="connsiteX54" fmla="*/ 2542831 w 3336045"/>
                  <a:gd name="connsiteY54" fmla="*/ 1619479 h 3018621"/>
                  <a:gd name="connsiteX55" fmla="*/ 2686050 w 3336045"/>
                  <a:gd name="connsiteY55" fmla="*/ 1839816 h 3018621"/>
                  <a:gd name="connsiteX56" fmla="*/ 2771567 w 3336045"/>
                  <a:gd name="connsiteY56" fmla="*/ 1934543 h 3018621"/>
                  <a:gd name="connsiteX0" fmla="*/ 2630966 w 3336045"/>
                  <a:gd name="connsiteY0" fmla="*/ 2126255 h 3018621"/>
                  <a:gd name="connsiteX1" fmla="*/ 2487746 w 3336045"/>
                  <a:gd name="connsiteY1" fmla="*/ 2115238 h 3018621"/>
                  <a:gd name="connsiteX2" fmla="*/ 2487746 w 3336045"/>
                  <a:gd name="connsiteY2" fmla="*/ 2203373 h 3018621"/>
                  <a:gd name="connsiteX3" fmla="*/ 2322493 w 3336045"/>
                  <a:gd name="connsiteY3" fmla="*/ 2258457 h 3018621"/>
                  <a:gd name="connsiteX4" fmla="*/ 2289443 w 3336045"/>
                  <a:gd name="connsiteY4" fmla="*/ 2291508 h 3018621"/>
                  <a:gd name="connsiteX5" fmla="*/ 2311477 w 3336045"/>
                  <a:gd name="connsiteY5" fmla="*/ 2456761 h 3018621"/>
                  <a:gd name="connsiteX6" fmla="*/ 2256392 w 3336045"/>
                  <a:gd name="connsiteY6" fmla="*/ 2599980 h 3018621"/>
                  <a:gd name="connsiteX7" fmla="*/ 2102156 w 3336045"/>
                  <a:gd name="connsiteY7" fmla="*/ 2655065 h 3018621"/>
                  <a:gd name="connsiteX8" fmla="*/ 2080122 w 3336045"/>
                  <a:gd name="connsiteY8" fmla="*/ 2754216 h 3018621"/>
                  <a:gd name="connsiteX9" fmla="*/ 2080122 w 3336045"/>
                  <a:gd name="connsiteY9" fmla="*/ 2754216 h 3018621"/>
                  <a:gd name="connsiteX10" fmla="*/ 2047072 w 3336045"/>
                  <a:gd name="connsiteY10" fmla="*/ 2842351 h 3018621"/>
                  <a:gd name="connsiteX11" fmla="*/ 1837751 w 3336045"/>
                  <a:gd name="connsiteY11" fmla="*/ 2919469 h 3018621"/>
                  <a:gd name="connsiteX12" fmla="*/ 1804701 w 3336045"/>
                  <a:gd name="connsiteY12" fmla="*/ 2930486 h 3018621"/>
                  <a:gd name="connsiteX13" fmla="*/ 1694532 w 3336045"/>
                  <a:gd name="connsiteY13" fmla="*/ 2886419 h 3018621"/>
                  <a:gd name="connsiteX14" fmla="*/ 1529279 w 3336045"/>
                  <a:gd name="connsiteY14" fmla="*/ 2908453 h 3018621"/>
                  <a:gd name="connsiteX15" fmla="*/ 1353009 w 3336045"/>
                  <a:gd name="connsiteY15" fmla="*/ 2908453 h 3018621"/>
                  <a:gd name="connsiteX16" fmla="*/ 1209790 w 3336045"/>
                  <a:gd name="connsiteY16" fmla="*/ 2930486 h 3018621"/>
                  <a:gd name="connsiteX17" fmla="*/ 1154705 w 3336045"/>
                  <a:gd name="connsiteY17" fmla="*/ 2974554 h 3018621"/>
                  <a:gd name="connsiteX18" fmla="*/ 1033520 w 3336045"/>
                  <a:gd name="connsiteY18" fmla="*/ 2974554 h 3018621"/>
                  <a:gd name="connsiteX19" fmla="*/ 934368 w 3336045"/>
                  <a:gd name="connsiteY19" fmla="*/ 3018621 h 3018621"/>
                  <a:gd name="connsiteX20" fmla="*/ 1033520 w 3336045"/>
                  <a:gd name="connsiteY20" fmla="*/ 2390660 h 3018621"/>
                  <a:gd name="connsiteX21" fmla="*/ 813183 w 3336045"/>
                  <a:gd name="connsiteY21" fmla="*/ 2038120 h 3018621"/>
                  <a:gd name="connsiteX22" fmla="*/ 141154 w 3336045"/>
                  <a:gd name="connsiteY22" fmla="*/ 1718631 h 3018621"/>
                  <a:gd name="connsiteX23" fmla="*/ 0 w 3336045"/>
                  <a:gd name="connsiteY23" fmla="*/ 1687646 h 3018621"/>
                  <a:gd name="connsiteX24" fmla="*/ 8951 w 3336045"/>
                  <a:gd name="connsiteY24" fmla="*/ 1685580 h 3018621"/>
                  <a:gd name="connsiteX25" fmla="*/ 8951 w 3336045"/>
                  <a:gd name="connsiteY25" fmla="*/ 1685580 h 3018621"/>
                  <a:gd name="connsiteX26" fmla="*/ 53019 w 3336045"/>
                  <a:gd name="connsiteY26" fmla="*/ 1255923 h 3018621"/>
                  <a:gd name="connsiteX27" fmla="*/ 130137 w 3336045"/>
                  <a:gd name="connsiteY27" fmla="*/ 1068636 h 3018621"/>
                  <a:gd name="connsiteX28" fmla="*/ 570811 w 3336045"/>
                  <a:gd name="connsiteY28" fmla="*/ 991518 h 3018621"/>
                  <a:gd name="connsiteX29" fmla="*/ 603862 w 3336045"/>
                  <a:gd name="connsiteY29" fmla="*/ 969484 h 3018621"/>
                  <a:gd name="connsiteX30" fmla="*/ 416575 w 3336045"/>
                  <a:gd name="connsiteY30" fmla="*/ 716096 h 3018621"/>
                  <a:gd name="connsiteX31" fmla="*/ 526744 w 3336045"/>
                  <a:gd name="connsiteY31" fmla="*/ 605927 h 3018621"/>
                  <a:gd name="connsiteX32" fmla="*/ 515727 w 3336045"/>
                  <a:gd name="connsiteY32" fmla="*/ 517792 h 3018621"/>
                  <a:gd name="connsiteX33" fmla="*/ 647930 w 3336045"/>
                  <a:gd name="connsiteY33" fmla="*/ 517792 h 3018621"/>
                  <a:gd name="connsiteX34" fmla="*/ 758098 w 3336045"/>
                  <a:gd name="connsiteY34" fmla="*/ 495759 h 3018621"/>
                  <a:gd name="connsiteX35" fmla="*/ 1143689 w 3336045"/>
                  <a:gd name="connsiteY35" fmla="*/ 77118 h 3018621"/>
                  <a:gd name="connsiteX36" fmla="*/ 1242840 w 3336045"/>
                  <a:gd name="connsiteY36" fmla="*/ 143219 h 3018621"/>
                  <a:gd name="connsiteX37" fmla="*/ 1650464 w 3336045"/>
                  <a:gd name="connsiteY37" fmla="*/ 143219 h 3018621"/>
                  <a:gd name="connsiteX38" fmla="*/ 1804701 w 3336045"/>
                  <a:gd name="connsiteY38" fmla="*/ 0 h 3018621"/>
                  <a:gd name="connsiteX39" fmla="*/ 2311477 w 3336045"/>
                  <a:gd name="connsiteY39" fmla="*/ 0 h 3018621"/>
                  <a:gd name="connsiteX40" fmla="*/ 2399611 w 3336045"/>
                  <a:gd name="connsiteY40" fmla="*/ 99151 h 3018621"/>
                  <a:gd name="connsiteX41" fmla="*/ 2697067 w 3336045"/>
                  <a:gd name="connsiteY41" fmla="*/ 77118 h 3018621"/>
                  <a:gd name="connsiteX42" fmla="*/ 2840286 w 3336045"/>
                  <a:gd name="connsiteY42" fmla="*/ 121185 h 3018621"/>
                  <a:gd name="connsiteX43" fmla="*/ 2928421 w 3336045"/>
                  <a:gd name="connsiteY43" fmla="*/ 198303 h 3018621"/>
                  <a:gd name="connsiteX44" fmla="*/ 2873337 w 3336045"/>
                  <a:gd name="connsiteY44" fmla="*/ 363556 h 3018621"/>
                  <a:gd name="connsiteX45" fmla="*/ 2895370 w 3336045"/>
                  <a:gd name="connsiteY45" fmla="*/ 451691 h 3018621"/>
                  <a:gd name="connsiteX46" fmla="*/ 3005539 w 3336045"/>
                  <a:gd name="connsiteY46" fmla="*/ 616944 h 3018621"/>
                  <a:gd name="connsiteX47" fmla="*/ 3060623 w 3336045"/>
                  <a:gd name="connsiteY47" fmla="*/ 683045 h 3018621"/>
                  <a:gd name="connsiteX48" fmla="*/ 3049607 w 3336045"/>
                  <a:gd name="connsiteY48" fmla="*/ 716096 h 3018621"/>
                  <a:gd name="connsiteX49" fmla="*/ 3071640 w 3336045"/>
                  <a:gd name="connsiteY49" fmla="*/ 716096 h 3018621"/>
                  <a:gd name="connsiteX50" fmla="*/ 3336045 w 3336045"/>
                  <a:gd name="connsiteY50" fmla="*/ 848298 h 3018621"/>
                  <a:gd name="connsiteX51" fmla="*/ 3258927 w 3336045"/>
                  <a:gd name="connsiteY51" fmla="*/ 1024568 h 3018621"/>
                  <a:gd name="connsiteX52" fmla="*/ 2884354 w 3336045"/>
                  <a:gd name="connsiteY52" fmla="*/ 1090669 h 3018621"/>
                  <a:gd name="connsiteX53" fmla="*/ 2542831 w 3336045"/>
                  <a:gd name="connsiteY53" fmla="*/ 1619479 h 3018621"/>
                  <a:gd name="connsiteX54" fmla="*/ 2686050 w 3336045"/>
                  <a:gd name="connsiteY54" fmla="*/ 1839816 h 3018621"/>
                  <a:gd name="connsiteX55" fmla="*/ 2771567 w 3336045"/>
                  <a:gd name="connsiteY55" fmla="*/ 1934543 h 3018621"/>
                  <a:gd name="connsiteX0" fmla="*/ 2487746 w 3336045"/>
                  <a:gd name="connsiteY0" fmla="*/ 2115238 h 3018621"/>
                  <a:gd name="connsiteX1" fmla="*/ 2487746 w 3336045"/>
                  <a:gd name="connsiteY1" fmla="*/ 2203373 h 3018621"/>
                  <a:gd name="connsiteX2" fmla="*/ 2322493 w 3336045"/>
                  <a:gd name="connsiteY2" fmla="*/ 2258457 h 3018621"/>
                  <a:gd name="connsiteX3" fmla="*/ 2289443 w 3336045"/>
                  <a:gd name="connsiteY3" fmla="*/ 2291508 h 3018621"/>
                  <a:gd name="connsiteX4" fmla="*/ 2311477 w 3336045"/>
                  <a:gd name="connsiteY4" fmla="*/ 2456761 h 3018621"/>
                  <a:gd name="connsiteX5" fmla="*/ 2256392 w 3336045"/>
                  <a:gd name="connsiteY5" fmla="*/ 2599980 h 3018621"/>
                  <a:gd name="connsiteX6" fmla="*/ 2102156 w 3336045"/>
                  <a:gd name="connsiteY6" fmla="*/ 2655065 h 3018621"/>
                  <a:gd name="connsiteX7" fmla="*/ 2080122 w 3336045"/>
                  <a:gd name="connsiteY7" fmla="*/ 2754216 h 3018621"/>
                  <a:gd name="connsiteX8" fmla="*/ 2080122 w 3336045"/>
                  <a:gd name="connsiteY8" fmla="*/ 2754216 h 3018621"/>
                  <a:gd name="connsiteX9" fmla="*/ 2047072 w 3336045"/>
                  <a:gd name="connsiteY9" fmla="*/ 2842351 h 3018621"/>
                  <a:gd name="connsiteX10" fmla="*/ 1837751 w 3336045"/>
                  <a:gd name="connsiteY10" fmla="*/ 2919469 h 3018621"/>
                  <a:gd name="connsiteX11" fmla="*/ 1804701 w 3336045"/>
                  <a:gd name="connsiteY11" fmla="*/ 2930486 h 3018621"/>
                  <a:gd name="connsiteX12" fmla="*/ 1694532 w 3336045"/>
                  <a:gd name="connsiteY12" fmla="*/ 2886419 h 3018621"/>
                  <a:gd name="connsiteX13" fmla="*/ 1529279 w 3336045"/>
                  <a:gd name="connsiteY13" fmla="*/ 2908453 h 3018621"/>
                  <a:gd name="connsiteX14" fmla="*/ 1353009 w 3336045"/>
                  <a:gd name="connsiteY14" fmla="*/ 2908453 h 3018621"/>
                  <a:gd name="connsiteX15" fmla="*/ 1209790 w 3336045"/>
                  <a:gd name="connsiteY15" fmla="*/ 2930486 h 3018621"/>
                  <a:gd name="connsiteX16" fmla="*/ 1154705 w 3336045"/>
                  <a:gd name="connsiteY16" fmla="*/ 2974554 h 3018621"/>
                  <a:gd name="connsiteX17" fmla="*/ 1033520 w 3336045"/>
                  <a:gd name="connsiteY17" fmla="*/ 2974554 h 3018621"/>
                  <a:gd name="connsiteX18" fmla="*/ 934368 w 3336045"/>
                  <a:gd name="connsiteY18" fmla="*/ 3018621 h 3018621"/>
                  <a:gd name="connsiteX19" fmla="*/ 1033520 w 3336045"/>
                  <a:gd name="connsiteY19" fmla="*/ 2390660 h 3018621"/>
                  <a:gd name="connsiteX20" fmla="*/ 813183 w 3336045"/>
                  <a:gd name="connsiteY20" fmla="*/ 2038120 h 3018621"/>
                  <a:gd name="connsiteX21" fmla="*/ 141154 w 3336045"/>
                  <a:gd name="connsiteY21" fmla="*/ 1718631 h 3018621"/>
                  <a:gd name="connsiteX22" fmla="*/ 0 w 3336045"/>
                  <a:gd name="connsiteY22" fmla="*/ 1687646 h 3018621"/>
                  <a:gd name="connsiteX23" fmla="*/ 8951 w 3336045"/>
                  <a:gd name="connsiteY23" fmla="*/ 1685580 h 3018621"/>
                  <a:gd name="connsiteX24" fmla="*/ 8951 w 3336045"/>
                  <a:gd name="connsiteY24" fmla="*/ 1685580 h 3018621"/>
                  <a:gd name="connsiteX25" fmla="*/ 53019 w 3336045"/>
                  <a:gd name="connsiteY25" fmla="*/ 1255923 h 3018621"/>
                  <a:gd name="connsiteX26" fmla="*/ 130137 w 3336045"/>
                  <a:gd name="connsiteY26" fmla="*/ 1068636 h 3018621"/>
                  <a:gd name="connsiteX27" fmla="*/ 570811 w 3336045"/>
                  <a:gd name="connsiteY27" fmla="*/ 991518 h 3018621"/>
                  <a:gd name="connsiteX28" fmla="*/ 603862 w 3336045"/>
                  <a:gd name="connsiteY28" fmla="*/ 969484 h 3018621"/>
                  <a:gd name="connsiteX29" fmla="*/ 416575 w 3336045"/>
                  <a:gd name="connsiteY29" fmla="*/ 716096 h 3018621"/>
                  <a:gd name="connsiteX30" fmla="*/ 526744 w 3336045"/>
                  <a:gd name="connsiteY30" fmla="*/ 605927 h 3018621"/>
                  <a:gd name="connsiteX31" fmla="*/ 515727 w 3336045"/>
                  <a:gd name="connsiteY31" fmla="*/ 517792 h 3018621"/>
                  <a:gd name="connsiteX32" fmla="*/ 647930 w 3336045"/>
                  <a:gd name="connsiteY32" fmla="*/ 517792 h 3018621"/>
                  <a:gd name="connsiteX33" fmla="*/ 758098 w 3336045"/>
                  <a:gd name="connsiteY33" fmla="*/ 495759 h 3018621"/>
                  <a:gd name="connsiteX34" fmla="*/ 1143689 w 3336045"/>
                  <a:gd name="connsiteY34" fmla="*/ 77118 h 3018621"/>
                  <a:gd name="connsiteX35" fmla="*/ 1242840 w 3336045"/>
                  <a:gd name="connsiteY35" fmla="*/ 143219 h 3018621"/>
                  <a:gd name="connsiteX36" fmla="*/ 1650464 w 3336045"/>
                  <a:gd name="connsiteY36" fmla="*/ 143219 h 3018621"/>
                  <a:gd name="connsiteX37" fmla="*/ 1804701 w 3336045"/>
                  <a:gd name="connsiteY37" fmla="*/ 0 h 3018621"/>
                  <a:gd name="connsiteX38" fmla="*/ 2311477 w 3336045"/>
                  <a:gd name="connsiteY38" fmla="*/ 0 h 3018621"/>
                  <a:gd name="connsiteX39" fmla="*/ 2399611 w 3336045"/>
                  <a:gd name="connsiteY39" fmla="*/ 99151 h 3018621"/>
                  <a:gd name="connsiteX40" fmla="*/ 2697067 w 3336045"/>
                  <a:gd name="connsiteY40" fmla="*/ 77118 h 3018621"/>
                  <a:gd name="connsiteX41" fmla="*/ 2840286 w 3336045"/>
                  <a:gd name="connsiteY41" fmla="*/ 121185 h 3018621"/>
                  <a:gd name="connsiteX42" fmla="*/ 2928421 w 3336045"/>
                  <a:gd name="connsiteY42" fmla="*/ 198303 h 3018621"/>
                  <a:gd name="connsiteX43" fmla="*/ 2873337 w 3336045"/>
                  <a:gd name="connsiteY43" fmla="*/ 363556 h 3018621"/>
                  <a:gd name="connsiteX44" fmla="*/ 2895370 w 3336045"/>
                  <a:gd name="connsiteY44" fmla="*/ 451691 h 3018621"/>
                  <a:gd name="connsiteX45" fmla="*/ 3005539 w 3336045"/>
                  <a:gd name="connsiteY45" fmla="*/ 616944 h 3018621"/>
                  <a:gd name="connsiteX46" fmla="*/ 3060623 w 3336045"/>
                  <a:gd name="connsiteY46" fmla="*/ 683045 h 3018621"/>
                  <a:gd name="connsiteX47" fmla="*/ 3049607 w 3336045"/>
                  <a:gd name="connsiteY47" fmla="*/ 716096 h 3018621"/>
                  <a:gd name="connsiteX48" fmla="*/ 3071640 w 3336045"/>
                  <a:gd name="connsiteY48" fmla="*/ 716096 h 3018621"/>
                  <a:gd name="connsiteX49" fmla="*/ 3336045 w 3336045"/>
                  <a:gd name="connsiteY49" fmla="*/ 848298 h 3018621"/>
                  <a:gd name="connsiteX50" fmla="*/ 3258927 w 3336045"/>
                  <a:gd name="connsiteY50" fmla="*/ 1024568 h 3018621"/>
                  <a:gd name="connsiteX51" fmla="*/ 2884354 w 3336045"/>
                  <a:gd name="connsiteY51" fmla="*/ 1090669 h 3018621"/>
                  <a:gd name="connsiteX52" fmla="*/ 2542831 w 3336045"/>
                  <a:gd name="connsiteY52" fmla="*/ 1619479 h 3018621"/>
                  <a:gd name="connsiteX53" fmla="*/ 2686050 w 3336045"/>
                  <a:gd name="connsiteY53" fmla="*/ 1839816 h 3018621"/>
                  <a:gd name="connsiteX54" fmla="*/ 2771567 w 3336045"/>
                  <a:gd name="connsiteY54" fmla="*/ 1934543 h 3018621"/>
                  <a:gd name="connsiteX0" fmla="*/ 2487746 w 3336045"/>
                  <a:gd name="connsiteY0" fmla="*/ 2203373 h 3018621"/>
                  <a:gd name="connsiteX1" fmla="*/ 2322493 w 3336045"/>
                  <a:gd name="connsiteY1" fmla="*/ 2258457 h 3018621"/>
                  <a:gd name="connsiteX2" fmla="*/ 2289443 w 3336045"/>
                  <a:gd name="connsiteY2" fmla="*/ 2291508 h 3018621"/>
                  <a:gd name="connsiteX3" fmla="*/ 2311477 w 3336045"/>
                  <a:gd name="connsiteY3" fmla="*/ 2456761 h 3018621"/>
                  <a:gd name="connsiteX4" fmla="*/ 2256392 w 3336045"/>
                  <a:gd name="connsiteY4" fmla="*/ 2599980 h 3018621"/>
                  <a:gd name="connsiteX5" fmla="*/ 2102156 w 3336045"/>
                  <a:gd name="connsiteY5" fmla="*/ 2655065 h 3018621"/>
                  <a:gd name="connsiteX6" fmla="*/ 2080122 w 3336045"/>
                  <a:gd name="connsiteY6" fmla="*/ 2754216 h 3018621"/>
                  <a:gd name="connsiteX7" fmla="*/ 2080122 w 3336045"/>
                  <a:gd name="connsiteY7" fmla="*/ 2754216 h 3018621"/>
                  <a:gd name="connsiteX8" fmla="*/ 2047072 w 3336045"/>
                  <a:gd name="connsiteY8" fmla="*/ 2842351 h 3018621"/>
                  <a:gd name="connsiteX9" fmla="*/ 1837751 w 3336045"/>
                  <a:gd name="connsiteY9" fmla="*/ 2919469 h 3018621"/>
                  <a:gd name="connsiteX10" fmla="*/ 1804701 w 3336045"/>
                  <a:gd name="connsiteY10" fmla="*/ 2930486 h 3018621"/>
                  <a:gd name="connsiteX11" fmla="*/ 1694532 w 3336045"/>
                  <a:gd name="connsiteY11" fmla="*/ 2886419 h 3018621"/>
                  <a:gd name="connsiteX12" fmla="*/ 1529279 w 3336045"/>
                  <a:gd name="connsiteY12" fmla="*/ 2908453 h 3018621"/>
                  <a:gd name="connsiteX13" fmla="*/ 1353009 w 3336045"/>
                  <a:gd name="connsiteY13" fmla="*/ 2908453 h 3018621"/>
                  <a:gd name="connsiteX14" fmla="*/ 1209790 w 3336045"/>
                  <a:gd name="connsiteY14" fmla="*/ 2930486 h 3018621"/>
                  <a:gd name="connsiteX15" fmla="*/ 1154705 w 3336045"/>
                  <a:gd name="connsiteY15" fmla="*/ 2974554 h 3018621"/>
                  <a:gd name="connsiteX16" fmla="*/ 1033520 w 3336045"/>
                  <a:gd name="connsiteY16" fmla="*/ 2974554 h 3018621"/>
                  <a:gd name="connsiteX17" fmla="*/ 934368 w 3336045"/>
                  <a:gd name="connsiteY17" fmla="*/ 3018621 h 3018621"/>
                  <a:gd name="connsiteX18" fmla="*/ 1033520 w 3336045"/>
                  <a:gd name="connsiteY18" fmla="*/ 2390660 h 3018621"/>
                  <a:gd name="connsiteX19" fmla="*/ 813183 w 3336045"/>
                  <a:gd name="connsiteY19" fmla="*/ 2038120 h 3018621"/>
                  <a:gd name="connsiteX20" fmla="*/ 141154 w 3336045"/>
                  <a:gd name="connsiteY20" fmla="*/ 1718631 h 3018621"/>
                  <a:gd name="connsiteX21" fmla="*/ 0 w 3336045"/>
                  <a:gd name="connsiteY21" fmla="*/ 1687646 h 3018621"/>
                  <a:gd name="connsiteX22" fmla="*/ 8951 w 3336045"/>
                  <a:gd name="connsiteY22" fmla="*/ 1685580 h 3018621"/>
                  <a:gd name="connsiteX23" fmla="*/ 8951 w 3336045"/>
                  <a:gd name="connsiteY23" fmla="*/ 1685580 h 3018621"/>
                  <a:gd name="connsiteX24" fmla="*/ 53019 w 3336045"/>
                  <a:gd name="connsiteY24" fmla="*/ 1255923 h 3018621"/>
                  <a:gd name="connsiteX25" fmla="*/ 130137 w 3336045"/>
                  <a:gd name="connsiteY25" fmla="*/ 1068636 h 3018621"/>
                  <a:gd name="connsiteX26" fmla="*/ 570811 w 3336045"/>
                  <a:gd name="connsiteY26" fmla="*/ 991518 h 3018621"/>
                  <a:gd name="connsiteX27" fmla="*/ 603862 w 3336045"/>
                  <a:gd name="connsiteY27" fmla="*/ 969484 h 3018621"/>
                  <a:gd name="connsiteX28" fmla="*/ 416575 w 3336045"/>
                  <a:gd name="connsiteY28" fmla="*/ 716096 h 3018621"/>
                  <a:gd name="connsiteX29" fmla="*/ 526744 w 3336045"/>
                  <a:gd name="connsiteY29" fmla="*/ 605927 h 3018621"/>
                  <a:gd name="connsiteX30" fmla="*/ 515727 w 3336045"/>
                  <a:gd name="connsiteY30" fmla="*/ 517792 h 3018621"/>
                  <a:gd name="connsiteX31" fmla="*/ 647930 w 3336045"/>
                  <a:gd name="connsiteY31" fmla="*/ 517792 h 3018621"/>
                  <a:gd name="connsiteX32" fmla="*/ 758098 w 3336045"/>
                  <a:gd name="connsiteY32" fmla="*/ 495759 h 3018621"/>
                  <a:gd name="connsiteX33" fmla="*/ 1143689 w 3336045"/>
                  <a:gd name="connsiteY33" fmla="*/ 77118 h 3018621"/>
                  <a:gd name="connsiteX34" fmla="*/ 1242840 w 3336045"/>
                  <a:gd name="connsiteY34" fmla="*/ 143219 h 3018621"/>
                  <a:gd name="connsiteX35" fmla="*/ 1650464 w 3336045"/>
                  <a:gd name="connsiteY35" fmla="*/ 143219 h 3018621"/>
                  <a:gd name="connsiteX36" fmla="*/ 1804701 w 3336045"/>
                  <a:gd name="connsiteY36" fmla="*/ 0 h 3018621"/>
                  <a:gd name="connsiteX37" fmla="*/ 2311477 w 3336045"/>
                  <a:gd name="connsiteY37" fmla="*/ 0 h 3018621"/>
                  <a:gd name="connsiteX38" fmla="*/ 2399611 w 3336045"/>
                  <a:gd name="connsiteY38" fmla="*/ 99151 h 3018621"/>
                  <a:gd name="connsiteX39" fmla="*/ 2697067 w 3336045"/>
                  <a:gd name="connsiteY39" fmla="*/ 77118 h 3018621"/>
                  <a:gd name="connsiteX40" fmla="*/ 2840286 w 3336045"/>
                  <a:gd name="connsiteY40" fmla="*/ 121185 h 3018621"/>
                  <a:gd name="connsiteX41" fmla="*/ 2928421 w 3336045"/>
                  <a:gd name="connsiteY41" fmla="*/ 198303 h 3018621"/>
                  <a:gd name="connsiteX42" fmla="*/ 2873337 w 3336045"/>
                  <a:gd name="connsiteY42" fmla="*/ 363556 h 3018621"/>
                  <a:gd name="connsiteX43" fmla="*/ 2895370 w 3336045"/>
                  <a:gd name="connsiteY43" fmla="*/ 451691 h 3018621"/>
                  <a:gd name="connsiteX44" fmla="*/ 3005539 w 3336045"/>
                  <a:gd name="connsiteY44" fmla="*/ 616944 h 3018621"/>
                  <a:gd name="connsiteX45" fmla="*/ 3060623 w 3336045"/>
                  <a:gd name="connsiteY45" fmla="*/ 683045 h 3018621"/>
                  <a:gd name="connsiteX46" fmla="*/ 3049607 w 3336045"/>
                  <a:gd name="connsiteY46" fmla="*/ 716096 h 3018621"/>
                  <a:gd name="connsiteX47" fmla="*/ 3071640 w 3336045"/>
                  <a:gd name="connsiteY47" fmla="*/ 716096 h 3018621"/>
                  <a:gd name="connsiteX48" fmla="*/ 3336045 w 3336045"/>
                  <a:gd name="connsiteY48" fmla="*/ 848298 h 3018621"/>
                  <a:gd name="connsiteX49" fmla="*/ 3258927 w 3336045"/>
                  <a:gd name="connsiteY49" fmla="*/ 1024568 h 3018621"/>
                  <a:gd name="connsiteX50" fmla="*/ 2884354 w 3336045"/>
                  <a:gd name="connsiteY50" fmla="*/ 1090669 h 3018621"/>
                  <a:gd name="connsiteX51" fmla="*/ 2542831 w 3336045"/>
                  <a:gd name="connsiteY51" fmla="*/ 1619479 h 3018621"/>
                  <a:gd name="connsiteX52" fmla="*/ 2686050 w 3336045"/>
                  <a:gd name="connsiteY52" fmla="*/ 1839816 h 3018621"/>
                  <a:gd name="connsiteX53" fmla="*/ 2771567 w 3336045"/>
                  <a:gd name="connsiteY53" fmla="*/ 1934543 h 3018621"/>
                  <a:gd name="connsiteX0" fmla="*/ 2322493 w 3336045"/>
                  <a:gd name="connsiteY0" fmla="*/ 2258457 h 3018621"/>
                  <a:gd name="connsiteX1" fmla="*/ 2289443 w 3336045"/>
                  <a:gd name="connsiteY1" fmla="*/ 2291508 h 3018621"/>
                  <a:gd name="connsiteX2" fmla="*/ 2311477 w 3336045"/>
                  <a:gd name="connsiteY2" fmla="*/ 2456761 h 3018621"/>
                  <a:gd name="connsiteX3" fmla="*/ 2256392 w 3336045"/>
                  <a:gd name="connsiteY3" fmla="*/ 2599980 h 3018621"/>
                  <a:gd name="connsiteX4" fmla="*/ 2102156 w 3336045"/>
                  <a:gd name="connsiteY4" fmla="*/ 2655065 h 3018621"/>
                  <a:gd name="connsiteX5" fmla="*/ 2080122 w 3336045"/>
                  <a:gd name="connsiteY5" fmla="*/ 2754216 h 3018621"/>
                  <a:gd name="connsiteX6" fmla="*/ 2080122 w 3336045"/>
                  <a:gd name="connsiteY6" fmla="*/ 2754216 h 3018621"/>
                  <a:gd name="connsiteX7" fmla="*/ 2047072 w 3336045"/>
                  <a:gd name="connsiteY7" fmla="*/ 2842351 h 3018621"/>
                  <a:gd name="connsiteX8" fmla="*/ 1837751 w 3336045"/>
                  <a:gd name="connsiteY8" fmla="*/ 2919469 h 3018621"/>
                  <a:gd name="connsiteX9" fmla="*/ 1804701 w 3336045"/>
                  <a:gd name="connsiteY9" fmla="*/ 2930486 h 3018621"/>
                  <a:gd name="connsiteX10" fmla="*/ 1694532 w 3336045"/>
                  <a:gd name="connsiteY10" fmla="*/ 2886419 h 3018621"/>
                  <a:gd name="connsiteX11" fmla="*/ 1529279 w 3336045"/>
                  <a:gd name="connsiteY11" fmla="*/ 2908453 h 3018621"/>
                  <a:gd name="connsiteX12" fmla="*/ 1353009 w 3336045"/>
                  <a:gd name="connsiteY12" fmla="*/ 2908453 h 3018621"/>
                  <a:gd name="connsiteX13" fmla="*/ 1209790 w 3336045"/>
                  <a:gd name="connsiteY13" fmla="*/ 2930486 h 3018621"/>
                  <a:gd name="connsiteX14" fmla="*/ 1154705 w 3336045"/>
                  <a:gd name="connsiteY14" fmla="*/ 2974554 h 3018621"/>
                  <a:gd name="connsiteX15" fmla="*/ 1033520 w 3336045"/>
                  <a:gd name="connsiteY15" fmla="*/ 2974554 h 3018621"/>
                  <a:gd name="connsiteX16" fmla="*/ 934368 w 3336045"/>
                  <a:gd name="connsiteY16" fmla="*/ 3018621 h 3018621"/>
                  <a:gd name="connsiteX17" fmla="*/ 1033520 w 3336045"/>
                  <a:gd name="connsiteY17" fmla="*/ 2390660 h 3018621"/>
                  <a:gd name="connsiteX18" fmla="*/ 813183 w 3336045"/>
                  <a:gd name="connsiteY18" fmla="*/ 2038120 h 3018621"/>
                  <a:gd name="connsiteX19" fmla="*/ 141154 w 3336045"/>
                  <a:gd name="connsiteY19" fmla="*/ 1718631 h 3018621"/>
                  <a:gd name="connsiteX20" fmla="*/ 0 w 3336045"/>
                  <a:gd name="connsiteY20" fmla="*/ 1687646 h 3018621"/>
                  <a:gd name="connsiteX21" fmla="*/ 8951 w 3336045"/>
                  <a:gd name="connsiteY21" fmla="*/ 1685580 h 3018621"/>
                  <a:gd name="connsiteX22" fmla="*/ 8951 w 3336045"/>
                  <a:gd name="connsiteY22" fmla="*/ 1685580 h 3018621"/>
                  <a:gd name="connsiteX23" fmla="*/ 53019 w 3336045"/>
                  <a:gd name="connsiteY23" fmla="*/ 1255923 h 3018621"/>
                  <a:gd name="connsiteX24" fmla="*/ 130137 w 3336045"/>
                  <a:gd name="connsiteY24" fmla="*/ 1068636 h 3018621"/>
                  <a:gd name="connsiteX25" fmla="*/ 570811 w 3336045"/>
                  <a:gd name="connsiteY25" fmla="*/ 991518 h 3018621"/>
                  <a:gd name="connsiteX26" fmla="*/ 603862 w 3336045"/>
                  <a:gd name="connsiteY26" fmla="*/ 969484 h 3018621"/>
                  <a:gd name="connsiteX27" fmla="*/ 416575 w 3336045"/>
                  <a:gd name="connsiteY27" fmla="*/ 716096 h 3018621"/>
                  <a:gd name="connsiteX28" fmla="*/ 526744 w 3336045"/>
                  <a:gd name="connsiteY28" fmla="*/ 605927 h 3018621"/>
                  <a:gd name="connsiteX29" fmla="*/ 515727 w 3336045"/>
                  <a:gd name="connsiteY29" fmla="*/ 517792 h 3018621"/>
                  <a:gd name="connsiteX30" fmla="*/ 647930 w 3336045"/>
                  <a:gd name="connsiteY30" fmla="*/ 517792 h 3018621"/>
                  <a:gd name="connsiteX31" fmla="*/ 758098 w 3336045"/>
                  <a:gd name="connsiteY31" fmla="*/ 495759 h 3018621"/>
                  <a:gd name="connsiteX32" fmla="*/ 1143689 w 3336045"/>
                  <a:gd name="connsiteY32" fmla="*/ 77118 h 3018621"/>
                  <a:gd name="connsiteX33" fmla="*/ 1242840 w 3336045"/>
                  <a:gd name="connsiteY33" fmla="*/ 143219 h 3018621"/>
                  <a:gd name="connsiteX34" fmla="*/ 1650464 w 3336045"/>
                  <a:gd name="connsiteY34" fmla="*/ 143219 h 3018621"/>
                  <a:gd name="connsiteX35" fmla="*/ 1804701 w 3336045"/>
                  <a:gd name="connsiteY35" fmla="*/ 0 h 3018621"/>
                  <a:gd name="connsiteX36" fmla="*/ 2311477 w 3336045"/>
                  <a:gd name="connsiteY36" fmla="*/ 0 h 3018621"/>
                  <a:gd name="connsiteX37" fmla="*/ 2399611 w 3336045"/>
                  <a:gd name="connsiteY37" fmla="*/ 99151 h 3018621"/>
                  <a:gd name="connsiteX38" fmla="*/ 2697067 w 3336045"/>
                  <a:gd name="connsiteY38" fmla="*/ 77118 h 3018621"/>
                  <a:gd name="connsiteX39" fmla="*/ 2840286 w 3336045"/>
                  <a:gd name="connsiteY39" fmla="*/ 121185 h 3018621"/>
                  <a:gd name="connsiteX40" fmla="*/ 2928421 w 3336045"/>
                  <a:gd name="connsiteY40" fmla="*/ 198303 h 3018621"/>
                  <a:gd name="connsiteX41" fmla="*/ 2873337 w 3336045"/>
                  <a:gd name="connsiteY41" fmla="*/ 363556 h 3018621"/>
                  <a:gd name="connsiteX42" fmla="*/ 2895370 w 3336045"/>
                  <a:gd name="connsiteY42" fmla="*/ 451691 h 3018621"/>
                  <a:gd name="connsiteX43" fmla="*/ 3005539 w 3336045"/>
                  <a:gd name="connsiteY43" fmla="*/ 616944 h 3018621"/>
                  <a:gd name="connsiteX44" fmla="*/ 3060623 w 3336045"/>
                  <a:gd name="connsiteY44" fmla="*/ 683045 h 3018621"/>
                  <a:gd name="connsiteX45" fmla="*/ 3049607 w 3336045"/>
                  <a:gd name="connsiteY45" fmla="*/ 716096 h 3018621"/>
                  <a:gd name="connsiteX46" fmla="*/ 3071640 w 3336045"/>
                  <a:gd name="connsiteY46" fmla="*/ 716096 h 3018621"/>
                  <a:gd name="connsiteX47" fmla="*/ 3336045 w 3336045"/>
                  <a:gd name="connsiteY47" fmla="*/ 848298 h 3018621"/>
                  <a:gd name="connsiteX48" fmla="*/ 3258927 w 3336045"/>
                  <a:gd name="connsiteY48" fmla="*/ 1024568 h 3018621"/>
                  <a:gd name="connsiteX49" fmla="*/ 2884354 w 3336045"/>
                  <a:gd name="connsiteY49" fmla="*/ 1090669 h 3018621"/>
                  <a:gd name="connsiteX50" fmla="*/ 2542831 w 3336045"/>
                  <a:gd name="connsiteY50" fmla="*/ 1619479 h 3018621"/>
                  <a:gd name="connsiteX51" fmla="*/ 2686050 w 3336045"/>
                  <a:gd name="connsiteY51" fmla="*/ 1839816 h 3018621"/>
                  <a:gd name="connsiteX52" fmla="*/ 2771567 w 3336045"/>
                  <a:gd name="connsiteY52" fmla="*/ 1934543 h 3018621"/>
                  <a:gd name="connsiteX0" fmla="*/ 2289443 w 3336045"/>
                  <a:gd name="connsiteY0" fmla="*/ 2291508 h 3018621"/>
                  <a:gd name="connsiteX1" fmla="*/ 2311477 w 3336045"/>
                  <a:gd name="connsiteY1" fmla="*/ 2456761 h 3018621"/>
                  <a:gd name="connsiteX2" fmla="*/ 2256392 w 3336045"/>
                  <a:gd name="connsiteY2" fmla="*/ 2599980 h 3018621"/>
                  <a:gd name="connsiteX3" fmla="*/ 2102156 w 3336045"/>
                  <a:gd name="connsiteY3" fmla="*/ 2655065 h 3018621"/>
                  <a:gd name="connsiteX4" fmla="*/ 2080122 w 3336045"/>
                  <a:gd name="connsiteY4" fmla="*/ 2754216 h 3018621"/>
                  <a:gd name="connsiteX5" fmla="*/ 2080122 w 3336045"/>
                  <a:gd name="connsiteY5" fmla="*/ 2754216 h 3018621"/>
                  <a:gd name="connsiteX6" fmla="*/ 2047072 w 3336045"/>
                  <a:gd name="connsiteY6" fmla="*/ 2842351 h 3018621"/>
                  <a:gd name="connsiteX7" fmla="*/ 1837751 w 3336045"/>
                  <a:gd name="connsiteY7" fmla="*/ 2919469 h 3018621"/>
                  <a:gd name="connsiteX8" fmla="*/ 1804701 w 3336045"/>
                  <a:gd name="connsiteY8" fmla="*/ 2930486 h 3018621"/>
                  <a:gd name="connsiteX9" fmla="*/ 1694532 w 3336045"/>
                  <a:gd name="connsiteY9" fmla="*/ 2886419 h 3018621"/>
                  <a:gd name="connsiteX10" fmla="*/ 1529279 w 3336045"/>
                  <a:gd name="connsiteY10" fmla="*/ 2908453 h 3018621"/>
                  <a:gd name="connsiteX11" fmla="*/ 1353009 w 3336045"/>
                  <a:gd name="connsiteY11" fmla="*/ 2908453 h 3018621"/>
                  <a:gd name="connsiteX12" fmla="*/ 1209790 w 3336045"/>
                  <a:gd name="connsiteY12" fmla="*/ 2930486 h 3018621"/>
                  <a:gd name="connsiteX13" fmla="*/ 1154705 w 3336045"/>
                  <a:gd name="connsiteY13" fmla="*/ 2974554 h 3018621"/>
                  <a:gd name="connsiteX14" fmla="*/ 1033520 w 3336045"/>
                  <a:gd name="connsiteY14" fmla="*/ 2974554 h 3018621"/>
                  <a:gd name="connsiteX15" fmla="*/ 934368 w 3336045"/>
                  <a:gd name="connsiteY15" fmla="*/ 3018621 h 3018621"/>
                  <a:gd name="connsiteX16" fmla="*/ 1033520 w 3336045"/>
                  <a:gd name="connsiteY16" fmla="*/ 2390660 h 3018621"/>
                  <a:gd name="connsiteX17" fmla="*/ 813183 w 3336045"/>
                  <a:gd name="connsiteY17" fmla="*/ 2038120 h 3018621"/>
                  <a:gd name="connsiteX18" fmla="*/ 141154 w 3336045"/>
                  <a:gd name="connsiteY18" fmla="*/ 1718631 h 3018621"/>
                  <a:gd name="connsiteX19" fmla="*/ 0 w 3336045"/>
                  <a:gd name="connsiteY19" fmla="*/ 1687646 h 3018621"/>
                  <a:gd name="connsiteX20" fmla="*/ 8951 w 3336045"/>
                  <a:gd name="connsiteY20" fmla="*/ 1685580 h 3018621"/>
                  <a:gd name="connsiteX21" fmla="*/ 8951 w 3336045"/>
                  <a:gd name="connsiteY21" fmla="*/ 1685580 h 3018621"/>
                  <a:gd name="connsiteX22" fmla="*/ 53019 w 3336045"/>
                  <a:gd name="connsiteY22" fmla="*/ 1255923 h 3018621"/>
                  <a:gd name="connsiteX23" fmla="*/ 130137 w 3336045"/>
                  <a:gd name="connsiteY23" fmla="*/ 1068636 h 3018621"/>
                  <a:gd name="connsiteX24" fmla="*/ 570811 w 3336045"/>
                  <a:gd name="connsiteY24" fmla="*/ 991518 h 3018621"/>
                  <a:gd name="connsiteX25" fmla="*/ 603862 w 3336045"/>
                  <a:gd name="connsiteY25" fmla="*/ 969484 h 3018621"/>
                  <a:gd name="connsiteX26" fmla="*/ 416575 w 3336045"/>
                  <a:gd name="connsiteY26" fmla="*/ 716096 h 3018621"/>
                  <a:gd name="connsiteX27" fmla="*/ 526744 w 3336045"/>
                  <a:gd name="connsiteY27" fmla="*/ 605927 h 3018621"/>
                  <a:gd name="connsiteX28" fmla="*/ 515727 w 3336045"/>
                  <a:gd name="connsiteY28" fmla="*/ 517792 h 3018621"/>
                  <a:gd name="connsiteX29" fmla="*/ 647930 w 3336045"/>
                  <a:gd name="connsiteY29" fmla="*/ 517792 h 3018621"/>
                  <a:gd name="connsiteX30" fmla="*/ 758098 w 3336045"/>
                  <a:gd name="connsiteY30" fmla="*/ 495759 h 3018621"/>
                  <a:gd name="connsiteX31" fmla="*/ 1143689 w 3336045"/>
                  <a:gd name="connsiteY31" fmla="*/ 77118 h 3018621"/>
                  <a:gd name="connsiteX32" fmla="*/ 1242840 w 3336045"/>
                  <a:gd name="connsiteY32" fmla="*/ 143219 h 3018621"/>
                  <a:gd name="connsiteX33" fmla="*/ 1650464 w 3336045"/>
                  <a:gd name="connsiteY33" fmla="*/ 143219 h 3018621"/>
                  <a:gd name="connsiteX34" fmla="*/ 1804701 w 3336045"/>
                  <a:gd name="connsiteY34" fmla="*/ 0 h 3018621"/>
                  <a:gd name="connsiteX35" fmla="*/ 2311477 w 3336045"/>
                  <a:gd name="connsiteY35" fmla="*/ 0 h 3018621"/>
                  <a:gd name="connsiteX36" fmla="*/ 2399611 w 3336045"/>
                  <a:gd name="connsiteY36" fmla="*/ 99151 h 3018621"/>
                  <a:gd name="connsiteX37" fmla="*/ 2697067 w 3336045"/>
                  <a:gd name="connsiteY37" fmla="*/ 77118 h 3018621"/>
                  <a:gd name="connsiteX38" fmla="*/ 2840286 w 3336045"/>
                  <a:gd name="connsiteY38" fmla="*/ 121185 h 3018621"/>
                  <a:gd name="connsiteX39" fmla="*/ 2928421 w 3336045"/>
                  <a:gd name="connsiteY39" fmla="*/ 198303 h 3018621"/>
                  <a:gd name="connsiteX40" fmla="*/ 2873337 w 3336045"/>
                  <a:gd name="connsiteY40" fmla="*/ 363556 h 3018621"/>
                  <a:gd name="connsiteX41" fmla="*/ 2895370 w 3336045"/>
                  <a:gd name="connsiteY41" fmla="*/ 451691 h 3018621"/>
                  <a:gd name="connsiteX42" fmla="*/ 3005539 w 3336045"/>
                  <a:gd name="connsiteY42" fmla="*/ 616944 h 3018621"/>
                  <a:gd name="connsiteX43" fmla="*/ 3060623 w 3336045"/>
                  <a:gd name="connsiteY43" fmla="*/ 683045 h 3018621"/>
                  <a:gd name="connsiteX44" fmla="*/ 3049607 w 3336045"/>
                  <a:gd name="connsiteY44" fmla="*/ 716096 h 3018621"/>
                  <a:gd name="connsiteX45" fmla="*/ 3071640 w 3336045"/>
                  <a:gd name="connsiteY45" fmla="*/ 716096 h 3018621"/>
                  <a:gd name="connsiteX46" fmla="*/ 3336045 w 3336045"/>
                  <a:gd name="connsiteY46" fmla="*/ 848298 h 3018621"/>
                  <a:gd name="connsiteX47" fmla="*/ 3258927 w 3336045"/>
                  <a:gd name="connsiteY47" fmla="*/ 1024568 h 3018621"/>
                  <a:gd name="connsiteX48" fmla="*/ 2884354 w 3336045"/>
                  <a:gd name="connsiteY48" fmla="*/ 1090669 h 3018621"/>
                  <a:gd name="connsiteX49" fmla="*/ 2542831 w 3336045"/>
                  <a:gd name="connsiteY49" fmla="*/ 1619479 h 3018621"/>
                  <a:gd name="connsiteX50" fmla="*/ 2686050 w 3336045"/>
                  <a:gd name="connsiteY50" fmla="*/ 1839816 h 3018621"/>
                  <a:gd name="connsiteX51" fmla="*/ 2771567 w 3336045"/>
                  <a:gd name="connsiteY51" fmla="*/ 1934543 h 3018621"/>
                  <a:gd name="connsiteX0" fmla="*/ 2311477 w 3336045"/>
                  <a:gd name="connsiteY0" fmla="*/ 2456761 h 3018621"/>
                  <a:gd name="connsiteX1" fmla="*/ 2256392 w 3336045"/>
                  <a:gd name="connsiteY1" fmla="*/ 2599980 h 3018621"/>
                  <a:gd name="connsiteX2" fmla="*/ 2102156 w 3336045"/>
                  <a:gd name="connsiteY2" fmla="*/ 2655065 h 3018621"/>
                  <a:gd name="connsiteX3" fmla="*/ 2080122 w 3336045"/>
                  <a:gd name="connsiteY3" fmla="*/ 2754216 h 3018621"/>
                  <a:gd name="connsiteX4" fmla="*/ 2080122 w 3336045"/>
                  <a:gd name="connsiteY4" fmla="*/ 2754216 h 3018621"/>
                  <a:gd name="connsiteX5" fmla="*/ 2047072 w 3336045"/>
                  <a:gd name="connsiteY5" fmla="*/ 2842351 h 3018621"/>
                  <a:gd name="connsiteX6" fmla="*/ 1837751 w 3336045"/>
                  <a:gd name="connsiteY6" fmla="*/ 2919469 h 3018621"/>
                  <a:gd name="connsiteX7" fmla="*/ 1804701 w 3336045"/>
                  <a:gd name="connsiteY7" fmla="*/ 2930486 h 3018621"/>
                  <a:gd name="connsiteX8" fmla="*/ 1694532 w 3336045"/>
                  <a:gd name="connsiteY8" fmla="*/ 2886419 h 3018621"/>
                  <a:gd name="connsiteX9" fmla="*/ 1529279 w 3336045"/>
                  <a:gd name="connsiteY9" fmla="*/ 2908453 h 3018621"/>
                  <a:gd name="connsiteX10" fmla="*/ 1353009 w 3336045"/>
                  <a:gd name="connsiteY10" fmla="*/ 2908453 h 3018621"/>
                  <a:gd name="connsiteX11" fmla="*/ 1209790 w 3336045"/>
                  <a:gd name="connsiteY11" fmla="*/ 2930486 h 3018621"/>
                  <a:gd name="connsiteX12" fmla="*/ 1154705 w 3336045"/>
                  <a:gd name="connsiteY12" fmla="*/ 2974554 h 3018621"/>
                  <a:gd name="connsiteX13" fmla="*/ 1033520 w 3336045"/>
                  <a:gd name="connsiteY13" fmla="*/ 2974554 h 3018621"/>
                  <a:gd name="connsiteX14" fmla="*/ 934368 w 3336045"/>
                  <a:gd name="connsiteY14" fmla="*/ 3018621 h 3018621"/>
                  <a:gd name="connsiteX15" fmla="*/ 1033520 w 3336045"/>
                  <a:gd name="connsiteY15" fmla="*/ 2390660 h 3018621"/>
                  <a:gd name="connsiteX16" fmla="*/ 813183 w 3336045"/>
                  <a:gd name="connsiteY16" fmla="*/ 2038120 h 3018621"/>
                  <a:gd name="connsiteX17" fmla="*/ 141154 w 3336045"/>
                  <a:gd name="connsiteY17" fmla="*/ 1718631 h 3018621"/>
                  <a:gd name="connsiteX18" fmla="*/ 0 w 3336045"/>
                  <a:gd name="connsiteY18" fmla="*/ 1687646 h 3018621"/>
                  <a:gd name="connsiteX19" fmla="*/ 8951 w 3336045"/>
                  <a:gd name="connsiteY19" fmla="*/ 1685580 h 3018621"/>
                  <a:gd name="connsiteX20" fmla="*/ 8951 w 3336045"/>
                  <a:gd name="connsiteY20" fmla="*/ 1685580 h 3018621"/>
                  <a:gd name="connsiteX21" fmla="*/ 53019 w 3336045"/>
                  <a:gd name="connsiteY21" fmla="*/ 1255923 h 3018621"/>
                  <a:gd name="connsiteX22" fmla="*/ 130137 w 3336045"/>
                  <a:gd name="connsiteY22" fmla="*/ 1068636 h 3018621"/>
                  <a:gd name="connsiteX23" fmla="*/ 570811 w 3336045"/>
                  <a:gd name="connsiteY23" fmla="*/ 991518 h 3018621"/>
                  <a:gd name="connsiteX24" fmla="*/ 603862 w 3336045"/>
                  <a:gd name="connsiteY24" fmla="*/ 969484 h 3018621"/>
                  <a:gd name="connsiteX25" fmla="*/ 416575 w 3336045"/>
                  <a:gd name="connsiteY25" fmla="*/ 716096 h 3018621"/>
                  <a:gd name="connsiteX26" fmla="*/ 526744 w 3336045"/>
                  <a:gd name="connsiteY26" fmla="*/ 605927 h 3018621"/>
                  <a:gd name="connsiteX27" fmla="*/ 515727 w 3336045"/>
                  <a:gd name="connsiteY27" fmla="*/ 517792 h 3018621"/>
                  <a:gd name="connsiteX28" fmla="*/ 647930 w 3336045"/>
                  <a:gd name="connsiteY28" fmla="*/ 517792 h 3018621"/>
                  <a:gd name="connsiteX29" fmla="*/ 758098 w 3336045"/>
                  <a:gd name="connsiteY29" fmla="*/ 495759 h 3018621"/>
                  <a:gd name="connsiteX30" fmla="*/ 1143689 w 3336045"/>
                  <a:gd name="connsiteY30" fmla="*/ 77118 h 3018621"/>
                  <a:gd name="connsiteX31" fmla="*/ 1242840 w 3336045"/>
                  <a:gd name="connsiteY31" fmla="*/ 143219 h 3018621"/>
                  <a:gd name="connsiteX32" fmla="*/ 1650464 w 3336045"/>
                  <a:gd name="connsiteY32" fmla="*/ 143219 h 3018621"/>
                  <a:gd name="connsiteX33" fmla="*/ 1804701 w 3336045"/>
                  <a:gd name="connsiteY33" fmla="*/ 0 h 3018621"/>
                  <a:gd name="connsiteX34" fmla="*/ 2311477 w 3336045"/>
                  <a:gd name="connsiteY34" fmla="*/ 0 h 3018621"/>
                  <a:gd name="connsiteX35" fmla="*/ 2399611 w 3336045"/>
                  <a:gd name="connsiteY35" fmla="*/ 99151 h 3018621"/>
                  <a:gd name="connsiteX36" fmla="*/ 2697067 w 3336045"/>
                  <a:gd name="connsiteY36" fmla="*/ 77118 h 3018621"/>
                  <a:gd name="connsiteX37" fmla="*/ 2840286 w 3336045"/>
                  <a:gd name="connsiteY37" fmla="*/ 121185 h 3018621"/>
                  <a:gd name="connsiteX38" fmla="*/ 2928421 w 3336045"/>
                  <a:gd name="connsiteY38" fmla="*/ 198303 h 3018621"/>
                  <a:gd name="connsiteX39" fmla="*/ 2873337 w 3336045"/>
                  <a:gd name="connsiteY39" fmla="*/ 363556 h 3018621"/>
                  <a:gd name="connsiteX40" fmla="*/ 2895370 w 3336045"/>
                  <a:gd name="connsiteY40" fmla="*/ 451691 h 3018621"/>
                  <a:gd name="connsiteX41" fmla="*/ 3005539 w 3336045"/>
                  <a:gd name="connsiteY41" fmla="*/ 616944 h 3018621"/>
                  <a:gd name="connsiteX42" fmla="*/ 3060623 w 3336045"/>
                  <a:gd name="connsiteY42" fmla="*/ 683045 h 3018621"/>
                  <a:gd name="connsiteX43" fmla="*/ 3049607 w 3336045"/>
                  <a:gd name="connsiteY43" fmla="*/ 716096 h 3018621"/>
                  <a:gd name="connsiteX44" fmla="*/ 3071640 w 3336045"/>
                  <a:gd name="connsiteY44" fmla="*/ 716096 h 3018621"/>
                  <a:gd name="connsiteX45" fmla="*/ 3336045 w 3336045"/>
                  <a:gd name="connsiteY45" fmla="*/ 848298 h 3018621"/>
                  <a:gd name="connsiteX46" fmla="*/ 3258927 w 3336045"/>
                  <a:gd name="connsiteY46" fmla="*/ 1024568 h 3018621"/>
                  <a:gd name="connsiteX47" fmla="*/ 2884354 w 3336045"/>
                  <a:gd name="connsiteY47" fmla="*/ 1090669 h 3018621"/>
                  <a:gd name="connsiteX48" fmla="*/ 2542831 w 3336045"/>
                  <a:gd name="connsiteY48" fmla="*/ 1619479 h 3018621"/>
                  <a:gd name="connsiteX49" fmla="*/ 2686050 w 3336045"/>
                  <a:gd name="connsiteY49" fmla="*/ 1839816 h 3018621"/>
                  <a:gd name="connsiteX50" fmla="*/ 2771567 w 3336045"/>
                  <a:gd name="connsiteY50" fmla="*/ 1934543 h 3018621"/>
                  <a:gd name="connsiteX0" fmla="*/ 2256392 w 3336045"/>
                  <a:gd name="connsiteY0" fmla="*/ 2599980 h 3018621"/>
                  <a:gd name="connsiteX1" fmla="*/ 2102156 w 3336045"/>
                  <a:gd name="connsiteY1" fmla="*/ 2655065 h 3018621"/>
                  <a:gd name="connsiteX2" fmla="*/ 2080122 w 3336045"/>
                  <a:gd name="connsiteY2" fmla="*/ 2754216 h 3018621"/>
                  <a:gd name="connsiteX3" fmla="*/ 2080122 w 3336045"/>
                  <a:gd name="connsiteY3" fmla="*/ 2754216 h 3018621"/>
                  <a:gd name="connsiteX4" fmla="*/ 2047072 w 3336045"/>
                  <a:gd name="connsiteY4" fmla="*/ 2842351 h 3018621"/>
                  <a:gd name="connsiteX5" fmla="*/ 1837751 w 3336045"/>
                  <a:gd name="connsiteY5" fmla="*/ 2919469 h 3018621"/>
                  <a:gd name="connsiteX6" fmla="*/ 1804701 w 3336045"/>
                  <a:gd name="connsiteY6" fmla="*/ 2930486 h 3018621"/>
                  <a:gd name="connsiteX7" fmla="*/ 1694532 w 3336045"/>
                  <a:gd name="connsiteY7" fmla="*/ 2886419 h 3018621"/>
                  <a:gd name="connsiteX8" fmla="*/ 1529279 w 3336045"/>
                  <a:gd name="connsiteY8" fmla="*/ 2908453 h 3018621"/>
                  <a:gd name="connsiteX9" fmla="*/ 1353009 w 3336045"/>
                  <a:gd name="connsiteY9" fmla="*/ 2908453 h 3018621"/>
                  <a:gd name="connsiteX10" fmla="*/ 1209790 w 3336045"/>
                  <a:gd name="connsiteY10" fmla="*/ 2930486 h 3018621"/>
                  <a:gd name="connsiteX11" fmla="*/ 1154705 w 3336045"/>
                  <a:gd name="connsiteY11" fmla="*/ 2974554 h 3018621"/>
                  <a:gd name="connsiteX12" fmla="*/ 1033520 w 3336045"/>
                  <a:gd name="connsiteY12" fmla="*/ 2974554 h 3018621"/>
                  <a:gd name="connsiteX13" fmla="*/ 934368 w 3336045"/>
                  <a:gd name="connsiteY13" fmla="*/ 3018621 h 3018621"/>
                  <a:gd name="connsiteX14" fmla="*/ 1033520 w 3336045"/>
                  <a:gd name="connsiteY14" fmla="*/ 2390660 h 3018621"/>
                  <a:gd name="connsiteX15" fmla="*/ 813183 w 3336045"/>
                  <a:gd name="connsiteY15" fmla="*/ 2038120 h 3018621"/>
                  <a:gd name="connsiteX16" fmla="*/ 141154 w 3336045"/>
                  <a:gd name="connsiteY16" fmla="*/ 1718631 h 3018621"/>
                  <a:gd name="connsiteX17" fmla="*/ 0 w 3336045"/>
                  <a:gd name="connsiteY17" fmla="*/ 1687646 h 3018621"/>
                  <a:gd name="connsiteX18" fmla="*/ 8951 w 3336045"/>
                  <a:gd name="connsiteY18" fmla="*/ 1685580 h 3018621"/>
                  <a:gd name="connsiteX19" fmla="*/ 8951 w 3336045"/>
                  <a:gd name="connsiteY19" fmla="*/ 1685580 h 3018621"/>
                  <a:gd name="connsiteX20" fmla="*/ 53019 w 3336045"/>
                  <a:gd name="connsiteY20" fmla="*/ 1255923 h 3018621"/>
                  <a:gd name="connsiteX21" fmla="*/ 130137 w 3336045"/>
                  <a:gd name="connsiteY21" fmla="*/ 1068636 h 3018621"/>
                  <a:gd name="connsiteX22" fmla="*/ 570811 w 3336045"/>
                  <a:gd name="connsiteY22" fmla="*/ 991518 h 3018621"/>
                  <a:gd name="connsiteX23" fmla="*/ 603862 w 3336045"/>
                  <a:gd name="connsiteY23" fmla="*/ 969484 h 3018621"/>
                  <a:gd name="connsiteX24" fmla="*/ 416575 w 3336045"/>
                  <a:gd name="connsiteY24" fmla="*/ 716096 h 3018621"/>
                  <a:gd name="connsiteX25" fmla="*/ 526744 w 3336045"/>
                  <a:gd name="connsiteY25" fmla="*/ 605927 h 3018621"/>
                  <a:gd name="connsiteX26" fmla="*/ 515727 w 3336045"/>
                  <a:gd name="connsiteY26" fmla="*/ 517792 h 3018621"/>
                  <a:gd name="connsiteX27" fmla="*/ 647930 w 3336045"/>
                  <a:gd name="connsiteY27" fmla="*/ 517792 h 3018621"/>
                  <a:gd name="connsiteX28" fmla="*/ 758098 w 3336045"/>
                  <a:gd name="connsiteY28" fmla="*/ 495759 h 3018621"/>
                  <a:gd name="connsiteX29" fmla="*/ 1143689 w 3336045"/>
                  <a:gd name="connsiteY29" fmla="*/ 77118 h 3018621"/>
                  <a:gd name="connsiteX30" fmla="*/ 1242840 w 3336045"/>
                  <a:gd name="connsiteY30" fmla="*/ 143219 h 3018621"/>
                  <a:gd name="connsiteX31" fmla="*/ 1650464 w 3336045"/>
                  <a:gd name="connsiteY31" fmla="*/ 143219 h 3018621"/>
                  <a:gd name="connsiteX32" fmla="*/ 1804701 w 3336045"/>
                  <a:gd name="connsiteY32" fmla="*/ 0 h 3018621"/>
                  <a:gd name="connsiteX33" fmla="*/ 2311477 w 3336045"/>
                  <a:gd name="connsiteY33" fmla="*/ 0 h 3018621"/>
                  <a:gd name="connsiteX34" fmla="*/ 2399611 w 3336045"/>
                  <a:gd name="connsiteY34" fmla="*/ 99151 h 3018621"/>
                  <a:gd name="connsiteX35" fmla="*/ 2697067 w 3336045"/>
                  <a:gd name="connsiteY35" fmla="*/ 77118 h 3018621"/>
                  <a:gd name="connsiteX36" fmla="*/ 2840286 w 3336045"/>
                  <a:gd name="connsiteY36" fmla="*/ 121185 h 3018621"/>
                  <a:gd name="connsiteX37" fmla="*/ 2928421 w 3336045"/>
                  <a:gd name="connsiteY37" fmla="*/ 198303 h 3018621"/>
                  <a:gd name="connsiteX38" fmla="*/ 2873337 w 3336045"/>
                  <a:gd name="connsiteY38" fmla="*/ 363556 h 3018621"/>
                  <a:gd name="connsiteX39" fmla="*/ 2895370 w 3336045"/>
                  <a:gd name="connsiteY39" fmla="*/ 451691 h 3018621"/>
                  <a:gd name="connsiteX40" fmla="*/ 3005539 w 3336045"/>
                  <a:gd name="connsiteY40" fmla="*/ 616944 h 3018621"/>
                  <a:gd name="connsiteX41" fmla="*/ 3060623 w 3336045"/>
                  <a:gd name="connsiteY41" fmla="*/ 683045 h 3018621"/>
                  <a:gd name="connsiteX42" fmla="*/ 3049607 w 3336045"/>
                  <a:gd name="connsiteY42" fmla="*/ 716096 h 3018621"/>
                  <a:gd name="connsiteX43" fmla="*/ 3071640 w 3336045"/>
                  <a:gd name="connsiteY43" fmla="*/ 716096 h 3018621"/>
                  <a:gd name="connsiteX44" fmla="*/ 3336045 w 3336045"/>
                  <a:gd name="connsiteY44" fmla="*/ 848298 h 3018621"/>
                  <a:gd name="connsiteX45" fmla="*/ 3258927 w 3336045"/>
                  <a:gd name="connsiteY45" fmla="*/ 1024568 h 3018621"/>
                  <a:gd name="connsiteX46" fmla="*/ 2884354 w 3336045"/>
                  <a:gd name="connsiteY46" fmla="*/ 1090669 h 3018621"/>
                  <a:gd name="connsiteX47" fmla="*/ 2542831 w 3336045"/>
                  <a:gd name="connsiteY47" fmla="*/ 1619479 h 3018621"/>
                  <a:gd name="connsiteX48" fmla="*/ 2686050 w 3336045"/>
                  <a:gd name="connsiteY48" fmla="*/ 1839816 h 3018621"/>
                  <a:gd name="connsiteX49" fmla="*/ 2771567 w 3336045"/>
                  <a:gd name="connsiteY49" fmla="*/ 1934543 h 3018621"/>
                  <a:gd name="connsiteX0" fmla="*/ 2102156 w 3336045"/>
                  <a:gd name="connsiteY0" fmla="*/ 2655065 h 3018621"/>
                  <a:gd name="connsiteX1" fmla="*/ 2080122 w 3336045"/>
                  <a:gd name="connsiteY1" fmla="*/ 2754216 h 3018621"/>
                  <a:gd name="connsiteX2" fmla="*/ 2080122 w 3336045"/>
                  <a:gd name="connsiteY2" fmla="*/ 2754216 h 3018621"/>
                  <a:gd name="connsiteX3" fmla="*/ 2047072 w 3336045"/>
                  <a:gd name="connsiteY3" fmla="*/ 2842351 h 3018621"/>
                  <a:gd name="connsiteX4" fmla="*/ 1837751 w 3336045"/>
                  <a:gd name="connsiteY4" fmla="*/ 2919469 h 3018621"/>
                  <a:gd name="connsiteX5" fmla="*/ 1804701 w 3336045"/>
                  <a:gd name="connsiteY5" fmla="*/ 2930486 h 3018621"/>
                  <a:gd name="connsiteX6" fmla="*/ 1694532 w 3336045"/>
                  <a:gd name="connsiteY6" fmla="*/ 2886419 h 3018621"/>
                  <a:gd name="connsiteX7" fmla="*/ 1529279 w 3336045"/>
                  <a:gd name="connsiteY7" fmla="*/ 2908453 h 3018621"/>
                  <a:gd name="connsiteX8" fmla="*/ 1353009 w 3336045"/>
                  <a:gd name="connsiteY8" fmla="*/ 2908453 h 3018621"/>
                  <a:gd name="connsiteX9" fmla="*/ 1209790 w 3336045"/>
                  <a:gd name="connsiteY9" fmla="*/ 2930486 h 3018621"/>
                  <a:gd name="connsiteX10" fmla="*/ 1154705 w 3336045"/>
                  <a:gd name="connsiteY10" fmla="*/ 2974554 h 3018621"/>
                  <a:gd name="connsiteX11" fmla="*/ 1033520 w 3336045"/>
                  <a:gd name="connsiteY11" fmla="*/ 2974554 h 3018621"/>
                  <a:gd name="connsiteX12" fmla="*/ 934368 w 3336045"/>
                  <a:gd name="connsiteY12" fmla="*/ 3018621 h 3018621"/>
                  <a:gd name="connsiteX13" fmla="*/ 1033520 w 3336045"/>
                  <a:gd name="connsiteY13" fmla="*/ 2390660 h 3018621"/>
                  <a:gd name="connsiteX14" fmla="*/ 813183 w 3336045"/>
                  <a:gd name="connsiteY14" fmla="*/ 2038120 h 3018621"/>
                  <a:gd name="connsiteX15" fmla="*/ 141154 w 3336045"/>
                  <a:gd name="connsiteY15" fmla="*/ 1718631 h 3018621"/>
                  <a:gd name="connsiteX16" fmla="*/ 0 w 3336045"/>
                  <a:gd name="connsiteY16" fmla="*/ 1687646 h 3018621"/>
                  <a:gd name="connsiteX17" fmla="*/ 8951 w 3336045"/>
                  <a:gd name="connsiteY17" fmla="*/ 1685580 h 3018621"/>
                  <a:gd name="connsiteX18" fmla="*/ 8951 w 3336045"/>
                  <a:gd name="connsiteY18" fmla="*/ 1685580 h 3018621"/>
                  <a:gd name="connsiteX19" fmla="*/ 53019 w 3336045"/>
                  <a:gd name="connsiteY19" fmla="*/ 1255923 h 3018621"/>
                  <a:gd name="connsiteX20" fmla="*/ 130137 w 3336045"/>
                  <a:gd name="connsiteY20" fmla="*/ 1068636 h 3018621"/>
                  <a:gd name="connsiteX21" fmla="*/ 570811 w 3336045"/>
                  <a:gd name="connsiteY21" fmla="*/ 991518 h 3018621"/>
                  <a:gd name="connsiteX22" fmla="*/ 603862 w 3336045"/>
                  <a:gd name="connsiteY22" fmla="*/ 969484 h 3018621"/>
                  <a:gd name="connsiteX23" fmla="*/ 416575 w 3336045"/>
                  <a:gd name="connsiteY23" fmla="*/ 716096 h 3018621"/>
                  <a:gd name="connsiteX24" fmla="*/ 526744 w 3336045"/>
                  <a:gd name="connsiteY24" fmla="*/ 605927 h 3018621"/>
                  <a:gd name="connsiteX25" fmla="*/ 515727 w 3336045"/>
                  <a:gd name="connsiteY25" fmla="*/ 517792 h 3018621"/>
                  <a:gd name="connsiteX26" fmla="*/ 647930 w 3336045"/>
                  <a:gd name="connsiteY26" fmla="*/ 517792 h 3018621"/>
                  <a:gd name="connsiteX27" fmla="*/ 758098 w 3336045"/>
                  <a:gd name="connsiteY27" fmla="*/ 495759 h 3018621"/>
                  <a:gd name="connsiteX28" fmla="*/ 1143689 w 3336045"/>
                  <a:gd name="connsiteY28" fmla="*/ 77118 h 3018621"/>
                  <a:gd name="connsiteX29" fmla="*/ 1242840 w 3336045"/>
                  <a:gd name="connsiteY29" fmla="*/ 143219 h 3018621"/>
                  <a:gd name="connsiteX30" fmla="*/ 1650464 w 3336045"/>
                  <a:gd name="connsiteY30" fmla="*/ 143219 h 3018621"/>
                  <a:gd name="connsiteX31" fmla="*/ 1804701 w 3336045"/>
                  <a:gd name="connsiteY31" fmla="*/ 0 h 3018621"/>
                  <a:gd name="connsiteX32" fmla="*/ 2311477 w 3336045"/>
                  <a:gd name="connsiteY32" fmla="*/ 0 h 3018621"/>
                  <a:gd name="connsiteX33" fmla="*/ 2399611 w 3336045"/>
                  <a:gd name="connsiteY33" fmla="*/ 99151 h 3018621"/>
                  <a:gd name="connsiteX34" fmla="*/ 2697067 w 3336045"/>
                  <a:gd name="connsiteY34" fmla="*/ 77118 h 3018621"/>
                  <a:gd name="connsiteX35" fmla="*/ 2840286 w 3336045"/>
                  <a:gd name="connsiteY35" fmla="*/ 121185 h 3018621"/>
                  <a:gd name="connsiteX36" fmla="*/ 2928421 w 3336045"/>
                  <a:gd name="connsiteY36" fmla="*/ 198303 h 3018621"/>
                  <a:gd name="connsiteX37" fmla="*/ 2873337 w 3336045"/>
                  <a:gd name="connsiteY37" fmla="*/ 363556 h 3018621"/>
                  <a:gd name="connsiteX38" fmla="*/ 2895370 w 3336045"/>
                  <a:gd name="connsiteY38" fmla="*/ 451691 h 3018621"/>
                  <a:gd name="connsiteX39" fmla="*/ 3005539 w 3336045"/>
                  <a:gd name="connsiteY39" fmla="*/ 616944 h 3018621"/>
                  <a:gd name="connsiteX40" fmla="*/ 3060623 w 3336045"/>
                  <a:gd name="connsiteY40" fmla="*/ 683045 h 3018621"/>
                  <a:gd name="connsiteX41" fmla="*/ 3049607 w 3336045"/>
                  <a:gd name="connsiteY41" fmla="*/ 716096 h 3018621"/>
                  <a:gd name="connsiteX42" fmla="*/ 3071640 w 3336045"/>
                  <a:gd name="connsiteY42" fmla="*/ 716096 h 3018621"/>
                  <a:gd name="connsiteX43" fmla="*/ 3336045 w 3336045"/>
                  <a:gd name="connsiteY43" fmla="*/ 848298 h 3018621"/>
                  <a:gd name="connsiteX44" fmla="*/ 3258927 w 3336045"/>
                  <a:gd name="connsiteY44" fmla="*/ 1024568 h 3018621"/>
                  <a:gd name="connsiteX45" fmla="*/ 2884354 w 3336045"/>
                  <a:gd name="connsiteY45" fmla="*/ 1090669 h 3018621"/>
                  <a:gd name="connsiteX46" fmla="*/ 2542831 w 3336045"/>
                  <a:gd name="connsiteY46" fmla="*/ 1619479 h 3018621"/>
                  <a:gd name="connsiteX47" fmla="*/ 2686050 w 3336045"/>
                  <a:gd name="connsiteY47" fmla="*/ 1839816 h 3018621"/>
                  <a:gd name="connsiteX48" fmla="*/ 2771567 w 3336045"/>
                  <a:gd name="connsiteY48" fmla="*/ 1934543 h 3018621"/>
                  <a:gd name="connsiteX0" fmla="*/ 2080122 w 3336045"/>
                  <a:gd name="connsiteY0" fmla="*/ 2754216 h 3018621"/>
                  <a:gd name="connsiteX1" fmla="*/ 2080122 w 3336045"/>
                  <a:gd name="connsiteY1" fmla="*/ 2754216 h 3018621"/>
                  <a:gd name="connsiteX2" fmla="*/ 2047072 w 3336045"/>
                  <a:gd name="connsiteY2" fmla="*/ 2842351 h 3018621"/>
                  <a:gd name="connsiteX3" fmla="*/ 1837751 w 3336045"/>
                  <a:gd name="connsiteY3" fmla="*/ 2919469 h 3018621"/>
                  <a:gd name="connsiteX4" fmla="*/ 1804701 w 3336045"/>
                  <a:gd name="connsiteY4" fmla="*/ 2930486 h 3018621"/>
                  <a:gd name="connsiteX5" fmla="*/ 1694532 w 3336045"/>
                  <a:gd name="connsiteY5" fmla="*/ 2886419 h 3018621"/>
                  <a:gd name="connsiteX6" fmla="*/ 1529279 w 3336045"/>
                  <a:gd name="connsiteY6" fmla="*/ 2908453 h 3018621"/>
                  <a:gd name="connsiteX7" fmla="*/ 1353009 w 3336045"/>
                  <a:gd name="connsiteY7" fmla="*/ 2908453 h 3018621"/>
                  <a:gd name="connsiteX8" fmla="*/ 1209790 w 3336045"/>
                  <a:gd name="connsiteY8" fmla="*/ 2930486 h 3018621"/>
                  <a:gd name="connsiteX9" fmla="*/ 1154705 w 3336045"/>
                  <a:gd name="connsiteY9" fmla="*/ 2974554 h 3018621"/>
                  <a:gd name="connsiteX10" fmla="*/ 1033520 w 3336045"/>
                  <a:gd name="connsiteY10" fmla="*/ 2974554 h 3018621"/>
                  <a:gd name="connsiteX11" fmla="*/ 934368 w 3336045"/>
                  <a:gd name="connsiteY11" fmla="*/ 3018621 h 3018621"/>
                  <a:gd name="connsiteX12" fmla="*/ 1033520 w 3336045"/>
                  <a:gd name="connsiteY12" fmla="*/ 2390660 h 3018621"/>
                  <a:gd name="connsiteX13" fmla="*/ 813183 w 3336045"/>
                  <a:gd name="connsiteY13" fmla="*/ 2038120 h 3018621"/>
                  <a:gd name="connsiteX14" fmla="*/ 141154 w 3336045"/>
                  <a:gd name="connsiteY14" fmla="*/ 1718631 h 3018621"/>
                  <a:gd name="connsiteX15" fmla="*/ 0 w 3336045"/>
                  <a:gd name="connsiteY15" fmla="*/ 1687646 h 3018621"/>
                  <a:gd name="connsiteX16" fmla="*/ 8951 w 3336045"/>
                  <a:gd name="connsiteY16" fmla="*/ 1685580 h 3018621"/>
                  <a:gd name="connsiteX17" fmla="*/ 8951 w 3336045"/>
                  <a:gd name="connsiteY17" fmla="*/ 1685580 h 3018621"/>
                  <a:gd name="connsiteX18" fmla="*/ 53019 w 3336045"/>
                  <a:gd name="connsiteY18" fmla="*/ 1255923 h 3018621"/>
                  <a:gd name="connsiteX19" fmla="*/ 130137 w 3336045"/>
                  <a:gd name="connsiteY19" fmla="*/ 1068636 h 3018621"/>
                  <a:gd name="connsiteX20" fmla="*/ 570811 w 3336045"/>
                  <a:gd name="connsiteY20" fmla="*/ 991518 h 3018621"/>
                  <a:gd name="connsiteX21" fmla="*/ 603862 w 3336045"/>
                  <a:gd name="connsiteY21" fmla="*/ 969484 h 3018621"/>
                  <a:gd name="connsiteX22" fmla="*/ 416575 w 3336045"/>
                  <a:gd name="connsiteY22" fmla="*/ 716096 h 3018621"/>
                  <a:gd name="connsiteX23" fmla="*/ 526744 w 3336045"/>
                  <a:gd name="connsiteY23" fmla="*/ 605927 h 3018621"/>
                  <a:gd name="connsiteX24" fmla="*/ 515727 w 3336045"/>
                  <a:gd name="connsiteY24" fmla="*/ 517792 h 3018621"/>
                  <a:gd name="connsiteX25" fmla="*/ 647930 w 3336045"/>
                  <a:gd name="connsiteY25" fmla="*/ 517792 h 3018621"/>
                  <a:gd name="connsiteX26" fmla="*/ 758098 w 3336045"/>
                  <a:gd name="connsiteY26" fmla="*/ 495759 h 3018621"/>
                  <a:gd name="connsiteX27" fmla="*/ 1143689 w 3336045"/>
                  <a:gd name="connsiteY27" fmla="*/ 77118 h 3018621"/>
                  <a:gd name="connsiteX28" fmla="*/ 1242840 w 3336045"/>
                  <a:gd name="connsiteY28" fmla="*/ 143219 h 3018621"/>
                  <a:gd name="connsiteX29" fmla="*/ 1650464 w 3336045"/>
                  <a:gd name="connsiteY29" fmla="*/ 143219 h 3018621"/>
                  <a:gd name="connsiteX30" fmla="*/ 1804701 w 3336045"/>
                  <a:gd name="connsiteY30" fmla="*/ 0 h 3018621"/>
                  <a:gd name="connsiteX31" fmla="*/ 2311477 w 3336045"/>
                  <a:gd name="connsiteY31" fmla="*/ 0 h 3018621"/>
                  <a:gd name="connsiteX32" fmla="*/ 2399611 w 3336045"/>
                  <a:gd name="connsiteY32" fmla="*/ 99151 h 3018621"/>
                  <a:gd name="connsiteX33" fmla="*/ 2697067 w 3336045"/>
                  <a:gd name="connsiteY33" fmla="*/ 77118 h 3018621"/>
                  <a:gd name="connsiteX34" fmla="*/ 2840286 w 3336045"/>
                  <a:gd name="connsiteY34" fmla="*/ 121185 h 3018621"/>
                  <a:gd name="connsiteX35" fmla="*/ 2928421 w 3336045"/>
                  <a:gd name="connsiteY35" fmla="*/ 198303 h 3018621"/>
                  <a:gd name="connsiteX36" fmla="*/ 2873337 w 3336045"/>
                  <a:gd name="connsiteY36" fmla="*/ 363556 h 3018621"/>
                  <a:gd name="connsiteX37" fmla="*/ 2895370 w 3336045"/>
                  <a:gd name="connsiteY37" fmla="*/ 451691 h 3018621"/>
                  <a:gd name="connsiteX38" fmla="*/ 3005539 w 3336045"/>
                  <a:gd name="connsiteY38" fmla="*/ 616944 h 3018621"/>
                  <a:gd name="connsiteX39" fmla="*/ 3060623 w 3336045"/>
                  <a:gd name="connsiteY39" fmla="*/ 683045 h 3018621"/>
                  <a:gd name="connsiteX40" fmla="*/ 3049607 w 3336045"/>
                  <a:gd name="connsiteY40" fmla="*/ 716096 h 3018621"/>
                  <a:gd name="connsiteX41" fmla="*/ 3071640 w 3336045"/>
                  <a:gd name="connsiteY41" fmla="*/ 716096 h 3018621"/>
                  <a:gd name="connsiteX42" fmla="*/ 3336045 w 3336045"/>
                  <a:gd name="connsiteY42" fmla="*/ 848298 h 3018621"/>
                  <a:gd name="connsiteX43" fmla="*/ 3258927 w 3336045"/>
                  <a:gd name="connsiteY43" fmla="*/ 1024568 h 3018621"/>
                  <a:gd name="connsiteX44" fmla="*/ 2884354 w 3336045"/>
                  <a:gd name="connsiteY44" fmla="*/ 1090669 h 3018621"/>
                  <a:gd name="connsiteX45" fmla="*/ 2542831 w 3336045"/>
                  <a:gd name="connsiteY45" fmla="*/ 1619479 h 3018621"/>
                  <a:gd name="connsiteX46" fmla="*/ 2686050 w 3336045"/>
                  <a:gd name="connsiteY46" fmla="*/ 1839816 h 3018621"/>
                  <a:gd name="connsiteX47" fmla="*/ 2771567 w 3336045"/>
                  <a:gd name="connsiteY47" fmla="*/ 1934543 h 3018621"/>
                  <a:gd name="connsiteX0" fmla="*/ 2080122 w 3336045"/>
                  <a:gd name="connsiteY0" fmla="*/ 2754216 h 3018621"/>
                  <a:gd name="connsiteX1" fmla="*/ 2047072 w 3336045"/>
                  <a:gd name="connsiteY1" fmla="*/ 2842351 h 3018621"/>
                  <a:gd name="connsiteX2" fmla="*/ 1837751 w 3336045"/>
                  <a:gd name="connsiteY2" fmla="*/ 2919469 h 3018621"/>
                  <a:gd name="connsiteX3" fmla="*/ 1804701 w 3336045"/>
                  <a:gd name="connsiteY3" fmla="*/ 2930486 h 3018621"/>
                  <a:gd name="connsiteX4" fmla="*/ 1694532 w 3336045"/>
                  <a:gd name="connsiteY4" fmla="*/ 2886419 h 3018621"/>
                  <a:gd name="connsiteX5" fmla="*/ 1529279 w 3336045"/>
                  <a:gd name="connsiteY5" fmla="*/ 2908453 h 3018621"/>
                  <a:gd name="connsiteX6" fmla="*/ 1353009 w 3336045"/>
                  <a:gd name="connsiteY6" fmla="*/ 2908453 h 3018621"/>
                  <a:gd name="connsiteX7" fmla="*/ 1209790 w 3336045"/>
                  <a:gd name="connsiteY7" fmla="*/ 2930486 h 3018621"/>
                  <a:gd name="connsiteX8" fmla="*/ 1154705 w 3336045"/>
                  <a:gd name="connsiteY8" fmla="*/ 2974554 h 3018621"/>
                  <a:gd name="connsiteX9" fmla="*/ 1033520 w 3336045"/>
                  <a:gd name="connsiteY9" fmla="*/ 2974554 h 3018621"/>
                  <a:gd name="connsiteX10" fmla="*/ 934368 w 3336045"/>
                  <a:gd name="connsiteY10" fmla="*/ 3018621 h 3018621"/>
                  <a:gd name="connsiteX11" fmla="*/ 1033520 w 3336045"/>
                  <a:gd name="connsiteY11" fmla="*/ 2390660 h 3018621"/>
                  <a:gd name="connsiteX12" fmla="*/ 813183 w 3336045"/>
                  <a:gd name="connsiteY12" fmla="*/ 2038120 h 3018621"/>
                  <a:gd name="connsiteX13" fmla="*/ 141154 w 3336045"/>
                  <a:gd name="connsiteY13" fmla="*/ 1718631 h 3018621"/>
                  <a:gd name="connsiteX14" fmla="*/ 0 w 3336045"/>
                  <a:gd name="connsiteY14" fmla="*/ 1687646 h 3018621"/>
                  <a:gd name="connsiteX15" fmla="*/ 8951 w 3336045"/>
                  <a:gd name="connsiteY15" fmla="*/ 1685580 h 3018621"/>
                  <a:gd name="connsiteX16" fmla="*/ 8951 w 3336045"/>
                  <a:gd name="connsiteY16" fmla="*/ 1685580 h 3018621"/>
                  <a:gd name="connsiteX17" fmla="*/ 53019 w 3336045"/>
                  <a:gd name="connsiteY17" fmla="*/ 1255923 h 3018621"/>
                  <a:gd name="connsiteX18" fmla="*/ 130137 w 3336045"/>
                  <a:gd name="connsiteY18" fmla="*/ 1068636 h 3018621"/>
                  <a:gd name="connsiteX19" fmla="*/ 570811 w 3336045"/>
                  <a:gd name="connsiteY19" fmla="*/ 991518 h 3018621"/>
                  <a:gd name="connsiteX20" fmla="*/ 603862 w 3336045"/>
                  <a:gd name="connsiteY20" fmla="*/ 969484 h 3018621"/>
                  <a:gd name="connsiteX21" fmla="*/ 416575 w 3336045"/>
                  <a:gd name="connsiteY21" fmla="*/ 716096 h 3018621"/>
                  <a:gd name="connsiteX22" fmla="*/ 526744 w 3336045"/>
                  <a:gd name="connsiteY22" fmla="*/ 605927 h 3018621"/>
                  <a:gd name="connsiteX23" fmla="*/ 515727 w 3336045"/>
                  <a:gd name="connsiteY23" fmla="*/ 517792 h 3018621"/>
                  <a:gd name="connsiteX24" fmla="*/ 647930 w 3336045"/>
                  <a:gd name="connsiteY24" fmla="*/ 517792 h 3018621"/>
                  <a:gd name="connsiteX25" fmla="*/ 758098 w 3336045"/>
                  <a:gd name="connsiteY25" fmla="*/ 495759 h 3018621"/>
                  <a:gd name="connsiteX26" fmla="*/ 1143689 w 3336045"/>
                  <a:gd name="connsiteY26" fmla="*/ 77118 h 3018621"/>
                  <a:gd name="connsiteX27" fmla="*/ 1242840 w 3336045"/>
                  <a:gd name="connsiteY27" fmla="*/ 143219 h 3018621"/>
                  <a:gd name="connsiteX28" fmla="*/ 1650464 w 3336045"/>
                  <a:gd name="connsiteY28" fmla="*/ 143219 h 3018621"/>
                  <a:gd name="connsiteX29" fmla="*/ 1804701 w 3336045"/>
                  <a:gd name="connsiteY29" fmla="*/ 0 h 3018621"/>
                  <a:gd name="connsiteX30" fmla="*/ 2311477 w 3336045"/>
                  <a:gd name="connsiteY30" fmla="*/ 0 h 3018621"/>
                  <a:gd name="connsiteX31" fmla="*/ 2399611 w 3336045"/>
                  <a:gd name="connsiteY31" fmla="*/ 99151 h 3018621"/>
                  <a:gd name="connsiteX32" fmla="*/ 2697067 w 3336045"/>
                  <a:gd name="connsiteY32" fmla="*/ 77118 h 3018621"/>
                  <a:gd name="connsiteX33" fmla="*/ 2840286 w 3336045"/>
                  <a:gd name="connsiteY33" fmla="*/ 121185 h 3018621"/>
                  <a:gd name="connsiteX34" fmla="*/ 2928421 w 3336045"/>
                  <a:gd name="connsiteY34" fmla="*/ 198303 h 3018621"/>
                  <a:gd name="connsiteX35" fmla="*/ 2873337 w 3336045"/>
                  <a:gd name="connsiteY35" fmla="*/ 363556 h 3018621"/>
                  <a:gd name="connsiteX36" fmla="*/ 2895370 w 3336045"/>
                  <a:gd name="connsiteY36" fmla="*/ 451691 h 3018621"/>
                  <a:gd name="connsiteX37" fmla="*/ 3005539 w 3336045"/>
                  <a:gd name="connsiteY37" fmla="*/ 616944 h 3018621"/>
                  <a:gd name="connsiteX38" fmla="*/ 3060623 w 3336045"/>
                  <a:gd name="connsiteY38" fmla="*/ 683045 h 3018621"/>
                  <a:gd name="connsiteX39" fmla="*/ 3049607 w 3336045"/>
                  <a:gd name="connsiteY39" fmla="*/ 716096 h 3018621"/>
                  <a:gd name="connsiteX40" fmla="*/ 3071640 w 3336045"/>
                  <a:gd name="connsiteY40" fmla="*/ 716096 h 3018621"/>
                  <a:gd name="connsiteX41" fmla="*/ 3336045 w 3336045"/>
                  <a:gd name="connsiteY41" fmla="*/ 848298 h 3018621"/>
                  <a:gd name="connsiteX42" fmla="*/ 3258927 w 3336045"/>
                  <a:gd name="connsiteY42" fmla="*/ 1024568 h 3018621"/>
                  <a:gd name="connsiteX43" fmla="*/ 2884354 w 3336045"/>
                  <a:gd name="connsiteY43" fmla="*/ 1090669 h 3018621"/>
                  <a:gd name="connsiteX44" fmla="*/ 2542831 w 3336045"/>
                  <a:gd name="connsiteY44" fmla="*/ 1619479 h 3018621"/>
                  <a:gd name="connsiteX45" fmla="*/ 2686050 w 3336045"/>
                  <a:gd name="connsiteY45" fmla="*/ 1839816 h 3018621"/>
                  <a:gd name="connsiteX46" fmla="*/ 2771567 w 3336045"/>
                  <a:gd name="connsiteY46" fmla="*/ 1934543 h 3018621"/>
                  <a:gd name="connsiteX0" fmla="*/ 2047072 w 3336045"/>
                  <a:gd name="connsiteY0" fmla="*/ 2842351 h 3018621"/>
                  <a:gd name="connsiteX1" fmla="*/ 1837751 w 3336045"/>
                  <a:gd name="connsiteY1" fmla="*/ 2919469 h 3018621"/>
                  <a:gd name="connsiteX2" fmla="*/ 1804701 w 3336045"/>
                  <a:gd name="connsiteY2" fmla="*/ 2930486 h 3018621"/>
                  <a:gd name="connsiteX3" fmla="*/ 1694532 w 3336045"/>
                  <a:gd name="connsiteY3" fmla="*/ 2886419 h 3018621"/>
                  <a:gd name="connsiteX4" fmla="*/ 1529279 w 3336045"/>
                  <a:gd name="connsiteY4" fmla="*/ 2908453 h 3018621"/>
                  <a:gd name="connsiteX5" fmla="*/ 1353009 w 3336045"/>
                  <a:gd name="connsiteY5" fmla="*/ 2908453 h 3018621"/>
                  <a:gd name="connsiteX6" fmla="*/ 1209790 w 3336045"/>
                  <a:gd name="connsiteY6" fmla="*/ 2930486 h 3018621"/>
                  <a:gd name="connsiteX7" fmla="*/ 1154705 w 3336045"/>
                  <a:gd name="connsiteY7" fmla="*/ 2974554 h 3018621"/>
                  <a:gd name="connsiteX8" fmla="*/ 1033520 w 3336045"/>
                  <a:gd name="connsiteY8" fmla="*/ 2974554 h 3018621"/>
                  <a:gd name="connsiteX9" fmla="*/ 934368 w 3336045"/>
                  <a:gd name="connsiteY9" fmla="*/ 3018621 h 3018621"/>
                  <a:gd name="connsiteX10" fmla="*/ 1033520 w 3336045"/>
                  <a:gd name="connsiteY10" fmla="*/ 2390660 h 3018621"/>
                  <a:gd name="connsiteX11" fmla="*/ 813183 w 3336045"/>
                  <a:gd name="connsiteY11" fmla="*/ 2038120 h 3018621"/>
                  <a:gd name="connsiteX12" fmla="*/ 141154 w 3336045"/>
                  <a:gd name="connsiteY12" fmla="*/ 1718631 h 3018621"/>
                  <a:gd name="connsiteX13" fmla="*/ 0 w 3336045"/>
                  <a:gd name="connsiteY13" fmla="*/ 1687646 h 3018621"/>
                  <a:gd name="connsiteX14" fmla="*/ 8951 w 3336045"/>
                  <a:gd name="connsiteY14" fmla="*/ 1685580 h 3018621"/>
                  <a:gd name="connsiteX15" fmla="*/ 8951 w 3336045"/>
                  <a:gd name="connsiteY15" fmla="*/ 1685580 h 3018621"/>
                  <a:gd name="connsiteX16" fmla="*/ 53019 w 3336045"/>
                  <a:gd name="connsiteY16" fmla="*/ 1255923 h 3018621"/>
                  <a:gd name="connsiteX17" fmla="*/ 130137 w 3336045"/>
                  <a:gd name="connsiteY17" fmla="*/ 1068636 h 3018621"/>
                  <a:gd name="connsiteX18" fmla="*/ 570811 w 3336045"/>
                  <a:gd name="connsiteY18" fmla="*/ 991518 h 3018621"/>
                  <a:gd name="connsiteX19" fmla="*/ 603862 w 3336045"/>
                  <a:gd name="connsiteY19" fmla="*/ 969484 h 3018621"/>
                  <a:gd name="connsiteX20" fmla="*/ 416575 w 3336045"/>
                  <a:gd name="connsiteY20" fmla="*/ 716096 h 3018621"/>
                  <a:gd name="connsiteX21" fmla="*/ 526744 w 3336045"/>
                  <a:gd name="connsiteY21" fmla="*/ 605927 h 3018621"/>
                  <a:gd name="connsiteX22" fmla="*/ 515727 w 3336045"/>
                  <a:gd name="connsiteY22" fmla="*/ 517792 h 3018621"/>
                  <a:gd name="connsiteX23" fmla="*/ 647930 w 3336045"/>
                  <a:gd name="connsiteY23" fmla="*/ 517792 h 3018621"/>
                  <a:gd name="connsiteX24" fmla="*/ 758098 w 3336045"/>
                  <a:gd name="connsiteY24" fmla="*/ 495759 h 3018621"/>
                  <a:gd name="connsiteX25" fmla="*/ 1143689 w 3336045"/>
                  <a:gd name="connsiteY25" fmla="*/ 77118 h 3018621"/>
                  <a:gd name="connsiteX26" fmla="*/ 1242840 w 3336045"/>
                  <a:gd name="connsiteY26" fmla="*/ 143219 h 3018621"/>
                  <a:gd name="connsiteX27" fmla="*/ 1650464 w 3336045"/>
                  <a:gd name="connsiteY27" fmla="*/ 143219 h 3018621"/>
                  <a:gd name="connsiteX28" fmla="*/ 1804701 w 3336045"/>
                  <a:gd name="connsiteY28" fmla="*/ 0 h 3018621"/>
                  <a:gd name="connsiteX29" fmla="*/ 2311477 w 3336045"/>
                  <a:gd name="connsiteY29" fmla="*/ 0 h 3018621"/>
                  <a:gd name="connsiteX30" fmla="*/ 2399611 w 3336045"/>
                  <a:gd name="connsiteY30" fmla="*/ 99151 h 3018621"/>
                  <a:gd name="connsiteX31" fmla="*/ 2697067 w 3336045"/>
                  <a:gd name="connsiteY31" fmla="*/ 77118 h 3018621"/>
                  <a:gd name="connsiteX32" fmla="*/ 2840286 w 3336045"/>
                  <a:gd name="connsiteY32" fmla="*/ 121185 h 3018621"/>
                  <a:gd name="connsiteX33" fmla="*/ 2928421 w 3336045"/>
                  <a:gd name="connsiteY33" fmla="*/ 198303 h 3018621"/>
                  <a:gd name="connsiteX34" fmla="*/ 2873337 w 3336045"/>
                  <a:gd name="connsiteY34" fmla="*/ 363556 h 3018621"/>
                  <a:gd name="connsiteX35" fmla="*/ 2895370 w 3336045"/>
                  <a:gd name="connsiteY35" fmla="*/ 451691 h 3018621"/>
                  <a:gd name="connsiteX36" fmla="*/ 3005539 w 3336045"/>
                  <a:gd name="connsiteY36" fmla="*/ 616944 h 3018621"/>
                  <a:gd name="connsiteX37" fmla="*/ 3060623 w 3336045"/>
                  <a:gd name="connsiteY37" fmla="*/ 683045 h 3018621"/>
                  <a:gd name="connsiteX38" fmla="*/ 3049607 w 3336045"/>
                  <a:gd name="connsiteY38" fmla="*/ 716096 h 3018621"/>
                  <a:gd name="connsiteX39" fmla="*/ 3071640 w 3336045"/>
                  <a:gd name="connsiteY39" fmla="*/ 716096 h 3018621"/>
                  <a:gd name="connsiteX40" fmla="*/ 3336045 w 3336045"/>
                  <a:gd name="connsiteY40" fmla="*/ 848298 h 3018621"/>
                  <a:gd name="connsiteX41" fmla="*/ 3258927 w 3336045"/>
                  <a:gd name="connsiteY41" fmla="*/ 1024568 h 3018621"/>
                  <a:gd name="connsiteX42" fmla="*/ 2884354 w 3336045"/>
                  <a:gd name="connsiteY42" fmla="*/ 1090669 h 3018621"/>
                  <a:gd name="connsiteX43" fmla="*/ 2542831 w 3336045"/>
                  <a:gd name="connsiteY43" fmla="*/ 1619479 h 3018621"/>
                  <a:gd name="connsiteX44" fmla="*/ 2686050 w 3336045"/>
                  <a:gd name="connsiteY44" fmla="*/ 1839816 h 3018621"/>
                  <a:gd name="connsiteX45" fmla="*/ 2771567 w 3336045"/>
                  <a:gd name="connsiteY45" fmla="*/ 1934543 h 3018621"/>
                  <a:gd name="connsiteX0" fmla="*/ 1837751 w 3336045"/>
                  <a:gd name="connsiteY0" fmla="*/ 2919469 h 3018621"/>
                  <a:gd name="connsiteX1" fmla="*/ 1804701 w 3336045"/>
                  <a:gd name="connsiteY1" fmla="*/ 2930486 h 3018621"/>
                  <a:gd name="connsiteX2" fmla="*/ 1694532 w 3336045"/>
                  <a:gd name="connsiteY2" fmla="*/ 2886419 h 3018621"/>
                  <a:gd name="connsiteX3" fmla="*/ 1529279 w 3336045"/>
                  <a:gd name="connsiteY3" fmla="*/ 2908453 h 3018621"/>
                  <a:gd name="connsiteX4" fmla="*/ 1353009 w 3336045"/>
                  <a:gd name="connsiteY4" fmla="*/ 2908453 h 3018621"/>
                  <a:gd name="connsiteX5" fmla="*/ 1209790 w 3336045"/>
                  <a:gd name="connsiteY5" fmla="*/ 2930486 h 3018621"/>
                  <a:gd name="connsiteX6" fmla="*/ 1154705 w 3336045"/>
                  <a:gd name="connsiteY6" fmla="*/ 2974554 h 3018621"/>
                  <a:gd name="connsiteX7" fmla="*/ 1033520 w 3336045"/>
                  <a:gd name="connsiteY7" fmla="*/ 2974554 h 3018621"/>
                  <a:gd name="connsiteX8" fmla="*/ 934368 w 3336045"/>
                  <a:gd name="connsiteY8" fmla="*/ 3018621 h 3018621"/>
                  <a:gd name="connsiteX9" fmla="*/ 1033520 w 3336045"/>
                  <a:gd name="connsiteY9" fmla="*/ 2390660 h 3018621"/>
                  <a:gd name="connsiteX10" fmla="*/ 813183 w 3336045"/>
                  <a:gd name="connsiteY10" fmla="*/ 2038120 h 3018621"/>
                  <a:gd name="connsiteX11" fmla="*/ 141154 w 3336045"/>
                  <a:gd name="connsiteY11" fmla="*/ 1718631 h 3018621"/>
                  <a:gd name="connsiteX12" fmla="*/ 0 w 3336045"/>
                  <a:gd name="connsiteY12" fmla="*/ 1687646 h 3018621"/>
                  <a:gd name="connsiteX13" fmla="*/ 8951 w 3336045"/>
                  <a:gd name="connsiteY13" fmla="*/ 1685580 h 3018621"/>
                  <a:gd name="connsiteX14" fmla="*/ 8951 w 3336045"/>
                  <a:gd name="connsiteY14" fmla="*/ 1685580 h 3018621"/>
                  <a:gd name="connsiteX15" fmla="*/ 53019 w 3336045"/>
                  <a:gd name="connsiteY15" fmla="*/ 1255923 h 3018621"/>
                  <a:gd name="connsiteX16" fmla="*/ 130137 w 3336045"/>
                  <a:gd name="connsiteY16" fmla="*/ 1068636 h 3018621"/>
                  <a:gd name="connsiteX17" fmla="*/ 570811 w 3336045"/>
                  <a:gd name="connsiteY17" fmla="*/ 991518 h 3018621"/>
                  <a:gd name="connsiteX18" fmla="*/ 603862 w 3336045"/>
                  <a:gd name="connsiteY18" fmla="*/ 969484 h 3018621"/>
                  <a:gd name="connsiteX19" fmla="*/ 416575 w 3336045"/>
                  <a:gd name="connsiteY19" fmla="*/ 716096 h 3018621"/>
                  <a:gd name="connsiteX20" fmla="*/ 526744 w 3336045"/>
                  <a:gd name="connsiteY20" fmla="*/ 605927 h 3018621"/>
                  <a:gd name="connsiteX21" fmla="*/ 515727 w 3336045"/>
                  <a:gd name="connsiteY21" fmla="*/ 517792 h 3018621"/>
                  <a:gd name="connsiteX22" fmla="*/ 647930 w 3336045"/>
                  <a:gd name="connsiteY22" fmla="*/ 517792 h 3018621"/>
                  <a:gd name="connsiteX23" fmla="*/ 758098 w 3336045"/>
                  <a:gd name="connsiteY23" fmla="*/ 495759 h 3018621"/>
                  <a:gd name="connsiteX24" fmla="*/ 1143689 w 3336045"/>
                  <a:gd name="connsiteY24" fmla="*/ 77118 h 3018621"/>
                  <a:gd name="connsiteX25" fmla="*/ 1242840 w 3336045"/>
                  <a:gd name="connsiteY25" fmla="*/ 143219 h 3018621"/>
                  <a:gd name="connsiteX26" fmla="*/ 1650464 w 3336045"/>
                  <a:gd name="connsiteY26" fmla="*/ 143219 h 3018621"/>
                  <a:gd name="connsiteX27" fmla="*/ 1804701 w 3336045"/>
                  <a:gd name="connsiteY27" fmla="*/ 0 h 3018621"/>
                  <a:gd name="connsiteX28" fmla="*/ 2311477 w 3336045"/>
                  <a:gd name="connsiteY28" fmla="*/ 0 h 3018621"/>
                  <a:gd name="connsiteX29" fmla="*/ 2399611 w 3336045"/>
                  <a:gd name="connsiteY29" fmla="*/ 99151 h 3018621"/>
                  <a:gd name="connsiteX30" fmla="*/ 2697067 w 3336045"/>
                  <a:gd name="connsiteY30" fmla="*/ 77118 h 3018621"/>
                  <a:gd name="connsiteX31" fmla="*/ 2840286 w 3336045"/>
                  <a:gd name="connsiteY31" fmla="*/ 121185 h 3018621"/>
                  <a:gd name="connsiteX32" fmla="*/ 2928421 w 3336045"/>
                  <a:gd name="connsiteY32" fmla="*/ 198303 h 3018621"/>
                  <a:gd name="connsiteX33" fmla="*/ 2873337 w 3336045"/>
                  <a:gd name="connsiteY33" fmla="*/ 363556 h 3018621"/>
                  <a:gd name="connsiteX34" fmla="*/ 2895370 w 3336045"/>
                  <a:gd name="connsiteY34" fmla="*/ 451691 h 3018621"/>
                  <a:gd name="connsiteX35" fmla="*/ 3005539 w 3336045"/>
                  <a:gd name="connsiteY35" fmla="*/ 616944 h 3018621"/>
                  <a:gd name="connsiteX36" fmla="*/ 3060623 w 3336045"/>
                  <a:gd name="connsiteY36" fmla="*/ 683045 h 3018621"/>
                  <a:gd name="connsiteX37" fmla="*/ 3049607 w 3336045"/>
                  <a:gd name="connsiteY37" fmla="*/ 716096 h 3018621"/>
                  <a:gd name="connsiteX38" fmla="*/ 3071640 w 3336045"/>
                  <a:gd name="connsiteY38" fmla="*/ 716096 h 3018621"/>
                  <a:gd name="connsiteX39" fmla="*/ 3336045 w 3336045"/>
                  <a:gd name="connsiteY39" fmla="*/ 848298 h 3018621"/>
                  <a:gd name="connsiteX40" fmla="*/ 3258927 w 3336045"/>
                  <a:gd name="connsiteY40" fmla="*/ 1024568 h 3018621"/>
                  <a:gd name="connsiteX41" fmla="*/ 2884354 w 3336045"/>
                  <a:gd name="connsiteY41" fmla="*/ 1090669 h 3018621"/>
                  <a:gd name="connsiteX42" fmla="*/ 2542831 w 3336045"/>
                  <a:gd name="connsiteY42" fmla="*/ 1619479 h 3018621"/>
                  <a:gd name="connsiteX43" fmla="*/ 2686050 w 3336045"/>
                  <a:gd name="connsiteY43" fmla="*/ 1839816 h 3018621"/>
                  <a:gd name="connsiteX44" fmla="*/ 2771567 w 3336045"/>
                  <a:gd name="connsiteY44" fmla="*/ 1934543 h 3018621"/>
                  <a:gd name="connsiteX0" fmla="*/ 1804701 w 3336045"/>
                  <a:gd name="connsiteY0" fmla="*/ 2930486 h 3018621"/>
                  <a:gd name="connsiteX1" fmla="*/ 1694532 w 3336045"/>
                  <a:gd name="connsiteY1" fmla="*/ 2886419 h 3018621"/>
                  <a:gd name="connsiteX2" fmla="*/ 1529279 w 3336045"/>
                  <a:gd name="connsiteY2" fmla="*/ 2908453 h 3018621"/>
                  <a:gd name="connsiteX3" fmla="*/ 1353009 w 3336045"/>
                  <a:gd name="connsiteY3" fmla="*/ 2908453 h 3018621"/>
                  <a:gd name="connsiteX4" fmla="*/ 1209790 w 3336045"/>
                  <a:gd name="connsiteY4" fmla="*/ 2930486 h 3018621"/>
                  <a:gd name="connsiteX5" fmla="*/ 1154705 w 3336045"/>
                  <a:gd name="connsiteY5" fmla="*/ 2974554 h 3018621"/>
                  <a:gd name="connsiteX6" fmla="*/ 1033520 w 3336045"/>
                  <a:gd name="connsiteY6" fmla="*/ 2974554 h 3018621"/>
                  <a:gd name="connsiteX7" fmla="*/ 934368 w 3336045"/>
                  <a:gd name="connsiteY7" fmla="*/ 3018621 h 3018621"/>
                  <a:gd name="connsiteX8" fmla="*/ 1033520 w 3336045"/>
                  <a:gd name="connsiteY8" fmla="*/ 2390660 h 3018621"/>
                  <a:gd name="connsiteX9" fmla="*/ 813183 w 3336045"/>
                  <a:gd name="connsiteY9" fmla="*/ 2038120 h 3018621"/>
                  <a:gd name="connsiteX10" fmla="*/ 141154 w 3336045"/>
                  <a:gd name="connsiteY10" fmla="*/ 1718631 h 3018621"/>
                  <a:gd name="connsiteX11" fmla="*/ 0 w 3336045"/>
                  <a:gd name="connsiteY11" fmla="*/ 1687646 h 3018621"/>
                  <a:gd name="connsiteX12" fmla="*/ 8951 w 3336045"/>
                  <a:gd name="connsiteY12" fmla="*/ 1685580 h 3018621"/>
                  <a:gd name="connsiteX13" fmla="*/ 8951 w 3336045"/>
                  <a:gd name="connsiteY13" fmla="*/ 1685580 h 3018621"/>
                  <a:gd name="connsiteX14" fmla="*/ 53019 w 3336045"/>
                  <a:gd name="connsiteY14" fmla="*/ 1255923 h 3018621"/>
                  <a:gd name="connsiteX15" fmla="*/ 130137 w 3336045"/>
                  <a:gd name="connsiteY15" fmla="*/ 1068636 h 3018621"/>
                  <a:gd name="connsiteX16" fmla="*/ 570811 w 3336045"/>
                  <a:gd name="connsiteY16" fmla="*/ 991518 h 3018621"/>
                  <a:gd name="connsiteX17" fmla="*/ 603862 w 3336045"/>
                  <a:gd name="connsiteY17" fmla="*/ 969484 h 3018621"/>
                  <a:gd name="connsiteX18" fmla="*/ 416575 w 3336045"/>
                  <a:gd name="connsiteY18" fmla="*/ 716096 h 3018621"/>
                  <a:gd name="connsiteX19" fmla="*/ 526744 w 3336045"/>
                  <a:gd name="connsiteY19" fmla="*/ 605927 h 3018621"/>
                  <a:gd name="connsiteX20" fmla="*/ 515727 w 3336045"/>
                  <a:gd name="connsiteY20" fmla="*/ 517792 h 3018621"/>
                  <a:gd name="connsiteX21" fmla="*/ 647930 w 3336045"/>
                  <a:gd name="connsiteY21" fmla="*/ 517792 h 3018621"/>
                  <a:gd name="connsiteX22" fmla="*/ 758098 w 3336045"/>
                  <a:gd name="connsiteY22" fmla="*/ 495759 h 3018621"/>
                  <a:gd name="connsiteX23" fmla="*/ 1143689 w 3336045"/>
                  <a:gd name="connsiteY23" fmla="*/ 77118 h 3018621"/>
                  <a:gd name="connsiteX24" fmla="*/ 1242840 w 3336045"/>
                  <a:gd name="connsiteY24" fmla="*/ 143219 h 3018621"/>
                  <a:gd name="connsiteX25" fmla="*/ 1650464 w 3336045"/>
                  <a:gd name="connsiteY25" fmla="*/ 143219 h 3018621"/>
                  <a:gd name="connsiteX26" fmla="*/ 1804701 w 3336045"/>
                  <a:gd name="connsiteY26" fmla="*/ 0 h 3018621"/>
                  <a:gd name="connsiteX27" fmla="*/ 2311477 w 3336045"/>
                  <a:gd name="connsiteY27" fmla="*/ 0 h 3018621"/>
                  <a:gd name="connsiteX28" fmla="*/ 2399611 w 3336045"/>
                  <a:gd name="connsiteY28" fmla="*/ 99151 h 3018621"/>
                  <a:gd name="connsiteX29" fmla="*/ 2697067 w 3336045"/>
                  <a:gd name="connsiteY29" fmla="*/ 77118 h 3018621"/>
                  <a:gd name="connsiteX30" fmla="*/ 2840286 w 3336045"/>
                  <a:gd name="connsiteY30" fmla="*/ 121185 h 3018621"/>
                  <a:gd name="connsiteX31" fmla="*/ 2928421 w 3336045"/>
                  <a:gd name="connsiteY31" fmla="*/ 198303 h 3018621"/>
                  <a:gd name="connsiteX32" fmla="*/ 2873337 w 3336045"/>
                  <a:gd name="connsiteY32" fmla="*/ 363556 h 3018621"/>
                  <a:gd name="connsiteX33" fmla="*/ 2895370 w 3336045"/>
                  <a:gd name="connsiteY33" fmla="*/ 451691 h 3018621"/>
                  <a:gd name="connsiteX34" fmla="*/ 3005539 w 3336045"/>
                  <a:gd name="connsiteY34" fmla="*/ 616944 h 3018621"/>
                  <a:gd name="connsiteX35" fmla="*/ 3060623 w 3336045"/>
                  <a:gd name="connsiteY35" fmla="*/ 683045 h 3018621"/>
                  <a:gd name="connsiteX36" fmla="*/ 3049607 w 3336045"/>
                  <a:gd name="connsiteY36" fmla="*/ 716096 h 3018621"/>
                  <a:gd name="connsiteX37" fmla="*/ 3071640 w 3336045"/>
                  <a:gd name="connsiteY37" fmla="*/ 716096 h 3018621"/>
                  <a:gd name="connsiteX38" fmla="*/ 3336045 w 3336045"/>
                  <a:gd name="connsiteY38" fmla="*/ 848298 h 3018621"/>
                  <a:gd name="connsiteX39" fmla="*/ 3258927 w 3336045"/>
                  <a:gd name="connsiteY39" fmla="*/ 1024568 h 3018621"/>
                  <a:gd name="connsiteX40" fmla="*/ 2884354 w 3336045"/>
                  <a:gd name="connsiteY40" fmla="*/ 1090669 h 3018621"/>
                  <a:gd name="connsiteX41" fmla="*/ 2542831 w 3336045"/>
                  <a:gd name="connsiteY41" fmla="*/ 1619479 h 3018621"/>
                  <a:gd name="connsiteX42" fmla="*/ 2686050 w 3336045"/>
                  <a:gd name="connsiteY42" fmla="*/ 1839816 h 3018621"/>
                  <a:gd name="connsiteX43" fmla="*/ 2771567 w 3336045"/>
                  <a:gd name="connsiteY43" fmla="*/ 1934543 h 3018621"/>
                  <a:gd name="connsiteX0" fmla="*/ 1792709 w 3336045"/>
                  <a:gd name="connsiteY0" fmla="*/ 2933484 h 3018621"/>
                  <a:gd name="connsiteX1" fmla="*/ 1694532 w 3336045"/>
                  <a:gd name="connsiteY1" fmla="*/ 2886419 h 3018621"/>
                  <a:gd name="connsiteX2" fmla="*/ 1529279 w 3336045"/>
                  <a:gd name="connsiteY2" fmla="*/ 2908453 h 3018621"/>
                  <a:gd name="connsiteX3" fmla="*/ 1353009 w 3336045"/>
                  <a:gd name="connsiteY3" fmla="*/ 2908453 h 3018621"/>
                  <a:gd name="connsiteX4" fmla="*/ 1209790 w 3336045"/>
                  <a:gd name="connsiteY4" fmla="*/ 2930486 h 3018621"/>
                  <a:gd name="connsiteX5" fmla="*/ 1154705 w 3336045"/>
                  <a:gd name="connsiteY5" fmla="*/ 2974554 h 3018621"/>
                  <a:gd name="connsiteX6" fmla="*/ 1033520 w 3336045"/>
                  <a:gd name="connsiteY6" fmla="*/ 2974554 h 3018621"/>
                  <a:gd name="connsiteX7" fmla="*/ 934368 w 3336045"/>
                  <a:gd name="connsiteY7" fmla="*/ 3018621 h 3018621"/>
                  <a:gd name="connsiteX8" fmla="*/ 1033520 w 3336045"/>
                  <a:gd name="connsiteY8" fmla="*/ 2390660 h 3018621"/>
                  <a:gd name="connsiteX9" fmla="*/ 813183 w 3336045"/>
                  <a:gd name="connsiteY9" fmla="*/ 2038120 h 3018621"/>
                  <a:gd name="connsiteX10" fmla="*/ 141154 w 3336045"/>
                  <a:gd name="connsiteY10" fmla="*/ 1718631 h 3018621"/>
                  <a:gd name="connsiteX11" fmla="*/ 0 w 3336045"/>
                  <a:gd name="connsiteY11" fmla="*/ 1687646 h 3018621"/>
                  <a:gd name="connsiteX12" fmla="*/ 8951 w 3336045"/>
                  <a:gd name="connsiteY12" fmla="*/ 1685580 h 3018621"/>
                  <a:gd name="connsiteX13" fmla="*/ 8951 w 3336045"/>
                  <a:gd name="connsiteY13" fmla="*/ 1685580 h 3018621"/>
                  <a:gd name="connsiteX14" fmla="*/ 53019 w 3336045"/>
                  <a:gd name="connsiteY14" fmla="*/ 1255923 h 3018621"/>
                  <a:gd name="connsiteX15" fmla="*/ 130137 w 3336045"/>
                  <a:gd name="connsiteY15" fmla="*/ 1068636 h 3018621"/>
                  <a:gd name="connsiteX16" fmla="*/ 570811 w 3336045"/>
                  <a:gd name="connsiteY16" fmla="*/ 991518 h 3018621"/>
                  <a:gd name="connsiteX17" fmla="*/ 603862 w 3336045"/>
                  <a:gd name="connsiteY17" fmla="*/ 969484 h 3018621"/>
                  <a:gd name="connsiteX18" fmla="*/ 416575 w 3336045"/>
                  <a:gd name="connsiteY18" fmla="*/ 716096 h 3018621"/>
                  <a:gd name="connsiteX19" fmla="*/ 526744 w 3336045"/>
                  <a:gd name="connsiteY19" fmla="*/ 605927 h 3018621"/>
                  <a:gd name="connsiteX20" fmla="*/ 515727 w 3336045"/>
                  <a:gd name="connsiteY20" fmla="*/ 517792 h 3018621"/>
                  <a:gd name="connsiteX21" fmla="*/ 647930 w 3336045"/>
                  <a:gd name="connsiteY21" fmla="*/ 517792 h 3018621"/>
                  <a:gd name="connsiteX22" fmla="*/ 758098 w 3336045"/>
                  <a:gd name="connsiteY22" fmla="*/ 495759 h 3018621"/>
                  <a:gd name="connsiteX23" fmla="*/ 1143689 w 3336045"/>
                  <a:gd name="connsiteY23" fmla="*/ 77118 h 3018621"/>
                  <a:gd name="connsiteX24" fmla="*/ 1242840 w 3336045"/>
                  <a:gd name="connsiteY24" fmla="*/ 143219 h 3018621"/>
                  <a:gd name="connsiteX25" fmla="*/ 1650464 w 3336045"/>
                  <a:gd name="connsiteY25" fmla="*/ 143219 h 3018621"/>
                  <a:gd name="connsiteX26" fmla="*/ 1804701 w 3336045"/>
                  <a:gd name="connsiteY26" fmla="*/ 0 h 3018621"/>
                  <a:gd name="connsiteX27" fmla="*/ 2311477 w 3336045"/>
                  <a:gd name="connsiteY27" fmla="*/ 0 h 3018621"/>
                  <a:gd name="connsiteX28" fmla="*/ 2399611 w 3336045"/>
                  <a:gd name="connsiteY28" fmla="*/ 99151 h 3018621"/>
                  <a:gd name="connsiteX29" fmla="*/ 2697067 w 3336045"/>
                  <a:gd name="connsiteY29" fmla="*/ 77118 h 3018621"/>
                  <a:gd name="connsiteX30" fmla="*/ 2840286 w 3336045"/>
                  <a:gd name="connsiteY30" fmla="*/ 121185 h 3018621"/>
                  <a:gd name="connsiteX31" fmla="*/ 2928421 w 3336045"/>
                  <a:gd name="connsiteY31" fmla="*/ 198303 h 3018621"/>
                  <a:gd name="connsiteX32" fmla="*/ 2873337 w 3336045"/>
                  <a:gd name="connsiteY32" fmla="*/ 363556 h 3018621"/>
                  <a:gd name="connsiteX33" fmla="*/ 2895370 w 3336045"/>
                  <a:gd name="connsiteY33" fmla="*/ 451691 h 3018621"/>
                  <a:gd name="connsiteX34" fmla="*/ 3005539 w 3336045"/>
                  <a:gd name="connsiteY34" fmla="*/ 616944 h 3018621"/>
                  <a:gd name="connsiteX35" fmla="*/ 3060623 w 3336045"/>
                  <a:gd name="connsiteY35" fmla="*/ 683045 h 3018621"/>
                  <a:gd name="connsiteX36" fmla="*/ 3049607 w 3336045"/>
                  <a:gd name="connsiteY36" fmla="*/ 716096 h 3018621"/>
                  <a:gd name="connsiteX37" fmla="*/ 3071640 w 3336045"/>
                  <a:gd name="connsiteY37" fmla="*/ 716096 h 3018621"/>
                  <a:gd name="connsiteX38" fmla="*/ 3336045 w 3336045"/>
                  <a:gd name="connsiteY38" fmla="*/ 848298 h 3018621"/>
                  <a:gd name="connsiteX39" fmla="*/ 3258927 w 3336045"/>
                  <a:gd name="connsiteY39" fmla="*/ 1024568 h 3018621"/>
                  <a:gd name="connsiteX40" fmla="*/ 2884354 w 3336045"/>
                  <a:gd name="connsiteY40" fmla="*/ 1090669 h 3018621"/>
                  <a:gd name="connsiteX41" fmla="*/ 2542831 w 3336045"/>
                  <a:gd name="connsiteY41" fmla="*/ 1619479 h 3018621"/>
                  <a:gd name="connsiteX42" fmla="*/ 2686050 w 3336045"/>
                  <a:gd name="connsiteY42" fmla="*/ 1839816 h 3018621"/>
                  <a:gd name="connsiteX43" fmla="*/ 2771567 w 3336045"/>
                  <a:gd name="connsiteY43" fmla="*/ 1934543 h 3018621"/>
                  <a:gd name="connsiteX0" fmla="*/ 1694532 w 3336045"/>
                  <a:gd name="connsiteY0" fmla="*/ 2886419 h 3018621"/>
                  <a:gd name="connsiteX1" fmla="*/ 1529279 w 3336045"/>
                  <a:gd name="connsiteY1" fmla="*/ 2908453 h 3018621"/>
                  <a:gd name="connsiteX2" fmla="*/ 1353009 w 3336045"/>
                  <a:gd name="connsiteY2" fmla="*/ 2908453 h 3018621"/>
                  <a:gd name="connsiteX3" fmla="*/ 1209790 w 3336045"/>
                  <a:gd name="connsiteY3" fmla="*/ 2930486 h 3018621"/>
                  <a:gd name="connsiteX4" fmla="*/ 1154705 w 3336045"/>
                  <a:gd name="connsiteY4" fmla="*/ 2974554 h 3018621"/>
                  <a:gd name="connsiteX5" fmla="*/ 1033520 w 3336045"/>
                  <a:gd name="connsiteY5" fmla="*/ 2974554 h 3018621"/>
                  <a:gd name="connsiteX6" fmla="*/ 934368 w 3336045"/>
                  <a:gd name="connsiteY6" fmla="*/ 3018621 h 3018621"/>
                  <a:gd name="connsiteX7" fmla="*/ 1033520 w 3336045"/>
                  <a:gd name="connsiteY7" fmla="*/ 2390660 h 3018621"/>
                  <a:gd name="connsiteX8" fmla="*/ 813183 w 3336045"/>
                  <a:gd name="connsiteY8" fmla="*/ 2038120 h 3018621"/>
                  <a:gd name="connsiteX9" fmla="*/ 141154 w 3336045"/>
                  <a:gd name="connsiteY9" fmla="*/ 1718631 h 3018621"/>
                  <a:gd name="connsiteX10" fmla="*/ 0 w 3336045"/>
                  <a:gd name="connsiteY10" fmla="*/ 1687646 h 3018621"/>
                  <a:gd name="connsiteX11" fmla="*/ 8951 w 3336045"/>
                  <a:gd name="connsiteY11" fmla="*/ 1685580 h 3018621"/>
                  <a:gd name="connsiteX12" fmla="*/ 8951 w 3336045"/>
                  <a:gd name="connsiteY12" fmla="*/ 1685580 h 3018621"/>
                  <a:gd name="connsiteX13" fmla="*/ 53019 w 3336045"/>
                  <a:gd name="connsiteY13" fmla="*/ 1255923 h 3018621"/>
                  <a:gd name="connsiteX14" fmla="*/ 130137 w 3336045"/>
                  <a:gd name="connsiteY14" fmla="*/ 1068636 h 3018621"/>
                  <a:gd name="connsiteX15" fmla="*/ 570811 w 3336045"/>
                  <a:gd name="connsiteY15" fmla="*/ 991518 h 3018621"/>
                  <a:gd name="connsiteX16" fmla="*/ 603862 w 3336045"/>
                  <a:gd name="connsiteY16" fmla="*/ 969484 h 3018621"/>
                  <a:gd name="connsiteX17" fmla="*/ 416575 w 3336045"/>
                  <a:gd name="connsiteY17" fmla="*/ 716096 h 3018621"/>
                  <a:gd name="connsiteX18" fmla="*/ 526744 w 3336045"/>
                  <a:gd name="connsiteY18" fmla="*/ 605927 h 3018621"/>
                  <a:gd name="connsiteX19" fmla="*/ 515727 w 3336045"/>
                  <a:gd name="connsiteY19" fmla="*/ 517792 h 3018621"/>
                  <a:gd name="connsiteX20" fmla="*/ 647930 w 3336045"/>
                  <a:gd name="connsiteY20" fmla="*/ 517792 h 3018621"/>
                  <a:gd name="connsiteX21" fmla="*/ 758098 w 3336045"/>
                  <a:gd name="connsiteY21" fmla="*/ 495759 h 3018621"/>
                  <a:gd name="connsiteX22" fmla="*/ 1143689 w 3336045"/>
                  <a:gd name="connsiteY22" fmla="*/ 77118 h 3018621"/>
                  <a:gd name="connsiteX23" fmla="*/ 1242840 w 3336045"/>
                  <a:gd name="connsiteY23" fmla="*/ 143219 h 3018621"/>
                  <a:gd name="connsiteX24" fmla="*/ 1650464 w 3336045"/>
                  <a:gd name="connsiteY24" fmla="*/ 143219 h 3018621"/>
                  <a:gd name="connsiteX25" fmla="*/ 1804701 w 3336045"/>
                  <a:gd name="connsiteY25" fmla="*/ 0 h 3018621"/>
                  <a:gd name="connsiteX26" fmla="*/ 2311477 w 3336045"/>
                  <a:gd name="connsiteY26" fmla="*/ 0 h 3018621"/>
                  <a:gd name="connsiteX27" fmla="*/ 2399611 w 3336045"/>
                  <a:gd name="connsiteY27" fmla="*/ 99151 h 3018621"/>
                  <a:gd name="connsiteX28" fmla="*/ 2697067 w 3336045"/>
                  <a:gd name="connsiteY28" fmla="*/ 77118 h 3018621"/>
                  <a:gd name="connsiteX29" fmla="*/ 2840286 w 3336045"/>
                  <a:gd name="connsiteY29" fmla="*/ 121185 h 3018621"/>
                  <a:gd name="connsiteX30" fmla="*/ 2928421 w 3336045"/>
                  <a:gd name="connsiteY30" fmla="*/ 198303 h 3018621"/>
                  <a:gd name="connsiteX31" fmla="*/ 2873337 w 3336045"/>
                  <a:gd name="connsiteY31" fmla="*/ 363556 h 3018621"/>
                  <a:gd name="connsiteX32" fmla="*/ 2895370 w 3336045"/>
                  <a:gd name="connsiteY32" fmla="*/ 451691 h 3018621"/>
                  <a:gd name="connsiteX33" fmla="*/ 3005539 w 3336045"/>
                  <a:gd name="connsiteY33" fmla="*/ 616944 h 3018621"/>
                  <a:gd name="connsiteX34" fmla="*/ 3060623 w 3336045"/>
                  <a:gd name="connsiteY34" fmla="*/ 683045 h 3018621"/>
                  <a:gd name="connsiteX35" fmla="*/ 3049607 w 3336045"/>
                  <a:gd name="connsiteY35" fmla="*/ 716096 h 3018621"/>
                  <a:gd name="connsiteX36" fmla="*/ 3071640 w 3336045"/>
                  <a:gd name="connsiteY36" fmla="*/ 716096 h 3018621"/>
                  <a:gd name="connsiteX37" fmla="*/ 3336045 w 3336045"/>
                  <a:gd name="connsiteY37" fmla="*/ 848298 h 3018621"/>
                  <a:gd name="connsiteX38" fmla="*/ 3258927 w 3336045"/>
                  <a:gd name="connsiteY38" fmla="*/ 1024568 h 3018621"/>
                  <a:gd name="connsiteX39" fmla="*/ 2884354 w 3336045"/>
                  <a:gd name="connsiteY39" fmla="*/ 1090669 h 3018621"/>
                  <a:gd name="connsiteX40" fmla="*/ 2542831 w 3336045"/>
                  <a:gd name="connsiteY40" fmla="*/ 1619479 h 3018621"/>
                  <a:gd name="connsiteX41" fmla="*/ 2686050 w 3336045"/>
                  <a:gd name="connsiteY41" fmla="*/ 1839816 h 3018621"/>
                  <a:gd name="connsiteX42" fmla="*/ 2771567 w 3336045"/>
                  <a:gd name="connsiteY42" fmla="*/ 1934543 h 3018621"/>
                  <a:gd name="connsiteX0" fmla="*/ 1529279 w 3336045"/>
                  <a:gd name="connsiteY0" fmla="*/ 2908453 h 3018621"/>
                  <a:gd name="connsiteX1" fmla="*/ 1353009 w 3336045"/>
                  <a:gd name="connsiteY1" fmla="*/ 2908453 h 3018621"/>
                  <a:gd name="connsiteX2" fmla="*/ 1209790 w 3336045"/>
                  <a:gd name="connsiteY2" fmla="*/ 2930486 h 3018621"/>
                  <a:gd name="connsiteX3" fmla="*/ 1154705 w 3336045"/>
                  <a:gd name="connsiteY3" fmla="*/ 2974554 h 3018621"/>
                  <a:gd name="connsiteX4" fmla="*/ 1033520 w 3336045"/>
                  <a:gd name="connsiteY4" fmla="*/ 2974554 h 3018621"/>
                  <a:gd name="connsiteX5" fmla="*/ 934368 w 3336045"/>
                  <a:gd name="connsiteY5" fmla="*/ 3018621 h 3018621"/>
                  <a:gd name="connsiteX6" fmla="*/ 1033520 w 3336045"/>
                  <a:gd name="connsiteY6" fmla="*/ 2390660 h 3018621"/>
                  <a:gd name="connsiteX7" fmla="*/ 813183 w 3336045"/>
                  <a:gd name="connsiteY7" fmla="*/ 2038120 h 3018621"/>
                  <a:gd name="connsiteX8" fmla="*/ 141154 w 3336045"/>
                  <a:gd name="connsiteY8" fmla="*/ 1718631 h 3018621"/>
                  <a:gd name="connsiteX9" fmla="*/ 0 w 3336045"/>
                  <a:gd name="connsiteY9" fmla="*/ 1687646 h 3018621"/>
                  <a:gd name="connsiteX10" fmla="*/ 8951 w 3336045"/>
                  <a:gd name="connsiteY10" fmla="*/ 1685580 h 3018621"/>
                  <a:gd name="connsiteX11" fmla="*/ 8951 w 3336045"/>
                  <a:gd name="connsiteY11" fmla="*/ 1685580 h 3018621"/>
                  <a:gd name="connsiteX12" fmla="*/ 53019 w 3336045"/>
                  <a:gd name="connsiteY12" fmla="*/ 1255923 h 3018621"/>
                  <a:gd name="connsiteX13" fmla="*/ 130137 w 3336045"/>
                  <a:gd name="connsiteY13" fmla="*/ 1068636 h 3018621"/>
                  <a:gd name="connsiteX14" fmla="*/ 570811 w 3336045"/>
                  <a:gd name="connsiteY14" fmla="*/ 991518 h 3018621"/>
                  <a:gd name="connsiteX15" fmla="*/ 603862 w 3336045"/>
                  <a:gd name="connsiteY15" fmla="*/ 969484 h 3018621"/>
                  <a:gd name="connsiteX16" fmla="*/ 416575 w 3336045"/>
                  <a:gd name="connsiteY16" fmla="*/ 716096 h 3018621"/>
                  <a:gd name="connsiteX17" fmla="*/ 526744 w 3336045"/>
                  <a:gd name="connsiteY17" fmla="*/ 605927 h 3018621"/>
                  <a:gd name="connsiteX18" fmla="*/ 515727 w 3336045"/>
                  <a:gd name="connsiteY18" fmla="*/ 517792 h 3018621"/>
                  <a:gd name="connsiteX19" fmla="*/ 647930 w 3336045"/>
                  <a:gd name="connsiteY19" fmla="*/ 517792 h 3018621"/>
                  <a:gd name="connsiteX20" fmla="*/ 758098 w 3336045"/>
                  <a:gd name="connsiteY20" fmla="*/ 495759 h 3018621"/>
                  <a:gd name="connsiteX21" fmla="*/ 1143689 w 3336045"/>
                  <a:gd name="connsiteY21" fmla="*/ 77118 h 3018621"/>
                  <a:gd name="connsiteX22" fmla="*/ 1242840 w 3336045"/>
                  <a:gd name="connsiteY22" fmla="*/ 143219 h 3018621"/>
                  <a:gd name="connsiteX23" fmla="*/ 1650464 w 3336045"/>
                  <a:gd name="connsiteY23" fmla="*/ 143219 h 3018621"/>
                  <a:gd name="connsiteX24" fmla="*/ 1804701 w 3336045"/>
                  <a:gd name="connsiteY24" fmla="*/ 0 h 3018621"/>
                  <a:gd name="connsiteX25" fmla="*/ 2311477 w 3336045"/>
                  <a:gd name="connsiteY25" fmla="*/ 0 h 3018621"/>
                  <a:gd name="connsiteX26" fmla="*/ 2399611 w 3336045"/>
                  <a:gd name="connsiteY26" fmla="*/ 99151 h 3018621"/>
                  <a:gd name="connsiteX27" fmla="*/ 2697067 w 3336045"/>
                  <a:gd name="connsiteY27" fmla="*/ 77118 h 3018621"/>
                  <a:gd name="connsiteX28" fmla="*/ 2840286 w 3336045"/>
                  <a:gd name="connsiteY28" fmla="*/ 121185 h 3018621"/>
                  <a:gd name="connsiteX29" fmla="*/ 2928421 w 3336045"/>
                  <a:gd name="connsiteY29" fmla="*/ 198303 h 3018621"/>
                  <a:gd name="connsiteX30" fmla="*/ 2873337 w 3336045"/>
                  <a:gd name="connsiteY30" fmla="*/ 363556 h 3018621"/>
                  <a:gd name="connsiteX31" fmla="*/ 2895370 w 3336045"/>
                  <a:gd name="connsiteY31" fmla="*/ 451691 h 3018621"/>
                  <a:gd name="connsiteX32" fmla="*/ 3005539 w 3336045"/>
                  <a:gd name="connsiteY32" fmla="*/ 616944 h 3018621"/>
                  <a:gd name="connsiteX33" fmla="*/ 3060623 w 3336045"/>
                  <a:gd name="connsiteY33" fmla="*/ 683045 h 3018621"/>
                  <a:gd name="connsiteX34" fmla="*/ 3049607 w 3336045"/>
                  <a:gd name="connsiteY34" fmla="*/ 716096 h 3018621"/>
                  <a:gd name="connsiteX35" fmla="*/ 3071640 w 3336045"/>
                  <a:gd name="connsiteY35" fmla="*/ 716096 h 3018621"/>
                  <a:gd name="connsiteX36" fmla="*/ 3336045 w 3336045"/>
                  <a:gd name="connsiteY36" fmla="*/ 848298 h 3018621"/>
                  <a:gd name="connsiteX37" fmla="*/ 3258927 w 3336045"/>
                  <a:gd name="connsiteY37" fmla="*/ 1024568 h 3018621"/>
                  <a:gd name="connsiteX38" fmla="*/ 2884354 w 3336045"/>
                  <a:gd name="connsiteY38" fmla="*/ 1090669 h 3018621"/>
                  <a:gd name="connsiteX39" fmla="*/ 2542831 w 3336045"/>
                  <a:gd name="connsiteY39" fmla="*/ 1619479 h 3018621"/>
                  <a:gd name="connsiteX40" fmla="*/ 2686050 w 3336045"/>
                  <a:gd name="connsiteY40" fmla="*/ 1839816 h 3018621"/>
                  <a:gd name="connsiteX41" fmla="*/ 2771567 w 3336045"/>
                  <a:gd name="connsiteY41" fmla="*/ 1934543 h 3018621"/>
                  <a:gd name="connsiteX0" fmla="*/ 1353009 w 3336045"/>
                  <a:gd name="connsiteY0" fmla="*/ 2908453 h 3018621"/>
                  <a:gd name="connsiteX1" fmla="*/ 1209790 w 3336045"/>
                  <a:gd name="connsiteY1" fmla="*/ 2930486 h 3018621"/>
                  <a:gd name="connsiteX2" fmla="*/ 1154705 w 3336045"/>
                  <a:gd name="connsiteY2" fmla="*/ 2974554 h 3018621"/>
                  <a:gd name="connsiteX3" fmla="*/ 1033520 w 3336045"/>
                  <a:gd name="connsiteY3" fmla="*/ 2974554 h 3018621"/>
                  <a:gd name="connsiteX4" fmla="*/ 934368 w 3336045"/>
                  <a:gd name="connsiteY4" fmla="*/ 3018621 h 3018621"/>
                  <a:gd name="connsiteX5" fmla="*/ 1033520 w 3336045"/>
                  <a:gd name="connsiteY5" fmla="*/ 2390660 h 3018621"/>
                  <a:gd name="connsiteX6" fmla="*/ 813183 w 3336045"/>
                  <a:gd name="connsiteY6" fmla="*/ 2038120 h 3018621"/>
                  <a:gd name="connsiteX7" fmla="*/ 141154 w 3336045"/>
                  <a:gd name="connsiteY7" fmla="*/ 1718631 h 3018621"/>
                  <a:gd name="connsiteX8" fmla="*/ 0 w 3336045"/>
                  <a:gd name="connsiteY8" fmla="*/ 1687646 h 3018621"/>
                  <a:gd name="connsiteX9" fmla="*/ 8951 w 3336045"/>
                  <a:gd name="connsiteY9" fmla="*/ 1685580 h 3018621"/>
                  <a:gd name="connsiteX10" fmla="*/ 8951 w 3336045"/>
                  <a:gd name="connsiteY10" fmla="*/ 1685580 h 3018621"/>
                  <a:gd name="connsiteX11" fmla="*/ 53019 w 3336045"/>
                  <a:gd name="connsiteY11" fmla="*/ 1255923 h 3018621"/>
                  <a:gd name="connsiteX12" fmla="*/ 130137 w 3336045"/>
                  <a:gd name="connsiteY12" fmla="*/ 1068636 h 3018621"/>
                  <a:gd name="connsiteX13" fmla="*/ 570811 w 3336045"/>
                  <a:gd name="connsiteY13" fmla="*/ 991518 h 3018621"/>
                  <a:gd name="connsiteX14" fmla="*/ 603862 w 3336045"/>
                  <a:gd name="connsiteY14" fmla="*/ 969484 h 3018621"/>
                  <a:gd name="connsiteX15" fmla="*/ 416575 w 3336045"/>
                  <a:gd name="connsiteY15" fmla="*/ 716096 h 3018621"/>
                  <a:gd name="connsiteX16" fmla="*/ 526744 w 3336045"/>
                  <a:gd name="connsiteY16" fmla="*/ 605927 h 3018621"/>
                  <a:gd name="connsiteX17" fmla="*/ 515727 w 3336045"/>
                  <a:gd name="connsiteY17" fmla="*/ 517792 h 3018621"/>
                  <a:gd name="connsiteX18" fmla="*/ 647930 w 3336045"/>
                  <a:gd name="connsiteY18" fmla="*/ 517792 h 3018621"/>
                  <a:gd name="connsiteX19" fmla="*/ 758098 w 3336045"/>
                  <a:gd name="connsiteY19" fmla="*/ 495759 h 3018621"/>
                  <a:gd name="connsiteX20" fmla="*/ 1143689 w 3336045"/>
                  <a:gd name="connsiteY20" fmla="*/ 77118 h 3018621"/>
                  <a:gd name="connsiteX21" fmla="*/ 1242840 w 3336045"/>
                  <a:gd name="connsiteY21" fmla="*/ 143219 h 3018621"/>
                  <a:gd name="connsiteX22" fmla="*/ 1650464 w 3336045"/>
                  <a:gd name="connsiteY22" fmla="*/ 143219 h 3018621"/>
                  <a:gd name="connsiteX23" fmla="*/ 1804701 w 3336045"/>
                  <a:gd name="connsiteY23" fmla="*/ 0 h 3018621"/>
                  <a:gd name="connsiteX24" fmla="*/ 2311477 w 3336045"/>
                  <a:gd name="connsiteY24" fmla="*/ 0 h 3018621"/>
                  <a:gd name="connsiteX25" fmla="*/ 2399611 w 3336045"/>
                  <a:gd name="connsiteY25" fmla="*/ 99151 h 3018621"/>
                  <a:gd name="connsiteX26" fmla="*/ 2697067 w 3336045"/>
                  <a:gd name="connsiteY26" fmla="*/ 77118 h 3018621"/>
                  <a:gd name="connsiteX27" fmla="*/ 2840286 w 3336045"/>
                  <a:gd name="connsiteY27" fmla="*/ 121185 h 3018621"/>
                  <a:gd name="connsiteX28" fmla="*/ 2928421 w 3336045"/>
                  <a:gd name="connsiteY28" fmla="*/ 198303 h 3018621"/>
                  <a:gd name="connsiteX29" fmla="*/ 2873337 w 3336045"/>
                  <a:gd name="connsiteY29" fmla="*/ 363556 h 3018621"/>
                  <a:gd name="connsiteX30" fmla="*/ 2895370 w 3336045"/>
                  <a:gd name="connsiteY30" fmla="*/ 451691 h 3018621"/>
                  <a:gd name="connsiteX31" fmla="*/ 3005539 w 3336045"/>
                  <a:gd name="connsiteY31" fmla="*/ 616944 h 3018621"/>
                  <a:gd name="connsiteX32" fmla="*/ 3060623 w 3336045"/>
                  <a:gd name="connsiteY32" fmla="*/ 683045 h 3018621"/>
                  <a:gd name="connsiteX33" fmla="*/ 3049607 w 3336045"/>
                  <a:gd name="connsiteY33" fmla="*/ 716096 h 3018621"/>
                  <a:gd name="connsiteX34" fmla="*/ 3071640 w 3336045"/>
                  <a:gd name="connsiteY34" fmla="*/ 716096 h 3018621"/>
                  <a:gd name="connsiteX35" fmla="*/ 3336045 w 3336045"/>
                  <a:gd name="connsiteY35" fmla="*/ 848298 h 3018621"/>
                  <a:gd name="connsiteX36" fmla="*/ 3258927 w 3336045"/>
                  <a:gd name="connsiteY36" fmla="*/ 1024568 h 3018621"/>
                  <a:gd name="connsiteX37" fmla="*/ 2884354 w 3336045"/>
                  <a:gd name="connsiteY37" fmla="*/ 1090669 h 3018621"/>
                  <a:gd name="connsiteX38" fmla="*/ 2542831 w 3336045"/>
                  <a:gd name="connsiteY38" fmla="*/ 1619479 h 3018621"/>
                  <a:gd name="connsiteX39" fmla="*/ 2686050 w 3336045"/>
                  <a:gd name="connsiteY39" fmla="*/ 1839816 h 3018621"/>
                  <a:gd name="connsiteX40" fmla="*/ 2771567 w 3336045"/>
                  <a:gd name="connsiteY40" fmla="*/ 1934543 h 3018621"/>
                  <a:gd name="connsiteX0" fmla="*/ 1209790 w 3336045"/>
                  <a:gd name="connsiteY0" fmla="*/ 2930486 h 3018621"/>
                  <a:gd name="connsiteX1" fmla="*/ 1154705 w 3336045"/>
                  <a:gd name="connsiteY1" fmla="*/ 2974554 h 3018621"/>
                  <a:gd name="connsiteX2" fmla="*/ 1033520 w 3336045"/>
                  <a:gd name="connsiteY2" fmla="*/ 2974554 h 3018621"/>
                  <a:gd name="connsiteX3" fmla="*/ 934368 w 3336045"/>
                  <a:gd name="connsiteY3" fmla="*/ 3018621 h 3018621"/>
                  <a:gd name="connsiteX4" fmla="*/ 1033520 w 3336045"/>
                  <a:gd name="connsiteY4" fmla="*/ 2390660 h 3018621"/>
                  <a:gd name="connsiteX5" fmla="*/ 813183 w 3336045"/>
                  <a:gd name="connsiteY5" fmla="*/ 2038120 h 3018621"/>
                  <a:gd name="connsiteX6" fmla="*/ 141154 w 3336045"/>
                  <a:gd name="connsiteY6" fmla="*/ 1718631 h 3018621"/>
                  <a:gd name="connsiteX7" fmla="*/ 0 w 3336045"/>
                  <a:gd name="connsiteY7" fmla="*/ 1687646 h 3018621"/>
                  <a:gd name="connsiteX8" fmla="*/ 8951 w 3336045"/>
                  <a:gd name="connsiteY8" fmla="*/ 1685580 h 3018621"/>
                  <a:gd name="connsiteX9" fmla="*/ 8951 w 3336045"/>
                  <a:gd name="connsiteY9" fmla="*/ 1685580 h 3018621"/>
                  <a:gd name="connsiteX10" fmla="*/ 53019 w 3336045"/>
                  <a:gd name="connsiteY10" fmla="*/ 1255923 h 3018621"/>
                  <a:gd name="connsiteX11" fmla="*/ 130137 w 3336045"/>
                  <a:gd name="connsiteY11" fmla="*/ 1068636 h 3018621"/>
                  <a:gd name="connsiteX12" fmla="*/ 570811 w 3336045"/>
                  <a:gd name="connsiteY12" fmla="*/ 991518 h 3018621"/>
                  <a:gd name="connsiteX13" fmla="*/ 603862 w 3336045"/>
                  <a:gd name="connsiteY13" fmla="*/ 969484 h 3018621"/>
                  <a:gd name="connsiteX14" fmla="*/ 416575 w 3336045"/>
                  <a:gd name="connsiteY14" fmla="*/ 716096 h 3018621"/>
                  <a:gd name="connsiteX15" fmla="*/ 526744 w 3336045"/>
                  <a:gd name="connsiteY15" fmla="*/ 605927 h 3018621"/>
                  <a:gd name="connsiteX16" fmla="*/ 515727 w 3336045"/>
                  <a:gd name="connsiteY16" fmla="*/ 517792 h 3018621"/>
                  <a:gd name="connsiteX17" fmla="*/ 647930 w 3336045"/>
                  <a:gd name="connsiteY17" fmla="*/ 517792 h 3018621"/>
                  <a:gd name="connsiteX18" fmla="*/ 758098 w 3336045"/>
                  <a:gd name="connsiteY18" fmla="*/ 495759 h 3018621"/>
                  <a:gd name="connsiteX19" fmla="*/ 1143689 w 3336045"/>
                  <a:gd name="connsiteY19" fmla="*/ 77118 h 3018621"/>
                  <a:gd name="connsiteX20" fmla="*/ 1242840 w 3336045"/>
                  <a:gd name="connsiteY20" fmla="*/ 143219 h 3018621"/>
                  <a:gd name="connsiteX21" fmla="*/ 1650464 w 3336045"/>
                  <a:gd name="connsiteY21" fmla="*/ 143219 h 3018621"/>
                  <a:gd name="connsiteX22" fmla="*/ 1804701 w 3336045"/>
                  <a:gd name="connsiteY22" fmla="*/ 0 h 3018621"/>
                  <a:gd name="connsiteX23" fmla="*/ 2311477 w 3336045"/>
                  <a:gd name="connsiteY23" fmla="*/ 0 h 3018621"/>
                  <a:gd name="connsiteX24" fmla="*/ 2399611 w 3336045"/>
                  <a:gd name="connsiteY24" fmla="*/ 99151 h 3018621"/>
                  <a:gd name="connsiteX25" fmla="*/ 2697067 w 3336045"/>
                  <a:gd name="connsiteY25" fmla="*/ 77118 h 3018621"/>
                  <a:gd name="connsiteX26" fmla="*/ 2840286 w 3336045"/>
                  <a:gd name="connsiteY26" fmla="*/ 121185 h 3018621"/>
                  <a:gd name="connsiteX27" fmla="*/ 2928421 w 3336045"/>
                  <a:gd name="connsiteY27" fmla="*/ 198303 h 3018621"/>
                  <a:gd name="connsiteX28" fmla="*/ 2873337 w 3336045"/>
                  <a:gd name="connsiteY28" fmla="*/ 363556 h 3018621"/>
                  <a:gd name="connsiteX29" fmla="*/ 2895370 w 3336045"/>
                  <a:gd name="connsiteY29" fmla="*/ 451691 h 3018621"/>
                  <a:gd name="connsiteX30" fmla="*/ 3005539 w 3336045"/>
                  <a:gd name="connsiteY30" fmla="*/ 616944 h 3018621"/>
                  <a:gd name="connsiteX31" fmla="*/ 3060623 w 3336045"/>
                  <a:gd name="connsiteY31" fmla="*/ 683045 h 3018621"/>
                  <a:gd name="connsiteX32" fmla="*/ 3049607 w 3336045"/>
                  <a:gd name="connsiteY32" fmla="*/ 716096 h 3018621"/>
                  <a:gd name="connsiteX33" fmla="*/ 3071640 w 3336045"/>
                  <a:gd name="connsiteY33" fmla="*/ 716096 h 3018621"/>
                  <a:gd name="connsiteX34" fmla="*/ 3336045 w 3336045"/>
                  <a:gd name="connsiteY34" fmla="*/ 848298 h 3018621"/>
                  <a:gd name="connsiteX35" fmla="*/ 3258927 w 3336045"/>
                  <a:gd name="connsiteY35" fmla="*/ 1024568 h 3018621"/>
                  <a:gd name="connsiteX36" fmla="*/ 2884354 w 3336045"/>
                  <a:gd name="connsiteY36" fmla="*/ 1090669 h 3018621"/>
                  <a:gd name="connsiteX37" fmla="*/ 2542831 w 3336045"/>
                  <a:gd name="connsiteY37" fmla="*/ 1619479 h 3018621"/>
                  <a:gd name="connsiteX38" fmla="*/ 2686050 w 3336045"/>
                  <a:gd name="connsiteY38" fmla="*/ 1839816 h 3018621"/>
                  <a:gd name="connsiteX39" fmla="*/ 2771567 w 3336045"/>
                  <a:gd name="connsiteY39" fmla="*/ 1934543 h 3018621"/>
                  <a:gd name="connsiteX0" fmla="*/ 1154705 w 3336045"/>
                  <a:gd name="connsiteY0" fmla="*/ 2974554 h 3018621"/>
                  <a:gd name="connsiteX1" fmla="*/ 1033520 w 3336045"/>
                  <a:gd name="connsiteY1" fmla="*/ 2974554 h 3018621"/>
                  <a:gd name="connsiteX2" fmla="*/ 934368 w 3336045"/>
                  <a:gd name="connsiteY2" fmla="*/ 3018621 h 3018621"/>
                  <a:gd name="connsiteX3" fmla="*/ 1033520 w 3336045"/>
                  <a:gd name="connsiteY3" fmla="*/ 2390660 h 3018621"/>
                  <a:gd name="connsiteX4" fmla="*/ 813183 w 3336045"/>
                  <a:gd name="connsiteY4" fmla="*/ 2038120 h 3018621"/>
                  <a:gd name="connsiteX5" fmla="*/ 141154 w 3336045"/>
                  <a:gd name="connsiteY5" fmla="*/ 1718631 h 3018621"/>
                  <a:gd name="connsiteX6" fmla="*/ 0 w 3336045"/>
                  <a:gd name="connsiteY6" fmla="*/ 1687646 h 3018621"/>
                  <a:gd name="connsiteX7" fmla="*/ 8951 w 3336045"/>
                  <a:gd name="connsiteY7" fmla="*/ 1685580 h 3018621"/>
                  <a:gd name="connsiteX8" fmla="*/ 8951 w 3336045"/>
                  <a:gd name="connsiteY8" fmla="*/ 1685580 h 3018621"/>
                  <a:gd name="connsiteX9" fmla="*/ 53019 w 3336045"/>
                  <a:gd name="connsiteY9" fmla="*/ 1255923 h 3018621"/>
                  <a:gd name="connsiteX10" fmla="*/ 130137 w 3336045"/>
                  <a:gd name="connsiteY10" fmla="*/ 1068636 h 3018621"/>
                  <a:gd name="connsiteX11" fmla="*/ 570811 w 3336045"/>
                  <a:gd name="connsiteY11" fmla="*/ 991518 h 3018621"/>
                  <a:gd name="connsiteX12" fmla="*/ 603862 w 3336045"/>
                  <a:gd name="connsiteY12" fmla="*/ 969484 h 3018621"/>
                  <a:gd name="connsiteX13" fmla="*/ 416575 w 3336045"/>
                  <a:gd name="connsiteY13" fmla="*/ 716096 h 3018621"/>
                  <a:gd name="connsiteX14" fmla="*/ 526744 w 3336045"/>
                  <a:gd name="connsiteY14" fmla="*/ 605927 h 3018621"/>
                  <a:gd name="connsiteX15" fmla="*/ 515727 w 3336045"/>
                  <a:gd name="connsiteY15" fmla="*/ 517792 h 3018621"/>
                  <a:gd name="connsiteX16" fmla="*/ 647930 w 3336045"/>
                  <a:gd name="connsiteY16" fmla="*/ 517792 h 3018621"/>
                  <a:gd name="connsiteX17" fmla="*/ 758098 w 3336045"/>
                  <a:gd name="connsiteY17" fmla="*/ 495759 h 3018621"/>
                  <a:gd name="connsiteX18" fmla="*/ 1143689 w 3336045"/>
                  <a:gd name="connsiteY18" fmla="*/ 77118 h 3018621"/>
                  <a:gd name="connsiteX19" fmla="*/ 1242840 w 3336045"/>
                  <a:gd name="connsiteY19" fmla="*/ 143219 h 3018621"/>
                  <a:gd name="connsiteX20" fmla="*/ 1650464 w 3336045"/>
                  <a:gd name="connsiteY20" fmla="*/ 143219 h 3018621"/>
                  <a:gd name="connsiteX21" fmla="*/ 1804701 w 3336045"/>
                  <a:gd name="connsiteY21" fmla="*/ 0 h 3018621"/>
                  <a:gd name="connsiteX22" fmla="*/ 2311477 w 3336045"/>
                  <a:gd name="connsiteY22" fmla="*/ 0 h 3018621"/>
                  <a:gd name="connsiteX23" fmla="*/ 2399611 w 3336045"/>
                  <a:gd name="connsiteY23" fmla="*/ 99151 h 3018621"/>
                  <a:gd name="connsiteX24" fmla="*/ 2697067 w 3336045"/>
                  <a:gd name="connsiteY24" fmla="*/ 77118 h 3018621"/>
                  <a:gd name="connsiteX25" fmla="*/ 2840286 w 3336045"/>
                  <a:gd name="connsiteY25" fmla="*/ 121185 h 3018621"/>
                  <a:gd name="connsiteX26" fmla="*/ 2928421 w 3336045"/>
                  <a:gd name="connsiteY26" fmla="*/ 198303 h 3018621"/>
                  <a:gd name="connsiteX27" fmla="*/ 2873337 w 3336045"/>
                  <a:gd name="connsiteY27" fmla="*/ 363556 h 3018621"/>
                  <a:gd name="connsiteX28" fmla="*/ 2895370 w 3336045"/>
                  <a:gd name="connsiteY28" fmla="*/ 451691 h 3018621"/>
                  <a:gd name="connsiteX29" fmla="*/ 3005539 w 3336045"/>
                  <a:gd name="connsiteY29" fmla="*/ 616944 h 3018621"/>
                  <a:gd name="connsiteX30" fmla="*/ 3060623 w 3336045"/>
                  <a:gd name="connsiteY30" fmla="*/ 683045 h 3018621"/>
                  <a:gd name="connsiteX31" fmla="*/ 3049607 w 3336045"/>
                  <a:gd name="connsiteY31" fmla="*/ 716096 h 3018621"/>
                  <a:gd name="connsiteX32" fmla="*/ 3071640 w 3336045"/>
                  <a:gd name="connsiteY32" fmla="*/ 716096 h 3018621"/>
                  <a:gd name="connsiteX33" fmla="*/ 3336045 w 3336045"/>
                  <a:gd name="connsiteY33" fmla="*/ 848298 h 3018621"/>
                  <a:gd name="connsiteX34" fmla="*/ 3258927 w 3336045"/>
                  <a:gd name="connsiteY34" fmla="*/ 1024568 h 3018621"/>
                  <a:gd name="connsiteX35" fmla="*/ 2884354 w 3336045"/>
                  <a:gd name="connsiteY35" fmla="*/ 1090669 h 3018621"/>
                  <a:gd name="connsiteX36" fmla="*/ 2542831 w 3336045"/>
                  <a:gd name="connsiteY36" fmla="*/ 1619479 h 3018621"/>
                  <a:gd name="connsiteX37" fmla="*/ 2686050 w 3336045"/>
                  <a:gd name="connsiteY37" fmla="*/ 1839816 h 3018621"/>
                  <a:gd name="connsiteX38" fmla="*/ 2771567 w 3336045"/>
                  <a:gd name="connsiteY38" fmla="*/ 1934543 h 3018621"/>
                  <a:gd name="connsiteX0" fmla="*/ 1033520 w 3336045"/>
                  <a:gd name="connsiteY0" fmla="*/ 2974554 h 3018621"/>
                  <a:gd name="connsiteX1" fmla="*/ 934368 w 3336045"/>
                  <a:gd name="connsiteY1" fmla="*/ 3018621 h 3018621"/>
                  <a:gd name="connsiteX2" fmla="*/ 1033520 w 3336045"/>
                  <a:gd name="connsiteY2" fmla="*/ 2390660 h 3018621"/>
                  <a:gd name="connsiteX3" fmla="*/ 813183 w 3336045"/>
                  <a:gd name="connsiteY3" fmla="*/ 2038120 h 3018621"/>
                  <a:gd name="connsiteX4" fmla="*/ 141154 w 3336045"/>
                  <a:gd name="connsiteY4" fmla="*/ 1718631 h 3018621"/>
                  <a:gd name="connsiteX5" fmla="*/ 0 w 3336045"/>
                  <a:gd name="connsiteY5" fmla="*/ 1687646 h 3018621"/>
                  <a:gd name="connsiteX6" fmla="*/ 8951 w 3336045"/>
                  <a:gd name="connsiteY6" fmla="*/ 1685580 h 3018621"/>
                  <a:gd name="connsiteX7" fmla="*/ 8951 w 3336045"/>
                  <a:gd name="connsiteY7" fmla="*/ 1685580 h 3018621"/>
                  <a:gd name="connsiteX8" fmla="*/ 53019 w 3336045"/>
                  <a:gd name="connsiteY8" fmla="*/ 1255923 h 3018621"/>
                  <a:gd name="connsiteX9" fmla="*/ 130137 w 3336045"/>
                  <a:gd name="connsiteY9" fmla="*/ 1068636 h 3018621"/>
                  <a:gd name="connsiteX10" fmla="*/ 570811 w 3336045"/>
                  <a:gd name="connsiteY10" fmla="*/ 991518 h 3018621"/>
                  <a:gd name="connsiteX11" fmla="*/ 603862 w 3336045"/>
                  <a:gd name="connsiteY11" fmla="*/ 969484 h 3018621"/>
                  <a:gd name="connsiteX12" fmla="*/ 416575 w 3336045"/>
                  <a:gd name="connsiteY12" fmla="*/ 716096 h 3018621"/>
                  <a:gd name="connsiteX13" fmla="*/ 526744 w 3336045"/>
                  <a:gd name="connsiteY13" fmla="*/ 605927 h 3018621"/>
                  <a:gd name="connsiteX14" fmla="*/ 515727 w 3336045"/>
                  <a:gd name="connsiteY14" fmla="*/ 517792 h 3018621"/>
                  <a:gd name="connsiteX15" fmla="*/ 647930 w 3336045"/>
                  <a:gd name="connsiteY15" fmla="*/ 517792 h 3018621"/>
                  <a:gd name="connsiteX16" fmla="*/ 758098 w 3336045"/>
                  <a:gd name="connsiteY16" fmla="*/ 495759 h 3018621"/>
                  <a:gd name="connsiteX17" fmla="*/ 1143689 w 3336045"/>
                  <a:gd name="connsiteY17" fmla="*/ 77118 h 3018621"/>
                  <a:gd name="connsiteX18" fmla="*/ 1242840 w 3336045"/>
                  <a:gd name="connsiteY18" fmla="*/ 143219 h 3018621"/>
                  <a:gd name="connsiteX19" fmla="*/ 1650464 w 3336045"/>
                  <a:gd name="connsiteY19" fmla="*/ 143219 h 3018621"/>
                  <a:gd name="connsiteX20" fmla="*/ 1804701 w 3336045"/>
                  <a:gd name="connsiteY20" fmla="*/ 0 h 3018621"/>
                  <a:gd name="connsiteX21" fmla="*/ 2311477 w 3336045"/>
                  <a:gd name="connsiteY21" fmla="*/ 0 h 3018621"/>
                  <a:gd name="connsiteX22" fmla="*/ 2399611 w 3336045"/>
                  <a:gd name="connsiteY22" fmla="*/ 99151 h 3018621"/>
                  <a:gd name="connsiteX23" fmla="*/ 2697067 w 3336045"/>
                  <a:gd name="connsiteY23" fmla="*/ 77118 h 3018621"/>
                  <a:gd name="connsiteX24" fmla="*/ 2840286 w 3336045"/>
                  <a:gd name="connsiteY24" fmla="*/ 121185 h 3018621"/>
                  <a:gd name="connsiteX25" fmla="*/ 2928421 w 3336045"/>
                  <a:gd name="connsiteY25" fmla="*/ 198303 h 3018621"/>
                  <a:gd name="connsiteX26" fmla="*/ 2873337 w 3336045"/>
                  <a:gd name="connsiteY26" fmla="*/ 363556 h 3018621"/>
                  <a:gd name="connsiteX27" fmla="*/ 2895370 w 3336045"/>
                  <a:gd name="connsiteY27" fmla="*/ 451691 h 3018621"/>
                  <a:gd name="connsiteX28" fmla="*/ 3005539 w 3336045"/>
                  <a:gd name="connsiteY28" fmla="*/ 616944 h 3018621"/>
                  <a:gd name="connsiteX29" fmla="*/ 3060623 w 3336045"/>
                  <a:gd name="connsiteY29" fmla="*/ 683045 h 3018621"/>
                  <a:gd name="connsiteX30" fmla="*/ 3049607 w 3336045"/>
                  <a:gd name="connsiteY30" fmla="*/ 716096 h 3018621"/>
                  <a:gd name="connsiteX31" fmla="*/ 3071640 w 3336045"/>
                  <a:gd name="connsiteY31" fmla="*/ 716096 h 3018621"/>
                  <a:gd name="connsiteX32" fmla="*/ 3336045 w 3336045"/>
                  <a:gd name="connsiteY32" fmla="*/ 848298 h 3018621"/>
                  <a:gd name="connsiteX33" fmla="*/ 3258927 w 3336045"/>
                  <a:gd name="connsiteY33" fmla="*/ 1024568 h 3018621"/>
                  <a:gd name="connsiteX34" fmla="*/ 2884354 w 3336045"/>
                  <a:gd name="connsiteY34" fmla="*/ 1090669 h 3018621"/>
                  <a:gd name="connsiteX35" fmla="*/ 2542831 w 3336045"/>
                  <a:gd name="connsiteY35" fmla="*/ 1619479 h 3018621"/>
                  <a:gd name="connsiteX36" fmla="*/ 2686050 w 3336045"/>
                  <a:gd name="connsiteY36" fmla="*/ 1839816 h 3018621"/>
                  <a:gd name="connsiteX37" fmla="*/ 2771567 w 3336045"/>
                  <a:gd name="connsiteY37" fmla="*/ 1934543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71567 w 3336045"/>
                  <a:gd name="connsiteY36" fmla="*/ 1934543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53579 w 3336045"/>
                  <a:gd name="connsiteY36" fmla="*/ 1952531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2016 w 3336045"/>
                  <a:gd name="connsiteY36" fmla="*/ 197453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6906 w 3336045"/>
                  <a:gd name="connsiteY36" fmla="*/ 1976981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26686 w 3336045"/>
                  <a:gd name="connsiteY36" fmla="*/ 198431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24241 w 3336045"/>
                  <a:gd name="connsiteY36" fmla="*/ 1991651 h 301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36045" h="3018621">
                    <a:moveTo>
                      <a:pt x="934368" y="3018621"/>
                    </a:moveTo>
                    <a:lnTo>
                      <a:pt x="1033520" y="2390660"/>
                    </a:lnTo>
                    <a:lnTo>
                      <a:pt x="813183" y="2038120"/>
                    </a:lnTo>
                    <a:lnTo>
                      <a:pt x="141154" y="1718631"/>
                    </a:lnTo>
                    <a:cubicBezTo>
                      <a:pt x="27849" y="1666569"/>
                      <a:pt x="1626" y="1686164"/>
                      <a:pt x="0" y="1687646"/>
                    </a:cubicBezTo>
                    <a:lnTo>
                      <a:pt x="8951" y="1685580"/>
                    </a:lnTo>
                    <a:lnTo>
                      <a:pt x="8951" y="1685580"/>
                    </a:lnTo>
                    <a:lnTo>
                      <a:pt x="53019" y="1255923"/>
                    </a:lnTo>
                    <a:lnTo>
                      <a:pt x="130137" y="1068636"/>
                    </a:lnTo>
                    <a:lnTo>
                      <a:pt x="570811" y="991518"/>
                    </a:lnTo>
                    <a:lnTo>
                      <a:pt x="603862" y="969484"/>
                    </a:lnTo>
                    <a:lnTo>
                      <a:pt x="416575" y="716096"/>
                    </a:lnTo>
                    <a:lnTo>
                      <a:pt x="526744" y="605927"/>
                    </a:lnTo>
                    <a:lnTo>
                      <a:pt x="515727" y="517792"/>
                    </a:lnTo>
                    <a:lnTo>
                      <a:pt x="647930" y="517792"/>
                    </a:lnTo>
                    <a:lnTo>
                      <a:pt x="758098" y="495759"/>
                    </a:lnTo>
                    <a:lnTo>
                      <a:pt x="1143689" y="77118"/>
                    </a:lnTo>
                    <a:lnTo>
                      <a:pt x="1242840" y="143219"/>
                    </a:lnTo>
                    <a:lnTo>
                      <a:pt x="1650464" y="143219"/>
                    </a:lnTo>
                    <a:lnTo>
                      <a:pt x="1804701" y="0"/>
                    </a:lnTo>
                    <a:lnTo>
                      <a:pt x="2311477" y="0"/>
                    </a:lnTo>
                    <a:lnTo>
                      <a:pt x="2399611" y="99151"/>
                    </a:lnTo>
                    <a:lnTo>
                      <a:pt x="2697067" y="77118"/>
                    </a:lnTo>
                    <a:lnTo>
                      <a:pt x="2840286" y="121185"/>
                    </a:lnTo>
                    <a:lnTo>
                      <a:pt x="2928421" y="198303"/>
                    </a:lnTo>
                    <a:lnTo>
                      <a:pt x="2873337" y="363556"/>
                    </a:lnTo>
                    <a:lnTo>
                      <a:pt x="2895370" y="451691"/>
                    </a:lnTo>
                    <a:lnTo>
                      <a:pt x="3005539" y="616944"/>
                    </a:lnTo>
                    <a:lnTo>
                      <a:pt x="3060623" y="683045"/>
                    </a:lnTo>
                    <a:lnTo>
                      <a:pt x="3049607" y="716096"/>
                    </a:lnTo>
                    <a:lnTo>
                      <a:pt x="3071640" y="716096"/>
                    </a:lnTo>
                    <a:lnTo>
                      <a:pt x="3336045" y="848298"/>
                    </a:lnTo>
                    <a:lnTo>
                      <a:pt x="3258927" y="1024568"/>
                    </a:lnTo>
                    <a:lnTo>
                      <a:pt x="2884354" y="1090669"/>
                    </a:lnTo>
                    <a:lnTo>
                      <a:pt x="2542831" y="1619479"/>
                    </a:lnTo>
                    <a:lnTo>
                      <a:pt x="2686050" y="1839816"/>
                    </a:lnTo>
                    <a:cubicBezTo>
                      <a:pt x="2697067" y="1883884"/>
                      <a:pt x="2724241" y="1991651"/>
                      <a:pt x="2724241" y="1991651"/>
                    </a:cubicBezTo>
                  </a:path>
                </a:pathLst>
              </a:custGeom>
              <a:noFill/>
              <a:ln w="57150">
                <a:solidFill>
                  <a:srgbClr val="B0A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82EEE6A-F8D5-4954-8498-E109981435A3}"/>
                </a:ext>
              </a:extLst>
            </p:cNvPr>
            <p:cNvSpPr txBox="1"/>
            <p:nvPr/>
          </p:nvSpPr>
          <p:spPr>
            <a:xfrm>
              <a:off x="4845829" y="2677252"/>
              <a:ext cx="385762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tum" pitchFamily="50" charset="0"/>
                  <a:cs typeface="Aharoni" panose="02010803020104030203" pitchFamily="2" charset="-79"/>
                </a:rPr>
                <a:t>THANK YOU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559637" y="6119336"/>
            <a:ext cx="245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D5E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SECSI Team</a:t>
            </a:r>
          </a:p>
          <a:p>
            <a:r>
              <a:rPr lang="sl-SI" dirty="0" smtClean="0">
                <a:solidFill>
                  <a:srgbClr val="D5E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Davor Mizerit</a:t>
            </a:r>
            <a:endParaRPr lang="en-GB" dirty="0">
              <a:solidFill>
                <a:srgbClr val="D5E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5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4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8" repeatCount="4000" accel="24000" decel="2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xit" presetSubtype="8" repeatCount="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8" repeatCount="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repeatCount="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repeatCount="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91667E-6 0 L -0.09909 0 C -0.14362 0 -0.19817 0.11088 -0.19817 0.19907 L -0.19817 0.39815 " pathEditMode="relative" rAng="16200000" ptsTypes="AA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199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50" grpId="0" animBg="1"/>
      <p:bldP spid="50" grpId="1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17B57E9-8ACC-482B-83CB-83D2BF79101E}"/>
              </a:ext>
            </a:extLst>
          </p:cNvPr>
          <p:cNvGrpSpPr/>
          <p:nvPr/>
        </p:nvGrpSpPr>
        <p:grpSpPr>
          <a:xfrm>
            <a:off x="4235322" y="1112705"/>
            <a:ext cx="7375224" cy="5065846"/>
            <a:chOff x="4235322" y="1112705"/>
            <a:chExt cx="7375224" cy="506584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6F50BFF-D79C-4DF6-AF5C-5DE4D8EB62F0}"/>
                </a:ext>
              </a:extLst>
            </p:cNvPr>
            <p:cNvGrpSpPr/>
            <p:nvPr/>
          </p:nvGrpSpPr>
          <p:grpSpPr>
            <a:xfrm>
              <a:off x="5965362" y="1112705"/>
              <a:ext cx="5283175" cy="5065846"/>
              <a:chOff x="1839329" y="196793"/>
              <a:chExt cx="6940356" cy="6654857"/>
            </a:xfrm>
          </p:grpSpPr>
          <p:sp>
            <p:nvSpPr>
              <p:cNvPr id="44" name="SEAFRA1">
                <a:extLst>
                  <a:ext uri="{FF2B5EF4-FFF2-40B4-BE49-F238E27FC236}">
                    <a16:creationId xmlns:a16="http://schemas.microsoft.com/office/drawing/2014/main" xmlns="" id="{799EA5C2-7D5D-4D27-8E27-FFA3BEC8CE50}"/>
                  </a:ext>
                </a:extLst>
              </p:cNvPr>
              <p:cNvSpPr/>
              <p:nvPr/>
            </p:nvSpPr>
            <p:spPr>
              <a:xfrm>
                <a:off x="2494388" y="2179272"/>
                <a:ext cx="6285297" cy="4672378"/>
              </a:xfrm>
              <a:custGeom>
                <a:avLst/>
                <a:gdLst>
                  <a:gd name="connsiteX0" fmla="*/ 2079057 w 6285297"/>
                  <a:gd name="connsiteY0" fmla="*/ 0 h 4620126"/>
                  <a:gd name="connsiteX1" fmla="*/ 2079057 w 6285297"/>
                  <a:gd name="connsiteY1" fmla="*/ 0 h 4620126"/>
                  <a:gd name="connsiteX2" fmla="*/ 2242686 w 6285297"/>
                  <a:gd name="connsiteY2" fmla="*/ 67377 h 4620126"/>
                  <a:gd name="connsiteX3" fmla="*/ 2348564 w 6285297"/>
                  <a:gd name="connsiteY3" fmla="*/ 211756 h 4620126"/>
                  <a:gd name="connsiteX4" fmla="*/ 2502569 w 6285297"/>
                  <a:gd name="connsiteY4" fmla="*/ 308008 h 4620126"/>
                  <a:gd name="connsiteX5" fmla="*/ 2598821 w 6285297"/>
                  <a:gd name="connsiteY5" fmla="*/ 442762 h 4620126"/>
                  <a:gd name="connsiteX6" fmla="*/ 2675823 w 6285297"/>
                  <a:gd name="connsiteY6" fmla="*/ 490888 h 4620126"/>
                  <a:gd name="connsiteX7" fmla="*/ 2820202 w 6285297"/>
                  <a:gd name="connsiteY7" fmla="*/ 481263 h 4620126"/>
                  <a:gd name="connsiteX8" fmla="*/ 2877954 w 6285297"/>
                  <a:gd name="connsiteY8" fmla="*/ 567890 h 4620126"/>
                  <a:gd name="connsiteX9" fmla="*/ 2964581 w 6285297"/>
                  <a:gd name="connsiteY9" fmla="*/ 606391 h 4620126"/>
                  <a:gd name="connsiteX10" fmla="*/ 3089710 w 6285297"/>
                  <a:gd name="connsiteY10" fmla="*/ 596766 h 4620126"/>
                  <a:gd name="connsiteX11" fmla="*/ 3108960 w 6285297"/>
                  <a:gd name="connsiteY11" fmla="*/ 577516 h 4620126"/>
                  <a:gd name="connsiteX12" fmla="*/ 3205213 w 6285297"/>
                  <a:gd name="connsiteY12" fmla="*/ 644892 h 4620126"/>
                  <a:gd name="connsiteX13" fmla="*/ 3378468 w 6285297"/>
                  <a:gd name="connsiteY13" fmla="*/ 606391 h 4620126"/>
                  <a:gd name="connsiteX14" fmla="*/ 3455470 w 6285297"/>
                  <a:gd name="connsiteY14" fmla="*/ 500513 h 4620126"/>
                  <a:gd name="connsiteX15" fmla="*/ 3609474 w 6285297"/>
                  <a:gd name="connsiteY15" fmla="*/ 462012 h 4620126"/>
                  <a:gd name="connsiteX16" fmla="*/ 3724977 w 6285297"/>
                  <a:gd name="connsiteY16" fmla="*/ 423511 h 4620126"/>
                  <a:gd name="connsiteX17" fmla="*/ 3811604 w 6285297"/>
                  <a:gd name="connsiteY17" fmla="*/ 385010 h 4620126"/>
                  <a:gd name="connsiteX18" fmla="*/ 3907857 w 6285297"/>
                  <a:gd name="connsiteY18" fmla="*/ 288758 h 4620126"/>
                  <a:gd name="connsiteX19" fmla="*/ 4013735 w 6285297"/>
                  <a:gd name="connsiteY19" fmla="*/ 192505 h 4620126"/>
                  <a:gd name="connsiteX20" fmla="*/ 4109988 w 6285297"/>
                  <a:gd name="connsiteY20" fmla="*/ 240631 h 4620126"/>
                  <a:gd name="connsiteX21" fmla="*/ 4369870 w 6285297"/>
                  <a:gd name="connsiteY21" fmla="*/ 211756 h 4620126"/>
                  <a:gd name="connsiteX22" fmla="*/ 4543124 w 6285297"/>
                  <a:gd name="connsiteY22" fmla="*/ 375385 h 4620126"/>
                  <a:gd name="connsiteX23" fmla="*/ 4687503 w 6285297"/>
                  <a:gd name="connsiteY23" fmla="*/ 500513 h 4620126"/>
                  <a:gd name="connsiteX24" fmla="*/ 5005137 w 6285297"/>
                  <a:gd name="connsiteY24" fmla="*/ 904774 h 4620126"/>
                  <a:gd name="connsiteX25" fmla="*/ 5111015 w 6285297"/>
                  <a:gd name="connsiteY25" fmla="*/ 1078029 h 4620126"/>
                  <a:gd name="connsiteX26" fmla="*/ 5178392 w 6285297"/>
                  <a:gd name="connsiteY26" fmla="*/ 1232033 h 4620126"/>
                  <a:gd name="connsiteX27" fmla="*/ 5245769 w 6285297"/>
                  <a:gd name="connsiteY27" fmla="*/ 1347537 h 4620126"/>
                  <a:gd name="connsiteX28" fmla="*/ 5958038 w 6285297"/>
                  <a:gd name="connsiteY28" fmla="*/ 1395663 h 4620126"/>
                  <a:gd name="connsiteX29" fmla="*/ 5909912 w 6285297"/>
                  <a:gd name="connsiteY29" fmla="*/ 1665170 h 4620126"/>
                  <a:gd name="connsiteX30" fmla="*/ 5996539 w 6285297"/>
                  <a:gd name="connsiteY30" fmla="*/ 1732547 h 4620126"/>
                  <a:gd name="connsiteX31" fmla="*/ 5948413 w 6285297"/>
                  <a:gd name="connsiteY31" fmla="*/ 1867301 h 4620126"/>
                  <a:gd name="connsiteX32" fmla="*/ 5871411 w 6285297"/>
                  <a:gd name="connsiteY32" fmla="*/ 1915427 h 4620126"/>
                  <a:gd name="connsiteX33" fmla="*/ 5832910 w 6285297"/>
                  <a:gd name="connsiteY33" fmla="*/ 2117558 h 4620126"/>
                  <a:gd name="connsiteX34" fmla="*/ 5890661 w 6285297"/>
                  <a:gd name="connsiteY34" fmla="*/ 2213810 h 4620126"/>
                  <a:gd name="connsiteX35" fmla="*/ 5919537 w 6285297"/>
                  <a:gd name="connsiteY35" fmla="*/ 2348564 h 4620126"/>
                  <a:gd name="connsiteX36" fmla="*/ 6140918 w 6285297"/>
                  <a:gd name="connsiteY36" fmla="*/ 2454442 h 4620126"/>
                  <a:gd name="connsiteX37" fmla="*/ 6285297 w 6285297"/>
                  <a:gd name="connsiteY37" fmla="*/ 2589196 h 4620126"/>
                  <a:gd name="connsiteX38" fmla="*/ 6179419 w 6285297"/>
                  <a:gd name="connsiteY38" fmla="*/ 2781701 h 4620126"/>
                  <a:gd name="connsiteX39" fmla="*/ 6121668 w 6285297"/>
                  <a:gd name="connsiteY39" fmla="*/ 2887579 h 4620126"/>
                  <a:gd name="connsiteX40" fmla="*/ 6044665 w 6285297"/>
                  <a:gd name="connsiteY40" fmla="*/ 2868328 h 4620126"/>
                  <a:gd name="connsiteX41" fmla="*/ 5986914 w 6285297"/>
                  <a:gd name="connsiteY41" fmla="*/ 2945330 h 4620126"/>
                  <a:gd name="connsiteX42" fmla="*/ 6006164 w 6285297"/>
                  <a:gd name="connsiteY42" fmla="*/ 3128210 h 4620126"/>
                  <a:gd name="connsiteX43" fmla="*/ 6092792 w 6285297"/>
                  <a:gd name="connsiteY43" fmla="*/ 3243713 h 4620126"/>
                  <a:gd name="connsiteX44" fmla="*/ 5948413 w 6285297"/>
                  <a:gd name="connsiteY44" fmla="*/ 3388092 h 4620126"/>
                  <a:gd name="connsiteX45" fmla="*/ 5794409 w 6285297"/>
                  <a:gd name="connsiteY45" fmla="*/ 3397718 h 4620126"/>
                  <a:gd name="connsiteX46" fmla="*/ 5688531 w 6285297"/>
                  <a:gd name="connsiteY46" fmla="*/ 3368842 h 4620126"/>
                  <a:gd name="connsiteX47" fmla="*/ 5515276 w 6285297"/>
                  <a:gd name="connsiteY47" fmla="*/ 3474720 h 4620126"/>
                  <a:gd name="connsiteX48" fmla="*/ 5515276 w 6285297"/>
                  <a:gd name="connsiteY48" fmla="*/ 3474720 h 4620126"/>
                  <a:gd name="connsiteX49" fmla="*/ 5601903 w 6285297"/>
                  <a:gd name="connsiteY49" fmla="*/ 3099334 h 4620126"/>
                  <a:gd name="connsiteX50" fmla="*/ 5303520 w 6285297"/>
                  <a:gd name="connsiteY50" fmla="*/ 3031958 h 4620126"/>
                  <a:gd name="connsiteX51" fmla="*/ 5332396 w 6285297"/>
                  <a:gd name="connsiteY51" fmla="*/ 2945330 h 4620126"/>
                  <a:gd name="connsiteX52" fmla="*/ 4947385 w 6285297"/>
                  <a:gd name="connsiteY52" fmla="*/ 2675823 h 4620126"/>
                  <a:gd name="connsiteX53" fmla="*/ 4803006 w 6285297"/>
                  <a:gd name="connsiteY53" fmla="*/ 2714324 h 4620126"/>
                  <a:gd name="connsiteX54" fmla="*/ 4822257 w 6285297"/>
                  <a:gd name="connsiteY54" fmla="*/ 2858703 h 4620126"/>
                  <a:gd name="connsiteX55" fmla="*/ 4668253 w 6285297"/>
                  <a:gd name="connsiteY55" fmla="*/ 3003082 h 4620126"/>
                  <a:gd name="connsiteX56" fmla="*/ 4706754 w 6285297"/>
                  <a:gd name="connsiteY56" fmla="*/ 3080084 h 4620126"/>
                  <a:gd name="connsiteX57" fmla="*/ 4514249 w 6285297"/>
                  <a:gd name="connsiteY57" fmla="*/ 3166711 h 4620126"/>
                  <a:gd name="connsiteX58" fmla="*/ 4456497 w 6285297"/>
                  <a:gd name="connsiteY58" fmla="*/ 3147461 h 4620126"/>
                  <a:gd name="connsiteX59" fmla="*/ 4523874 w 6285297"/>
                  <a:gd name="connsiteY59" fmla="*/ 3339966 h 4620126"/>
                  <a:gd name="connsiteX60" fmla="*/ 4350619 w 6285297"/>
                  <a:gd name="connsiteY60" fmla="*/ 3378467 h 4620126"/>
                  <a:gd name="connsiteX61" fmla="*/ 4263992 w 6285297"/>
                  <a:gd name="connsiteY61" fmla="*/ 3234088 h 4620126"/>
                  <a:gd name="connsiteX62" fmla="*/ 4052236 w 6285297"/>
                  <a:gd name="connsiteY62" fmla="*/ 3570972 h 4620126"/>
                  <a:gd name="connsiteX63" fmla="*/ 4109988 w 6285297"/>
                  <a:gd name="connsiteY63" fmla="*/ 3965608 h 4620126"/>
                  <a:gd name="connsiteX64" fmla="*/ 3801979 w 6285297"/>
                  <a:gd name="connsiteY64" fmla="*/ 4620126 h 4620126"/>
                  <a:gd name="connsiteX65" fmla="*/ 3397718 w 6285297"/>
                  <a:gd name="connsiteY65" fmla="*/ 4360244 h 4620126"/>
                  <a:gd name="connsiteX66" fmla="*/ 3628724 w 6285297"/>
                  <a:gd name="connsiteY66" fmla="*/ 4100362 h 4620126"/>
                  <a:gd name="connsiteX67" fmla="*/ 3580598 w 6285297"/>
                  <a:gd name="connsiteY67" fmla="*/ 3946358 h 4620126"/>
                  <a:gd name="connsiteX68" fmla="*/ 3243714 w 6285297"/>
                  <a:gd name="connsiteY68" fmla="*/ 3927107 h 4620126"/>
                  <a:gd name="connsiteX69" fmla="*/ 3118585 w 6285297"/>
                  <a:gd name="connsiteY69" fmla="*/ 3946358 h 4620126"/>
                  <a:gd name="connsiteX70" fmla="*/ 3003082 w 6285297"/>
                  <a:gd name="connsiteY70" fmla="*/ 4090737 h 4620126"/>
                  <a:gd name="connsiteX71" fmla="*/ 2146434 w 6285297"/>
                  <a:gd name="connsiteY71" fmla="*/ 3609473 h 4620126"/>
                  <a:gd name="connsiteX72" fmla="*/ 2011680 w 6285297"/>
                  <a:gd name="connsiteY72" fmla="*/ 3628724 h 4620126"/>
                  <a:gd name="connsiteX73" fmla="*/ 1973179 w 6285297"/>
                  <a:gd name="connsiteY73" fmla="*/ 3599848 h 4620126"/>
                  <a:gd name="connsiteX74" fmla="*/ 2021305 w 6285297"/>
                  <a:gd name="connsiteY74" fmla="*/ 3522846 h 4620126"/>
                  <a:gd name="connsiteX75" fmla="*/ 962526 w 6285297"/>
                  <a:gd name="connsiteY75" fmla="*/ 2637322 h 4620126"/>
                  <a:gd name="connsiteX76" fmla="*/ 231006 w 6285297"/>
                  <a:gd name="connsiteY76" fmla="*/ 1761423 h 4620126"/>
                  <a:gd name="connsiteX77" fmla="*/ 0 w 6285297"/>
                  <a:gd name="connsiteY77" fmla="*/ 1116530 h 4620126"/>
                  <a:gd name="connsiteX78" fmla="*/ 308009 w 6285297"/>
                  <a:gd name="connsiteY78" fmla="*/ 1010652 h 4620126"/>
                  <a:gd name="connsiteX0" fmla="*/ 2079057 w 6285297"/>
                  <a:gd name="connsiteY0" fmla="*/ 52252 h 4672378"/>
                  <a:gd name="connsiteX1" fmla="*/ 2062432 w 6285297"/>
                  <a:gd name="connsiteY1" fmla="*/ 0 h 4672378"/>
                  <a:gd name="connsiteX2" fmla="*/ 2242686 w 6285297"/>
                  <a:gd name="connsiteY2" fmla="*/ 119629 h 4672378"/>
                  <a:gd name="connsiteX3" fmla="*/ 2348564 w 6285297"/>
                  <a:gd name="connsiteY3" fmla="*/ 264008 h 4672378"/>
                  <a:gd name="connsiteX4" fmla="*/ 2502569 w 6285297"/>
                  <a:gd name="connsiteY4" fmla="*/ 360260 h 4672378"/>
                  <a:gd name="connsiteX5" fmla="*/ 2598821 w 6285297"/>
                  <a:gd name="connsiteY5" fmla="*/ 495014 h 4672378"/>
                  <a:gd name="connsiteX6" fmla="*/ 2675823 w 6285297"/>
                  <a:gd name="connsiteY6" fmla="*/ 543140 h 4672378"/>
                  <a:gd name="connsiteX7" fmla="*/ 2820202 w 6285297"/>
                  <a:gd name="connsiteY7" fmla="*/ 533515 h 4672378"/>
                  <a:gd name="connsiteX8" fmla="*/ 2877954 w 6285297"/>
                  <a:gd name="connsiteY8" fmla="*/ 620142 h 4672378"/>
                  <a:gd name="connsiteX9" fmla="*/ 2964581 w 6285297"/>
                  <a:gd name="connsiteY9" fmla="*/ 658643 h 4672378"/>
                  <a:gd name="connsiteX10" fmla="*/ 3089710 w 6285297"/>
                  <a:gd name="connsiteY10" fmla="*/ 649018 h 4672378"/>
                  <a:gd name="connsiteX11" fmla="*/ 3108960 w 6285297"/>
                  <a:gd name="connsiteY11" fmla="*/ 629768 h 4672378"/>
                  <a:gd name="connsiteX12" fmla="*/ 3205213 w 6285297"/>
                  <a:gd name="connsiteY12" fmla="*/ 697144 h 4672378"/>
                  <a:gd name="connsiteX13" fmla="*/ 3378468 w 6285297"/>
                  <a:gd name="connsiteY13" fmla="*/ 658643 h 4672378"/>
                  <a:gd name="connsiteX14" fmla="*/ 3455470 w 6285297"/>
                  <a:gd name="connsiteY14" fmla="*/ 552765 h 4672378"/>
                  <a:gd name="connsiteX15" fmla="*/ 3609474 w 6285297"/>
                  <a:gd name="connsiteY15" fmla="*/ 514264 h 4672378"/>
                  <a:gd name="connsiteX16" fmla="*/ 3724977 w 6285297"/>
                  <a:gd name="connsiteY16" fmla="*/ 475763 h 4672378"/>
                  <a:gd name="connsiteX17" fmla="*/ 3811604 w 6285297"/>
                  <a:gd name="connsiteY17" fmla="*/ 437262 h 4672378"/>
                  <a:gd name="connsiteX18" fmla="*/ 3907857 w 6285297"/>
                  <a:gd name="connsiteY18" fmla="*/ 341010 h 4672378"/>
                  <a:gd name="connsiteX19" fmla="*/ 4013735 w 6285297"/>
                  <a:gd name="connsiteY19" fmla="*/ 244757 h 4672378"/>
                  <a:gd name="connsiteX20" fmla="*/ 4109988 w 6285297"/>
                  <a:gd name="connsiteY20" fmla="*/ 292883 h 4672378"/>
                  <a:gd name="connsiteX21" fmla="*/ 4369870 w 6285297"/>
                  <a:gd name="connsiteY21" fmla="*/ 264008 h 4672378"/>
                  <a:gd name="connsiteX22" fmla="*/ 4543124 w 6285297"/>
                  <a:gd name="connsiteY22" fmla="*/ 427637 h 4672378"/>
                  <a:gd name="connsiteX23" fmla="*/ 4687503 w 6285297"/>
                  <a:gd name="connsiteY23" fmla="*/ 552765 h 4672378"/>
                  <a:gd name="connsiteX24" fmla="*/ 5005137 w 6285297"/>
                  <a:gd name="connsiteY24" fmla="*/ 957026 h 4672378"/>
                  <a:gd name="connsiteX25" fmla="*/ 5111015 w 6285297"/>
                  <a:gd name="connsiteY25" fmla="*/ 1130281 h 4672378"/>
                  <a:gd name="connsiteX26" fmla="*/ 5178392 w 6285297"/>
                  <a:gd name="connsiteY26" fmla="*/ 1284285 h 4672378"/>
                  <a:gd name="connsiteX27" fmla="*/ 5245769 w 6285297"/>
                  <a:gd name="connsiteY27" fmla="*/ 1399789 h 4672378"/>
                  <a:gd name="connsiteX28" fmla="*/ 5958038 w 6285297"/>
                  <a:gd name="connsiteY28" fmla="*/ 1447915 h 4672378"/>
                  <a:gd name="connsiteX29" fmla="*/ 5909912 w 6285297"/>
                  <a:gd name="connsiteY29" fmla="*/ 1717422 h 4672378"/>
                  <a:gd name="connsiteX30" fmla="*/ 5996539 w 6285297"/>
                  <a:gd name="connsiteY30" fmla="*/ 1784799 h 4672378"/>
                  <a:gd name="connsiteX31" fmla="*/ 5948413 w 6285297"/>
                  <a:gd name="connsiteY31" fmla="*/ 1919553 h 4672378"/>
                  <a:gd name="connsiteX32" fmla="*/ 5871411 w 6285297"/>
                  <a:gd name="connsiteY32" fmla="*/ 1967679 h 4672378"/>
                  <a:gd name="connsiteX33" fmla="*/ 5832910 w 6285297"/>
                  <a:gd name="connsiteY33" fmla="*/ 2169810 h 4672378"/>
                  <a:gd name="connsiteX34" fmla="*/ 5890661 w 6285297"/>
                  <a:gd name="connsiteY34" fmla="*/ 2266062 h 4672378"/>
                  <a:gd name="connsiteX35" fmla="*/ 5919537 w 6285297"/>
                  <a:gd name="connsiteY35" fmla="*/ 2400816 h 4672378"/>
                  <a:gd name="connsiteX36" fmla="*/ 6140918 w 6285297"/>
                  <a:gd name="connsiteY36" fmla="*/ 2506694 h 4672378"/>
                  <a:gd name="connsiteX37" fmla="*/ 6285297 w 6285297"/>
                  <a:gd name="connsiteY37" fmla="*/ 2641448 h 4672378"/>
                  <a:gd name="connsiteX38" fmla="*/ 6179419 w 6285297"/>
                  <a:gd name="connsiteY38" fmla="*/ 2833953 h 4672378"/>
                  <a:gd name="connsiteX39" fmla="*/ 6121668 w 6285297"/>
                  <a:gd name="connsiteY39" fmla="*/ 2939831 h 4672378"/>
                  <a:gd name="connsiteX40" fmla="*/ 6044665 w 6285297"/>
                  <a:gd name="connsiteY40" fmla="*/ 2920580 h 4672378"/>
                  <a:gd name="connsiteX41" fmla="*/ 5986914 w 6285297"/>
                  <a:gd name="connsiteY41" fmla="*/ 2997582 h 4672378"/>
                  <a:gd name="connsiteX42" fmla="*/ 6006164 w 6285297"/>
                  <a:gd name="connsiteY42" fmla="*/ 3180462 h 4672378"/>
                  <a:gd name="connsiteX43" fmla="*/ 6092792 w 6285297"/>
                  <a:gd name="connsiteY43" fmla="*/ 3295965 h 4672378"/>
                  <a:gd name="connsiteX44" fmla="*/ 5948413 w 6285297"/>
                  <a:gd name="connsiteY44" fmla="*/ 3440344 h 4672378"/>
                  <a:gd name="connsiteX45" fmla="*/ 5794409 w 6285297"/>
                  <a:gd name="connsiteY45" fmla="*/ 3449970 h 4672378"/>
                  <a:gd name="connsiteX46" fmla="*/ 5688531 w 6285297"/>
                  <a:gd name="connsiteY46" fmla="*/ 3421094 h 4672378"/>
                  <a:gd name="connsiteX47" fmla="*/ 5515276 w 6285297"/>
                  <a:gd name="connsiteY47" fmla="*/ 3526972 h 4672378"/>
                  <a:gd name="connsiteX48" fmla="*/ 5515276 w 6285297"/>
                  <a:gd name="connsiteY48" fmla="*/ 3526972 h 4672378"/>
                  <a:gd name="connsiteX49" fmla="*/ 5601903 w 6285297"/>
                  <a:gd name="connsiteY49" fmla="*/ 3151586 h 4672378"/>
                  <a:gd name="connsiteX50" fmla="*/ 5303520 w 6285297"/>
                  <a:gd name="connsiteY50" fmla="*/ 3084210 h 4672378"/>
                  <a:gd name="connsiteX51" fmla="*/ 5332396 w 6285297"/>
                  <a:gd name="connsiteY51" fmla="*/ 2997582 h 4672378"/>
                  <a:gd name="connsiteX52" fmla="*/ 4947385 w 6285297"/>
                  <a:gd name="connsiteY52" fmla="*/ 2728075 h 4672378"/>
                  <a:gd name="connsiteX53" fmla="*/ 4803006 w 6285297"/>
                  <a:gd name="connsiteY53" fmla="*/ 2766576 h 4672378"/>
                  <a:gd name="connsiteX54" fmla="*/ 4822257 w 6285297"/>
                  <a:gd name="connsiteY54" fmla="*/ 2910955 h 4672378"/>
                  <a:gd name="connsiteX55" fmla="*/ 4668253 w 6285297"/>
                  <a:gd name="connsiteY55" fmla="*/ 3055334 h 4672378"/>
                  <a:gd name="connsiteX56" fmla="*/ 4706754 w 6285297"/>
                  <a:gd name="connsiteY56" fmla="*/ 3132336 h 4672378"/>
                  <a:gd name="connsiteX57" fmla="*/ 4514249 w 6285297"/>
                  <a:gd name="connsiteY57" fmla="*/ 3218963 h 4672378"/>
                  <a:gd name="connsiteX58" fmla="*/ 4456497 w 6285297"/>
                  <a:gd name="connsiteY58" fmla="*/ 3199713 h 4672378"/>
                  <a:gd name="connsiteX59" fmla="*/ 4523874 w 6285297"/>
                  <a:gd name="connsiteY59" fmla="*/ 3392218 h 4672378"/>
                  <a:gd name="connsiteX60" fmla="*/ 4350619 w 6285297"/>
                  <a:gd name="connsiteY60" fmla="*/ 3430719 h 4672378"/>
                  <a:gd name="connsiteX61" fmla="*/ 4263992 w 6285297"/>
                  <a:gd name="connsiteY61" fmla="*/ 3286340 h 4672378"/>
                  <a:gd name="connsiteX62" fmla="*/ 4052236 w 6285297"/>
                  <a:gd name="connsiteY62" fmla="*/ 3623224 h 4672378"/>
                  <a:gd name="connsiteX63" fmla="*/ 4109988 w 6285297"/>
                  <a:gd name="connsiteY63" fmla="*/ 4017860 h 4672378"/>
                  <a:gd name="connsiteX64" fmla="*/ 3801979 w 6285297"/>
                  <a:gd name="connsiteY64" fmla="*/ 4672378 h 4672378"/>
                  <a:gd name="connsiteX65" fmla="*/ 3397718 w 6285297"/>
                  <a:gd name="connsiteY65" fmla="*/ 4412496 h 4672378"/>
                  <a:gd name="connsiteX66" fmla="*/ 3628724 w 6285297"/>
                  <a:gd name="connsiteY66" fmla="*/ 4152614 h 4672378"/>
                  <a:gd name="connsiteX67" fmla="*/ 3580598 w 6285297"/>
                  <a:gd name="connsiteY67" fmla="*/ 3998610 h 4672378"/>
                  <a:gd name="connsiteX68" fmla="*/ 3243714 w 6285297"/>
                  <a:gd name="connsiteY68" fmla="*/ 3979359 h 4672378"/>
                  <a:gd name="connsiteX69" fmla="*/ 3118585 w 6285297"/>
                  <a:gd name="connsiteY69" fmla="*/ 3998610 h 4672378"/>
                  <a:gd name="connsiteX70" fmla="*/ 3003082 w 6285297"/>
                  <a:gd name="connsiteY70" fmla="*/ 4142989 h 4672378"/>
                  <a:gd name="connsiteX71" fmla="*/ 2146434 w 6285297"/>
                  <a:gd name="connsiteY71" fmla="*/ 3661725 h 4672378"/>
                  <a:gd name="connsiteX72" fmla="*/ 2011680 w 6285297"/>
                  <a:gd name="connsiteY72" fmla="*/ 3680976 h 4672378"/>
                  <a:gd name="connsiteX73" fmla="*/ 1973179 w 6285297"/>
                  <a:gd name="connsiteY73" fmla="*/ 3652100 h 4672378"/>
                  <a:gd name="connsiteX74" fmla="*/ 2021305 w 6285297"/>
                  <a:gd name="connsiteY74" fmla="*/ 3575098 h 4672378"/>
                  <a:gd name="connsiteX75" fmla="*/ 962526 w 6285297"/>
                  <a:gd name="connsiteY75" fmla="*/ 2689574 h 4672378"/>
                  <a:gd name="connsiteX76" fmla="*/ 231006 w 6285297"/>
                  <a:gd name="connsiteY76" fmla="*/ 1813675 h 4672378"/>
                  <a:gd name="connsiteX77" fmla="*/ 0 w 6285297"/>
                  <a:gd name="connsiteY77" fmla="*/ 1168782 h 4672378"/>
                  <a:gd name="connsiteX78" fmla="*/ 308009 w 6285297"/>
                  <a:gd name="connsiteY78" fmla="*/ 1062904 h 4672378"/>
                  <a:gd name="connsiteX0" fmla="*/ 2079057 w 6285297"/>
                  <a:gd name="connsiteY0" fmla="*/ 52252 h 4672378"/>
                  <a:gd name="connsiteX1" fmla="*/ 2062432 w 6285297"/>
                  <a:gd name="connsiteY1" fmla="*/ 0 h 4672378"/>
                  <a:gd name="connsiteX2" fmla="*/ 2242686 w 6285297"/>
                  <a:gd name="connsiteY2" fmla="*/ 119629 h 4672378"/>
                  <a:gd name="connsiteX3" fmla="*/ 2348564 w 6285297"/>
                  <a:gd name="connsiteY3" fmla="*/ 264008 h 4672378"/>
                  <a:gd name="connsiteX4" fmla="*/ 2502569 w 6285297"/>
                  <a:gd name="connsiteY4" fmla="*/ 360260 h 4672378"/>
                  <a:gd name="connsiteX5" fmla="*/ 2598821 w 6285297"/>
                  <a:gd name="connsiteY5" fmla="*/ 495014 h 4672378"/>
                  <a:gd name="connsiteX6" fmla="*/ 2675823 w 6285297"/>
                  <a:gd name="connsiteY6" fmla="*/ 543140 h 4672378"/>
                  <a:gd name="connsiteX7" fmla="*/ 2820202 w 6285297"/>
                  <a:gd name="connsiteY7" fmla="*/ 533515 h 4672378"/>
                  <a:gd name="connsiteX8" fmla="*/ 2877954 w 6285297"/>
                  <a:gd name="connsiteY8" fmla="*/ 620142 h 4672378"/>
                  <a:gd name="connsiteX9" fmla="*/ 2964581 w 6285297"/>
                  <a:gd name="connsiteY9" fmla="*/ 658643 h 4672378"/>
                  <a:gd name="connsiteX10" fmla="*/ 3089710 w 6285297"/>
                  <a:gd name="connsiteY10" fmla="*/ 649018 h 4672378"/>
                  <a:gd name="connsiteX11" fmla="*/ 3108960 w 6285297"/>
                  <a:gd name="connsiteY11" fmla="*/ 629768 h 4672378"/>
                  <a:gd name="connsiteX12" fmla="*/ 3205213 w 6285297"/>
                  <a:gd name="connsiteY12" fmla="*/ 697144 h 4672378"/>
                  <a:gd name="connsiteX13" fmla="*/ 3378468 w 6285297"/>
                  <a:gd name="connsiteY13" fmla="*/ 658643 h 4672378"/>
                  <a:gd name="connsiteX14" fmla="*/ 3455470 w 6285297"/>
                  <a:gd name="connsiteY14" fmla="*/ 552765 h 4672378"/>
                  <a:gd name="connsiteX15" fmla="*/ 3609474 w 6285297"/>
                  <a:gd name="connsiteY15" fmla="*/ 514264 h 4672378"/>
                  <a:gd name="connsiteX16" fmla="*/ 3724977 w 6285297"/>
                  <a:gd name="connsiteY16" fmla="*/ 475763 h 4672378"/>
                  <a:gd name="connsiteX17" fmla="*/ 3811604 w 6285297"/>
                  <a:gd name="connsiteY17" fmla="*/ 437262 h 4672378"/>
                  <a:gd name="connsiteX18" fmla="*/ 3907857 w 6285297"/>
                  <a:gd name="connsiteY18" fmla="*/ 341010 h 4672378"/>
                  <a:gd name="connsiteX19" fmla="*/ 4013735 w 6285297"/>
                  <a:gd name="connsiteY19" fmla="*/ 244757 h 4672378"/>
                  <a:gd name="connsiteX20" fmla="*/ 4109988 w 6285297"/>
                  <a:gd name="connsiteY20" fmla="*/ 292883 h 4672378"/>
                  <a:gd name="connsiteX21" fmla="*/ 4369870 w 6285297"/>
                  <a:gd name="connsiteY21" fmla="*/ 264008 h 4672378"/>
                  <a:gd name="connsiteX22" fmla="*/ 4543124 w 6285297"/>
                  <a:gd name="connsiteY22" fmla="*/ 427637 h 4672378"/>
                  <a:gd name="connsiteX23" fmla="*/ 4687503 w 6285297"/>
                  <a:gd name="connsiteY23" fmla="*/ 552765 h 4672378"/>
                  <a:gd name="connsiteX24" fmla="*/ 5005137 w 6285297"/>
                  <a:gd name="connsiteY24" fmla="*/ 957026 h 4672378"/>
                  <a:gd name="connsiteX25" fmla="*/ 5111015 w 6285297"/>
                  <a:gd name="connsiteY25" fmla="*/ 1130281 h 4672378"/>
                  <a:gd name="connsiteX26" fmla="*/ 5178392 w 6285297"/>
                  <a:gd name="connsiteY26" fmla="*/ 1284285 h 4672378"/>
                  <a:gd name="connsiteX27" fmla="*/ 5245769 w 6285297"/>
                  <a:gd name="connsiteY27" fmla="*/ 1399789 h 4672378"/>
                  <a:gd name="connsiteX28" fmla="*/ 5958038 w 6285297"/>
                  <a:gd name="connsiteY28" fmla="*/ 1447915 h 4672378"/>
                  <a:gd name="connsiteX29" fmla="*/ 5909912 w 6285297"/>
                  <a:gd name="connsiteY29" fmla="*/ 1717422 h 4672378"/>
                  <a:gd name="connsiteX30" fmla="*/ 5996539 w 6285297"/>
                  <a:gd name="connsiteY30" fmla="*/ 1784799 h 4672378"/>
                  <a:gd name="connsiteX31" fmla="*/ 5948413 w 6285297"/>
                  <a:gd name="connsiteY31" fmla="*/ 1919553 h 4672378"/>
                  <a:gd name="connsiteX32" fmla="*/ 5871411 w 6285297"/>
                  <a:gd name="connsiteY32" fmla="*/ 1967679 h 4672378"/>
                  <a:gd name="connsiteX33" fmla="*/ 5832910 w 6285297"/>
                  <a:gd name="connsiteY33" fmla="*/ 2169810 h 4672378"/>
                  <a:gd name="connsiteX34" fmla="*/ 5890661 w 6285297"/>
                  <a:gd name="connsiteY34" fmla="*/ 2266062 h 4672378"/>
                  <a:gd name="connsiteX35" fmla="*/ 5919537 w 6285297"/>
                  <a:gd name="connsiteY35" fmla="*/ 2400816 h 4672378"/>
                  <a:gd name="connsiteX36" fmla="*/ 6140918 w 6285297"/>
                  <a:gd name="connsiteY36" fmla="*/ 2506694 h 4672378"/>
                  <a:gd name="connsiteX37" fmla="*/ 6285297 w 6285297"/>
                  <a:gd name="connsiteY37" fmla="*/ 2641448 h 4672378"/>
                  <a:gd name="connsiteX38" fmla="*/ 6179419 w 6285297"/>
                  <a:gd name="connsiteY38" fmla="*/ 2833953 h 4672378"/>
                  <a:gd name="connsiteX39" fmla="*/ 6121668 w 6285297"/>
                  <a:gd name="connsiteY39" fmla="*/ 2939831 h 4672378"/>
                  <a:gd name="connsiteX40" fmla="*/ 6044665 w 6285297"/>
                  <a:gd name="connsiteY40" fmla="*/ 2920580 h 4672378"/>
                  <a:gd name="connsiteX41" fmla="*/ 5986914 w 6285297"/>
                  <a:gd name="connsiteY41" fmla="*/ 2997582 h 4672378"/>
                  <a:gd name="connsiteX42" fmla="*/ 6006164 w 6285297"/>
                  <a:gd name="connsiteY42" fmla="*/ 3180462 h 4672378"/>
                  <a:gd name="connsiteX43" fmla="*/ 6092792 w 6285297"/>
                  <a:gd name="connsiteY43" fmla="*/ 3295965 h 4672378"/>
                  <a:gd name="connsiteX44" fmla="*/ 5948413 w 6285297"/>
                  <a:gd name="connsiteY44" fmla="*/ 3440344 h 4672378"/>
                  <a:gd name="connsiteX45" fmla="*/ 5794409 w 6285297"/>
                  <a:gd name="connsiteY45" fmla="*/ 3449970 h 4672378"/>
                  <a:gd name="connsiteX46" fmla="*/ 5688531 w 6285297"/>
                  <a:gd name="connsiteY46" fmla="*/ 3421094 h 4672378"/>
                  <a:gd name="connsiteX47" fmla="*/ 5515276 w 6285297"/>
                  <a:gd name="connsiteY47" fmla="*/ 3526972 h 4672378"/>
                  <a:gd name="connsiteX48" fmla="*/ 5515276 w 6285297"/>
                  <a:gd name="connsiteY48" fmla="*/ 3526972 h 4672378"/>
                  <a:gd name="connsiteX49" fmla="*/ 5601903 w 6285297"/>
                  <a:gd name="connsiteY49" fmla="*/ 3151586 h 4672378"/>
                  <a:gd name="connsiteX50" fmla="*/ 5303520 w 6285297"/>
                  <a:gd name="connsiteY50" fmla="*/ 3084210 h 4672378"/>
                  <a:gd name="connsiteX51" fmla="*/ 5332396 w 6285297"/>
                  <a:gd name="connsiteY51" fmla="*/ 2997582 h 4672378"/>
                  <a:gd name="connsiteX52" fmla="*/ 4947385 w 6285297"/>
                  <a:gd name="connsiteY52" fmla="*/ 2728075 h 4672378"/>
                  <a:gd name="connsiteX53" fmla="*/ 4803006 w 6285297"/>
                  <a:gd name="connsiteY53" fmla="*/ 2766576 h 4672378"/>
                  <a:gd name="connsiteX54" fmla="*/ 4822257 w 6285297"/>
                  <a:gd name="connsiteY54" fmla="*/ 2910955 h 4672378"/>
                  <a:gd name="connsiteX55" fmla="*/ 4668253 w 6285297"/>
                  <a:gd name="connsiteY55" fmla="*/ 3055334 h 4672378"/>
                  <a:gd name="connsiteX56" fmla="*/ 4706754 w 6285297"/>
                  <a:gd name="connsiteY56" fmla="*/ 3132336 h 4672378"/>
                  <a:gd name="connsiteX57" fmla="*/ 4514249 w 6285297"/>
                  <a:gd name="connsiteY57" fmla="*/ 3218963 h 4672378"/>
                  <a:gd name="connsiteX58" fmla="*/ 4456497 w 6285297"/>
                  <a:gd name="connsiteY58" fmla="*/ 3199713 h 4672378"/>
                  <a:gd name="connsiteX59" fmla="*/ 4523874 w 6285297"/>
                  <a:gd name="connsiteY59" fmla="*/ 3392218 h 4672378"/>
                  <a:gd name="connsiteX60" fmla="*/ 4350619 w 6285297"/>
                  <a:gd name="connsiteY60" fmla="*/ 3430719 h 4672378"/>
                  <a:gd name="connsiteX61" fmla="*/ 4263992 w 6285297"/>
                  <a:gd name="connsiteY61" fmla="*/ 3286340 h 4672378"/>
                  <a:gd name="connsiteX62" fmla="*/ 4052236 w 6285297"/>
                  <a:gd name="connsiteY62" fmla="*/ 3623224 h 4672378"/>
                  <a:gd name="connsiteX63" fmla="*/ 4109988 w 6285297"/>
                  <a:gd name="connsiteY63" fmla="*/ 4017860 h 4672378"/>
                  <a:gd name="connsiteX64" fmla="*/ 3801979 w 6285297"/>
                  <a:gd name="connsiteY64" fmla="*/ 4672378 h 4672378"/>
                  <a:gd name="connsiteX65" fmla="*/ 3397718 w 6285297"/>
                  <a:gd name="connsiteY65" fmla="*/ 4412496 h 4672378"/>
                  <a:gd name="connsiteX66" fmla="*/ 3628724 w 6285297"/>
                  <a:gd name="connsiteY66" fmla="*/ 4152614 h 4672378"/>
                  <a:gd name="connsiteX67" fmla="*/ 3580598 w 6285297"/>
                  <a:gd name="connsiteY67" fmla="*/ 3998610 h 4672378"/>
                  <a:gd name="connsiteX68" fmla="*/ 3243714 w 6285297"/>
                  <a:gd name="connsiteY68" fmla="*/ 3979359 h 4672378"/>
                  <a:gd name="connsiteX69" fmla="*/ 3118585 w 6285297"/>
                  <a:gd name="connsiteY69" fmla="*/ 3998610 h 4672378"/>
                  <a:gd name="connsiteX70" fmla="*/ 3003082 w 6285297"/>
                  <a:gd name="connsiteY70" fmla="*/ 4142989 h 4672378"/>
                  <a:gd name="connsiteX71" fmla="*/ 2146434 w 6285297"/>
                  <a:gd name="connsiteY71" fmla="*/ 3661725 h 4672378"/>
                  <a:gd name="connsiteX72" fmla="*/ 2011680 w 6285297"/>
                  <a:gd name="connsiteY72" fmla="*/ 3680976 h 4672378"/>
                  <a:gd name="connsiteX73" fmla="*/ 1973179 w 6285297"/>
                  <a:gd name="connsiteY73" fmla="*/ 3652100 h 4672378"/>
                  <a:gd name="connsiteX74" fmla="*/ 2021305 w 6285297"/>
                  <a:gd name="connsiteY74" fmla="*/ 3575098 h 4672378"/>
                  <a:gd name="connsiteX75" fmla="*/ 962526 w 6285297"/>
                  <a:gd name="connsiteY75" fmla="*/ 2689574 h 4672378"/>
                  <a:gd name="connsiteX76" fmla="*/ 231006 w 6285297"/>
                  <a:gd name="connsiteY76" fmla="*/ 1813675 h 4672378"/>
                  <a:gd name="connsiteX77" fmla="*/ 0 w 6285297"/>
                  <a:gd name="connsiteY77" fmla="*/ 1168782 h 4672378"/>
                  <a:gd name="connsiteX78" fmla="*/ 279508 w 6285297"/>
                  <a:gd name="connsiteY78" fmla="*/ 1036778 h 467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285297" h="4672378">
                    <a:moveTo>
                      <a:pt x="2079057" y="52252"/>
                    </a:moveTo>
                    <a:lnTo>
                      <a:pt x="2062432" y="0"/>
                    </a:lnTo>
                    <a:cubicBezTo>
                      <a:pt x="2122517" y="39876"/>
                      <a:pt x="2194997" y="75628"/>
                      <a:pt x="2242686" y="119629"/>
                    </a:cubicBezTo>
                    <a:cubicBezTo>
                      <a:pt x="2290375" y="163630"/>
                      <a:pt x="2313271" y="215882"/>
                      <a:pt x="2348564" y="264008"/>
                    </a:cubicBezTo>
                    <a:lnTo>
                      <a:pt x="2502569" y="360260"/>
                    </a:lnTo>
                    <a:lnTo>
                      <a:pt x="2598821" y="495014"/>
                    </a:lnTo>
                    <a:lnTo>
                      <a:pt x="2675823" y="543140"/>
                    </a:lnTo>
                    <a:lnTo>
                      <a:pt x="2820202" y="533515"/>
                    </a:lnTo>
                    <a:lnTo>
                      <a:pt x="2877954" y="620142"/>
                    </a:lnTo>
                    <a:lnTo>
                      <a:pt x="2964581" y="658643"/>
                    </a:lnTo>
                    <a:lnTo>
                      <a:pt x="3089710" y="649018"/>
                    </a:lnTo>
                    <a:lnTo>
                      <a:pt x="3108960" y="629768"/>
                    </a:lnTo>
                    <a:lnTo>
                      <a:pt x="3205213" y="697144"/>
                    </a:lnTo>
                    <a:lnTo>
                      <a:pt x="3378468" y="658643"/>
                    </a:lnTo>
                    <a:lnTo>
                      <a:pt x="3455470" y="552765"/>
                    </a:lnTo>
                    <a:lnTo>
                      <a:pt x="3609474" y="514264"/>
                    </a:lnTo>
                    <a:lnTo>
                      <a:pt x="3724977" y="475763"/>
                    </a:lnTo>
                    <a:lnTo>
                      <a:pt x="3811604" y="437262"/>
                    </a:lnTo>
                    <a:lnTo>
                      <a:pt x="3907857" y="341010"/>
                    </a:lnTo>
                    <a:lnTo>
                      <a:pt x="4013735" y="244757"/>
                    </a:lnTo>
                    <a:lnTo>
                      <a:pt x="4109988" y="292883"/>
                    </a:lnTo>
                    <a:lnTo>
                      <a:pt x="4369870" y="264008"/>
                    </a:lnTo>
                    <a:lnTo>
                      <a:pt x="4543124" y="427637"/>
                    </a:lnTo>
                    <a:lnTo>
                      <a:pt x="4687503" y="552765"/>
                    </a:lnTo>
                    <a:lnTo>
                      <a:pt x="5005137" y="957026"/>
                    </a:lnTo>
                    <a:lnTo>
                      <a:pt x="5111015" y="1130281"/>
                    </a:lnTo>
                    <a:lnTo>
                      <a:pt x="5178392" y="1284285"/>
                    </a:lnTo>
                    <a:lnTo>
                      <a:pt x="5245769" y="1399789"/>
                    </a:lnTo>
                    <a:lnTo>
                      <a:pt x="5958038" y="1447915"/>
                    </a:lnTo>
                    <a:lnTo>
                      <a:pt x="5909912" y="1717422"/>
                    </a:lnTo>
                    <a:lnTo>
                      <a:pt x="5996539" y="1784799"/>
                    </a:lnTo>
                    <a:lnTo>
                      <a:pt x="5948413" y="1919553"/>
                    </a:lnTo>
                    <a:lnTo>
                      <a:pt x="5871411" y="1967679"/>
                    </a:lnTo>
                    <a:lnTo>
                      <a:pt x="5832910" y="2169810"/>
                    </a:lnTo>
                    <a:lnTo>
                      <a:pt x="5890661" y="2266062"/>
                    </a:lnTo>
                    <a:lnTo>
                      <a:pt x="5919537" y="2400816"/>
                    </a:lnTo>
                    <a:lnTo>
                      <a:pt x="6140918" y="2506694"/>
                    </a:lnTo>
                    <a:lnTo>
                      <a:pt x="6285297" y="2641448"/>
                    </a:lnTo>
                    <a:lnTo>
                      <a:pt x="6179419" y="2833953"/>
                    </a:lnTo>
                    <a:lnTo>
                      <a:pt x="6121668" y="2939831"/>
                    </a:lnTo>
                    <a:lnTo>
                      <a:pt x="6044665" y="2920580"/>
                    </a:lnTo>
                    <a:lnTo>
                      <a:pt x="5986914" y="2997582"/>
                    </a:lnTo>
                    <a:lnTo>
                      <a:pt x="6006164" y="3180462"/>
                    </a:lnTo>
                    <a:lnTo>
                      <a:pt x="6092792" y="3295965"/>
                    </a:lnTo>
                    <a:lnTo>
                      <a:pt x="5948413" y="3440344"/>
                    </a:lnTo>
                    <a:lnTo>
                      <a:pt x="5794409" y="3449970"/>
                    </a:lnTo>
                    <a:lnTo>
                      <a:pt x="5688531" y="3421094"/>
                    </a:lnTo>
                    <a:lnTo>
                      <a:pt x="5515276" y="3526972"/>
                    </a:lnTo>
                    <a:lnTo>
                      <a:pt x="5515276" y="3526972"/>
                    </a:lnTo>
                    <a:lnTo>
                      <a:pt x="5601903" y="3151586"/>
                    </a:lnTo>
                    <a:lnTo>
                      <a:pt x="5303520" y="3084210"/>
                    </a:lnTo>
                    <a:lnTo>
                      <a:pt x="5332396" y="2997582"/>
                    </a:lnTo>
                    <a:lnTo>
                      <a:pt x="4947385" y="2728075"/>
                    </a:lnTo>
                    <a:lnTo>
                      <a:pt x="4803006" y="2766576"/>
                    </a:lnTo>
                    <a:lnTo>
                      <a:pt x="4822257" y="2910955"/>
                    </a:lnTo>
                    <a:lnTo>
                      <a:pt x="4668253" y="3055334"/>
                    </a:lnTo>
                    <a:lnTo>
                      <a:pt x="4706754" y="3132336"/>
                    </a:lnTo>
                    <a:lnTo>
                      <a:pt x="4514249" y="3218963"/>
                    </a:lnTo>
                    <a:lnTo>
                      <a:pt x="4456497" y="3199713"/>
                    </a:lnTo>
                    <a:lnTo>
                      <a:pt x="4523874" y="3392218"/>
                    </a:lnTo>
                    <a:lnTo>
                      <a:pt x="4350619" y="3430719"/>
                    </a:lnTo>
                    <a:lnTo>
                      <a:pt x="4263992" y="3286340"/>
                    </a:lnTo>
                    <a:lnTo>
                      <a:pt x="4052236" y="3623224"/>
                    </a:lnTo>
                    <a:lnTo>
                      <a:pt x="4109988" y="4017860"/>
                    </a:lnTo>
                    <a:lnTo>
                      <a:pt x="3801979" y="4672378"/>
                    </a:lnTo>
                    <a:lnTo>
                      <a:pt x="3397718" y="4412496"/>
                    </a:lnTo>
                    <a:lnTo>
                      <a:pt x="3628724" y="4152614"/>
                    </a:lnTo>
                    <a:lnTo>
                      <a:pt x="3580598" y="3998610"/>
                    </a:lnTo>
                    <a:lnTo>
                      <a:pt x="3243714" y="3979359"/>
                    </a:lnTo>
                    <a:lnTo>
                      <a:pt x="3118585" y="3998610"/>
                    </a:lnTo>
                    <a:lnTo>
                      <a:pt x="3003082" y="4142989"/>
                    </a:lnTo>
                    <a:lnTo>
                      <a:pt x="2146434" y="3661725"/>
                    </a:lnTo>
                    <a:lnTo>
                      <a:pt x="2011680" y="3680976"/>
                    </a:lnTo>
                    <a:lnTo>
                      <a:pt x="1973179" y="3652100"/>
                    </a:lnTo>
                    <a:lnTo>
                      <a:pt x="2021305" y="3575098"/>
                    </a:lnTo>
                    <a:lnTo>
                      <a:pt x="962526" y="2689574"/>
                    </a:lnTo>
                    <a:lnTo>
                      <a:pt x="231006" y="1813675"/>
                    </a:lnTo>
                    <a:lnTo>
                      <a:pt x="0" y="1168782"/>
                    </a:lnTo>
                    <a:lnTo>
                      <a:pt x="279508" y="1036778"/>
                    </a:lnTo>
                  </a:path>
                </a:pathLst>
              </a:cu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C047C0D-D41F-49A2-B569-A3FDC9EB6E7C}"/>
                  </a:ext>
                </a:extLst>
              </p:cNvPr>
              <p:cNvSpPr/>
              <p:nvPr/>
            </p:nvSpPr>
            <p:spPr>
              <a:xfrm>
                <a:off x="1839329" y="196793"/>
                <a:ext cx="3336045" cy="3018621"/>
              </a:xfrm>
              <a:custGeom>
                <a:avLst/>
                <a:gdLst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57" fmla="*/ 124399 w 3327094"/>
                  <a:gd name="connsiteY57" fmla="*/ 17257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58" fmla="*/ 8951 w 3336045"/>
                  <a:gd name="connsiteY58" fmla="*/ 1685580 h 3018621"/>
                  <a:gd name="connsiteX0" fmla="*/ 2719101 w 3336045"/>
                  <a:gd name="connsiteY0" fmla="*/ 1972019 h 3018621"/>
                  <a:gd name="connsiteX1" fmla="*/ 2641983 w 3336045"/>
                  <a:gd name="connsiteY1" fmla="*/ 1983036 h 3018621"/>
                  <a:gd name="connsiteX2" fmla="*/ 2553848 w 3336045"/>
                  <a:gd name="connsiteY2" fmla="*/ 2038120 h 3018621"/>
                  <a:gd name="connsiteX3" fmla="*/ 2630966 w 3336045"/>
                  <a:gd name="connsiteY3" fmla="*/ 2126255 h 3018621"/>
                  <a:gd name="connsiteX4" fmla="*/ 2487746 w 3336045"/>
                  <a:gd name="connsiteY4" fmla="*/ 2115238 h 3018621"/>
                  <a:gd name="connsiteX5" fmla="*/ 2487746 w 3336045"/>
                  <a:gd name="connsiteY5" fmla="*/ 2203373 h 3018621"/>
                  <a:gd name="connsiteX6" fmla="*/ 2322493 w 3336045"/>
                  <a:gd name="connsiteY6" fmla="*/ 2258457 h 3018621"/>
                  <a:gd name="connsiteX7" fmla="*/ 2289443 w 3336045"/>
                  <a:gd name="connsiteY7" fmla="*/ 2291508 h 3018621"/>
                  <a:gd name="connsiteX8" fmla="*/ 2311477 w 3336045"/>
                  <a:gd name="connsiteY8" fmla="*/ 2456761 h 3018621"/>
                  <a:gd name="connsiteX9" fmla="*/ 2256392 w 3336045"/>
                  <a:gd name="connsiteY9" fmla="*/ 2599980 h 3018621"/>
                  <a:gd name="connsiteX10" fmla="*/ 2102156 w 3336045"/>
                  <a:gd name="connsiteY10" fmla="*/ 2655065 h 3018621"/>
                  <a:gd name="connsiteX11" fmla="*/ 2080122 w 3336045"/>
                  <a:gd name="connsiteY11" fmla="*/ 2754216 h 3018621"/>
                  <a:gd name="connsiteX12" fmla="*/ 2080122 w 3336045"/>
                  <a:gd name="connsiteY12" fmla="*/ 2754216 h 3018621"/>
                  <a:gd name="connsiteX13" fmla="*/ 2047072 w 3336045"/>
                  <a:gd name="connsiteY13" fmla="*/ 2842351 h 3018621"/>
                  <a:gd name="connsiteX14" fmla="*/ 1837751 w 3336045"/>
                  <a:gd name="connsiteY14" fmla="*/ 2919469 h 3018621"/>
                  <a:gd name="connsiteX15" fmla="*/ 1804701 w 3336045"/>
                  <a:gd name="connsiteY15" fmla="*/ 2930486 h 3018621"/>
                  <a:gd name="connsiteX16" fmla="*/ 1694532 w 3336045"/>
                  <a:gd name="connsiteY16" fmla="*/ 2886419 h 3018621"/>
                  <a:gd name="connsiteX17" fmla="*/ 1529279 w 3336045"/>
                  <a:gd name="connsiteY17" fmla="*/ 2908453 h 3018621"/>
                  <a:gd name="connsiteX18" fmla="*/ 1353009 w 3336045"/>
                  <a:gd name="connsiteY18" fmla="*/ 2908453 h 3018621"/>
                  <a:gd name="connsiteX19" fmla="*/ 1209790 w 3336045"/>
                  <a:gd name="connsiteY19" fmla="*/ 2930486 h 3018621"/>
                  <a:gd name="connsiteX20" fmla="*/ 1154705 w 3336045"/>
                  <a:gd name="connsiteY20" fmla="*/ 2974554 h 3018621"/>
                  <a:gd name="connsiteX21" fmla="*/ 1033520 w 3336045"/>
                  <a:gd name="connsiteY21" fmla="*/ 2974554 h 3018621"/>
                  <a:gd name="connsiteX22" fmla="*/ 934368 w 3336045"/>
                  <a:gd name="connsiteY22" fmla="*/ 3018621 h 3018621"/>
                  <a:gd name="connsiteX23" fmla="*/ 1033520 w 3336045"/>
                  <a:gd name="connsiteY23" fmla="*/ 2390660 h 3018621"/>
                  <a:gd name="connsiteX24" fmla="*/ 813183 w 3336045"/>
                  <a:gd name="connsiteY24" fmla="*/ 2038120 h 3018621"/>
                  <a:gd name="connsiteX25" fmla="*/ 141154 w 3336045"/>
                  <a:gd name="connsiteY25" fmla="*/ 1718631 h 3018621"/>
                  <a:gd name="connsiteX26" fmla="*/ 0 w 3336045"/>
                  <a:gd name="connsiteY26" fmla="*/ 1687646 h 3018621"/>
                  <a:gd name="connsiteX27" fmla="*/ 8951 w 3336045"/>
                  <a:gd name="connsiteY27" fmla="*/ 1685580 h 3018621"/>
                  <a:gd name="connsiteX28" fmla="*/ 8951 w 3336045"/>
                  <a:gd name="connsiteY28" fmla="*/ 1685580 h 3018621"/>
                  <a:gd name="connsiteX29" fmla="*/ 53019 w 3336045"/>
                  <a:gd name="connsiteY29" fmla="*/ 1255923 h 3018621"/>
                  <a:gd name="connsiteX30" fmla="*/ 130137 w 3336045"/>
                  <a:gd name="connsiteY30" fmla="*/ 1068636 h 3018621"/>
                  <a:gd name="connsiteX31" fmla="*/ 570811 w 3336045"/>
                  <a:gd name="connsiteY31" fmla="*/ 991518 h 3018621"/>
                  <a:gd name="connsiteX32" fmla="*/ 603862 w 3336045"/>
                  <a:gd name="connsiteY32" fmla="*/ 969484 h 3018621"/>
                  <a:gd name="connsiteX33" fmla="*/ 416575 w 3336045"/>
                  <a:gd name="connsiteY33" fmla="*/ 716096 h 3018621"/>
                  <a:gd name="connsiteX34" fmla="*/ 526744 w 3336045"/>
                  <a:gd name="connsiteY34" fmla="*/ 605927 h 3018621"/>
                  <a:gd name="connsiteX35" fmla="*/ 515727 w 3336045"/>
                  <a:gd name="connsiteY35" fmla="*/ 517792 h 3018621"/>
                  <a:gd name="connsiteX36" fmla="*/ 647930 w 3336045"/>
                  <a:gd name="connsiteY36" fmla="*/ 517792 h 3018621"/>
                  <a:gd name="connsiteX37" fmla="*/ 758098 w 3336045"/>
                  <a:gd name="connsiteY37" fmla="*/ 495759 h 3018621"/>
                  <a:gd name="connsiteX38" fmla="*/ 1143689 w 3336045"/>
                  <a:gd name="connsiteY38" fmla="*/ 77118 h 3018621"/>
                  <a:gd name="connsiteX39" fmla="*/ 1242840 w 3336045"/>
                  <a:gd name="connsiteY39" fmla="*/ 143219 h 3018621"/>
                  <a:gd name="connsiteX40" fmla="*/ 1650464 w 3336045"/>
                  <a:gd name="connsiteY40" fmla="*/ 143219 h 3018621"/>
                  <a:gd name="connsiteX41" fmla="*/ 1804701 w 3336045"/>
                  <a:gd name="connsiteY41" fmla="*/ 0 h 3018621"/>
                  <a:gd name="connsiteX42" fmla="*/ 2311477 w 3336045"/>
                  <a:gd name="connsiteY42" fmla="*/ 0 h 3018621"/>
                  <a:gd name="connsiteX43" fmla="*/ 2399611 w 3336045"/>
                  <a:gd name="connsiteY43" fmla="*/ 99151 h 3018621"/>
                  <a:gd name="connsiteX44" fmla="*/ 2697067 w 3336045"/>
                  <a:gd name="connsiteY44" fmla="*/ 77118 h 3018621"/>
                  <a:gd name="connsiteX45" fmla="*/ 2840286 w 3336045"/>
                  <a:gd name="connsiteY45" fmla="*/ 121185 h 3018621"/>
                  <a:gd name="connsiteX46" fmla="*/ 2928421 w 3336045"/>
                  <a:gd name="connsiteY46" fmla="*/ 198303 h 3018621"/>
                  <a:gd name="connsiteX47" fmla="*/ 2873337 w 3336045"/>
                  <a:gd name="connsiteY47" fmla="*/ 363556 h 3018621"/>
                  <a:gd name="connsiteX48" fmla="*/ 2895370 w 3336045"/>
                  <a:gd name="connsiteY48" fmla="*/ 451691 h 3018621"/>
                  <a:gd name="connsiteX49" fmla="*/ 3005539 w 3336045"/>
                  <a:gd name="connsiteY49" fmla="*/ 616944 h 3018621"/>
                  <a:gd name="connsiteX50" fmla="*/ 3060623 w 3336045"/>
                  <a:gd name="connsiteY50" fmla="*/ 683045 h 3018621"/>
                  <a:gd name="connsiteX51" fmla="*/ 3049607 w 3336045"/>
                  <a:gd name="connsiteY51" fmla="*/ 716096 h 3018621"/>
                  <a:gd name="connsiteX52" fmla="*/ 3071640 w 3336045"/>
                  <a:gd name="connsiteY52" fmla="*/ 716096 h 3018621"/>
                  <a:gd name="connsiteX53" fmla="*/ 3336045 w 3336045"/>
                  <a:gd name="connsiteY53" fmla="*/ 848298 h 3018621"/>
                  <a:gd name="connsiteX54" fmla="*/ 3258927 w 3336045"/>
                  <a:gd name="connsiteY54" fmla="*/ 1024568 h 3018621"/>
                  <a:gd name="connsiteX55" fmla="*/ 2884354 w 3336045"/>
                  <a:gd name="connsiteY55" fmla="*/ 1090669 h 3018621"/>
                  <a:gd name="connsiteX56" fmla="*/ 2542831 w 3336045"/>
                  <a:gd name="connsiteY56" fmla="*/ 1619479 h 3018621"/>
                  <a:gd name="connsiteX57" fmla="*/ 2686050 w 3336045"/>
                  <a:gd name="connsiteY57" fmla="*/ 1839816 h 3018621"/>
                  <a:gd name="connsiteX58" fmla="*/ 2810541 w 3336045"/>
                  <a:gd name="connsiteY58" fmla="*/ 2063459 h 3018621"/>
                  <a:gd name="connsiteX0" fmla="*/ 2719101 w 3336045"/>
                  <a:gd name="connsiteY0" fmla="*/ 1972019 h 3018621"/>
                  <a:gd name="connsiteX1" fmla="*/ 2641983 w 3336045"/>
                  <a:gd name="connsiteY1" fmla="*/ 1983036 h 3018621"/>
                  <a:gd name="connsiteX2" fmla="*/ 2553848 w 3336045"/>
                  <a:gd name="connsiteY2" fmla="*/ 2038120 h 3018621"/>
                  <a:gd name="connsiteX3" fmla="*/ 2630966 w 3336045"/>
                  <a:gd name="connsiteY3" fmla="*/ 2126255 h 3018621"/>
                  <a:gd name="connsiteX4" fmla="*/ 2487746 w 3336045"/>
                  <a:gd name="connsiteY4" fmla="*/ 2115238 h 3018621"/>
                  <a:gd name="connsiteX5" fmla="*/ 2487746 w 3336045"/>
                  <a:gd name="connsiteY5" fmla="*/ 2203373 h 3018621"/>
                  <a:gd name="connsiteX6" fmla="*/ 2322493 w 3336045"/>
                  <a:gd name="connsiteY6" fmla="*/ 2258457 h 3018621"/>
                  <a:gd name="connsiteX7" fmla="*/ 2289443 w 3336045"/>
                  <a:gd name="connsiteY7" fmla="*/ 2291508 h 3018621"/>
                  <a:gd name="connsiteX8" fmla="*/ 2311477 w 3336045"/>
                  <a:gd name="connsiteY8" fmla="*/ 2456761 h 3018621"/>
                  <a:gd name="connsiteX9" fmla="*/ 2256392 w 3336045"/>
                  <a:gd name="connsiteY9" fmla="*/ 2599980 h 3018621"/>
                  <a:gd name="connsiteX10" fmla="*/ 2102156 w 3336045"/>
                  <a:gd name="connsiteY10" fmla="*/ 2655065 h 3018621"/>
                  <a:gd name="connsiteX11" fmla="*/ 2080122 w 3336045"/>
                  <a:gd name="connsiteY11" fmla="*/ 2754216 h 3018621"/>
                  <a:gd name="connsiteX12" fmla="*/ 2080122 w 3336045"/>
                  <a:gd name="connsiteY12" fmla="*/ 2754216 h 3018621"/>
                  <a:gd name="connsiteX13" fmla="*/ 2047072 w 3336045"/>
                  <a:gd name="connsiteY13" fmla="*/ 2842351 h 3018621"/>
                  <a:gd name="connsiteX14" fmla="*/ 1837751 w 3336045"/>
                  <a:gd name="connsiteY14" fmla="*/ 2919469 h 3018621"/>
                  <a:gd name="connsiteX15" fmla="*/ 1804701 w 3336045"/>
                  <a:gd name="connsiteY15" fmla="*/ 2930486 h 3018621"/>
                  <a:gd name="connsiteX16" fmla="*/ 1694532 w 3336045"/>
                  <a:gd name="connsiteY16" fmla="*/ 2886419 h 3018621"/>
                  <a:gd name="connsiteX17" fmla="*/ 1529279 w 3336045"/>
                  <a:gd name="connsiteY17" fmla="*/ 2908453 h 3018621"/>
                  <a:gd name="connsiteX18" fmla="*/ 1353009 w 3336045"/>
                  <a:gd name="connsiteY18" fmla="*/ 2908453 h 3018621"/>
                  <a:gd name="connsiteX19" fmla="*/ 1209790 w 3336045"/>
                  <a:gd name="connsiteY19" fmla="*/ 2930486 h 3018621"/>
                  <a:gd name="connsiteX20" fmla="*/ 1154705 w 3336045"/>
                  <a:gd name="connsiteY20" fmla="*/ 2974554 h 3018621"/>
                  <a:gd name="connsiteX21" fmla="*/ 1033520 w 3336045"/>
                  <a:gd name="connsiteY21" fmla="*/ 2974554 h 3018621"/>
                  <a:gd name="connsiteX22" fmla="*/ 934368 w 3336045"/>
                  <a:gd name="connsiteY22" fmla="*/ 3018621 h 3018621"/>
                  <a:gd name="connsiteX23" fmla="*/ 1033520 w 3336045"/>
                  <a:gd name="connsiteY23" fmla="*/ 2390660 h 3018621"/>
                  <a:gd name="connsiteX24" fmla="*/ 813183 w 3336045"/>
                  <a:gd name="connsiteY24" fmla="*/ 2038120 h 3018621"/>
                  <a:gd name="connsiteX25" fmla="*/ 141154 w 3336045"/>
                  <a:gd name="connsiteY25" fmla="*/ 1718631 h 3018621"/>
                  <a:gd name="connsiteX26" fmla="*/ 0 w 3336045"/>
                  <a:gd name="connsiteY26" fmla="*/ 1687646 h 3018621"/>
                  <a:gd name="connsiteX27" fmla="*/ 8951 w 3336045"/>
                  <a:gd name="connsiteY27" fmla="*/ 1685580 h 3018621"/>
                  <a:gd name="connsiteX28" fmla="*/ 8951 w 3336045"/>
                  <a:gd name="connsiteY28" fmla="*/ 1685580 h 3018621"/>
                  <a:gd name="connsiteX29" fmla="*/ 53019 w 3336045"/>
                  <a:gd name="connsiteY29" fmla="*/ 1255923 h 3018621"/>
                  <a:gd name="connsiteX30" fmla="*/ 130137 w 3336045"/>
                  <a:gd name="connsiteY30" fmla="*/ 1068636 h 3018621"/>
                  <a:gd name="connsiteX31" fmla="*/ 570811 w 3336045"/>
                  <a:gd name="connsiteY31" fmla="*/ 991518 h 3018621"/>
                  <a:gd name="connsiteX32" fmla="*/ 603862 w 3336045"/>
                  <a:gd name="connsiteY32" fmla="*/ 969484 h 3018621"/>
                  <a:gd name="connsiteX33" fmla="*/ 416575 w 3336045"/>
                  <a:gd name="connsiteY33" fmla="*/ 716096 h 3018621"/>
                  <a:gd name="connsiteX34" fmla="*/ 526744 w 3336045"/>
                  <a:gd name="connsiteY34" fmla="*/ 605927 h 3018621"/>
                  <a:gd name="connsiteX35" fmla="*/ 515727 w 3336045"/>
                  <a:gd name="connsiteY35" fmla="*/ 517792 h 3018621"/>
                  <a:gd name="connsiteX36" fmla="*/ 647930 w 3336045"/>
                  <a:gd name="connsiteY36" fmla="*/ 517792 h 3018621"/>
                  <a:gd name="connsiteX37" fmla="*/ 758098 w 3336045"/>
                  <a:gd name="connsiteY37" fmla="*/ 495759 h 3018621"/>
                  <a:gd name="connsiteX38" fmla="*/ 1143689 w 3336045"/>
                  <a:gd name="connsiteY38" fmla="*/ 77118 h 3018621"/>
                  <a:gd name="connsiteX39" fmla="*/ 1242840 w 3336045"/>
                  <a:gd name="connsiteY39" fmla="*/ 143219 h 3018621"/>
                  <a:gd name="connsiteX40" fmla="*/ 1650464 w 3336045"/>
                  <a:gd name="connsiteY40" fmla="*/ 143219 h 3018621"/>
                  <a:gd name="connsiteX41" fmla="*/ 1804701 w 3336045"/>
                  <a:gd name="connsiteY41" fmla="*/ 0 h 3018621"/>
                  <a:gd name="connsiteX42" fmla="*/ 2311477 w 3336045"/>
                  <a:gd name="connsiteY42" fmla="*/ 0 h 3018621"/>
                  <a:gd name="connsiteX43" fmla="*/ 2399611 w 3336045"/>
                  <a:gd name="connsiteY43" fmla="*/ 99151 h 3018621"/>
                  <a:gd name="connsiteX44" fmla="*/ 2697067 w 3336045"/>
                  <a:gd name="connsiteY44" fmla="*/ 77118 h 3018621"/>
                  <a:gd name="connsiteX45" fmla="*/ 2840286 w 3336045"/>
                  <a:gd name="connsiteY45" fmla="*/ 121185 h 3018621"/>
                  <a:gd name="connsiteX46" fmla="*/ 2928421 w 3336045"/>
                  <a:gd name="connsiteY46" fmla="*/ 198303 h 3018621"/>
                  <a:gd name="connsiteX47" fmla="*/ 2873337 w 3336045"/>
                  <a:gd name="connsiteY47" fmla="*/ 363556 h 3018621"/>
                  <a:gd name="connsiteX48" fmla="*/ 2895370 w 3336045"/>
                  <a:gd name="connsiteY48" fmla="*/ 451691 h 3018621"/>
                  <a:gd name="connsiteX49" fmla="*/ 3005539 w 3336045"/>
                  <a:gd name="connsiteY49" fmla="*/ 616944 h 3018621"/>
                  <a:gd name="connsiteX50" fmla="*/ 3060623 w 3336045"/>
                  <a:gd name="connsiteY50" fmla="*/ 683045 h 3018621"/>
                  <a:gd name="connsiteX51" fmla="*/ 3049607 w 3336045"/>
                  <a:gd name="connsiteY51" fmla="*/ 716096 h 3018621"/>
                  <a:gd name="connsiteX52" fmla="*/ 3071640 w 3336045"/>
                  <a:gd name="connsiteY52" fmla="*/ 716096 h 3018621"/>
                  <a:gd name="connsiteX53" fmla="*/ 3336045 w 3336045"/>
                  <a:gd name="connsiteY53" fmla="*/ 848298 h 3018621"/>
                  <a:gd name="connsiteX54" fmla="*/ 3258927 w 3336045"/>
                  <a:gd name="connsiteY54" fmla="*/ 1024568 h 3018621"/>
                  <a:gd name="connsiteX55" fmla="*/ 2884354 w 3336045"/>
                  <a:gd name="connsiteY55" fmla="*/ 1090669 h 3018621"/>
                  <a:gd name="connsiteX56" fmla="*/ 2542831 w 3336045"/>
                  <a:gd name="connsiteY56" fmla="*/ 1619479 h 3018621"/>
                  <a:gd name="connsiteX57" fmla="*/ 2686050 w 3336045"/>
                  <a:gd name="connsiteY57" fmla="*/ 1839816 h 3018621"/>
                  <a:gd name="connsiteX58" fmla="*/ 2723598 w 3336045"/>
                  <a:gd name="connsiteY58" fmla="*/ 1952532 h 3018621"/>
                  <a:gd name="connsiteX0" fmla="*/ 2719101 w 3336045"/>
                  <a:gd name="connsiteY0" fmla="*/ 1972019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23598 w 3336045"/>
                  <a:gd name="connsiteY57" fmla="*/ 1952532 h 3018621"/>
                  <a:gd name="connsiteX0" fmla="*/ 2719101 w 3336045"/>
                  <a:gd name="connsiteY0" fmla="*/ 1972019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71567 w 3336045"/>
                  <a:gd name="connsiteY57" fmla="*/ 1934543 h 3018621"/>
                  <a:gd name="connsiteX0" fmla="*/ 2722099 w 3336045"/>
                  <a:gd name="connsiteY0" fmla="*/ 2049967 h 3018621"/>
                  <a:gd name="connsiteX1" fmla="*/ 2553848 w 3336045"/>
                  <a:gd name="connsiteY1" fmla="*/ 2038120 h 3018621"/>
                  <a:gd name="connsiteX2" fmla="*/ 2630966 w 3336045"/>
                  <a:gd name="connsiteY2" fmla="*/ 2126255 h 3018621"/>
                  <a:gd name="connsiteX3" fmla="*/ 2487746 w 3336045"/>
                  <a:gd name="connsiteY3" fmla="*/ 2115238 h 3018621"/>
                  <a:gd name="connsiteX4" fmla="*/ 2487746 w 3336045"/>
                  <a:gd name="connsiteY4" fmla="*/ 2203373 h 3018621"/>
                  <a:gd name="connsiteX5" fmla="*/ 2322493 w 3336045"/>
                  <a:gd name="connsiteY5" fmla="*/ 2258457 h 3018621"/>
                  <a:gd name="connsiteX6" fmla="*/ 2289443 w 3336045"/>
                  <a:gd name="connsiteY6" fmla="*/ 2291508 h 3018621"/>
                  <a:gd name="connsiteX7" fmla="*/ 2311477 w 3336045"/>
                  <a:gd name="connsiteY7" fmla="*/ 2456761 h 3018621"/>
                  <a:gd name="connsiteX8" fmla="*/ 2256392 w 3336045"/>
                  <a:gd name="connsiteY8" fmla="*/ 2599980 h 3018621"/>
                  <a:gd name="connsiteX9" fmla="*/ 2102156 w 3336045"/>
                  <a:gd name="connsiteY9" fmla="*/ 2655065 h 3018621"/>
                  <a:gd name="connsiteX10" fmla="*/ 2080122 w 3336045"/>
                  <a:gd name="connsiteY10" fmla="*/ 2754216 h 3018621"/>
                  <a:gd name="connsiteX11" fmla="*/ 2080122 w 3336045"/>
                  <a:gd name="connsiteY11" fmla="*/ 2754216 h 3018621"/>
                  <a:gd name="connsiteX12" fmla="*/ 2047072 w 3336045"/>
                  <a:gd name="connsiteY12" fmla="*/ 2842351 h 3018621"/>
                  <a:gd name="connsiteX13" fmla="*/ 1837751 w 3336045"/>
                  <a:gd name="connsiteY13" fmla="*/ 2919469 h 3018621"/>
                  <a:gd name="connsiteX14" fmla="*/ 1804701 w 3336045"/>
                  <a:gd name="connsiteY14" fmla="*/ 2930486 h 3018621"/>
                  <a:gd name="connsiteX15" fmla="*/ 1694532 w 3336045"/>
                  <a:gd name="connsiteY15" fmla="*/ 2886419 h 3018621"/>
                  <a:gd name="connsiteX16" fmla="*/ 1529279 w 3336045"/>
                  <a:gd name="connsiteY16" fmla="*/ 2908453 h 3018621"/>
                  <a:gd name="connsiteX17" fmla="*/ 1353009 w 3336045"/>
                  <a:gd name="connsiteY17" fmla="*/ 2908453 h 3018621"/>
                  <a:gd name="connsiteX18" fmla="*/ 1209790 w 3336045"/>
                  <a:gd name="connsiteY18" fmla="*/ 2930486 h 3018621"/>
                  <a:gd name="connsiteX19" fmla="*/ 1154705 w 3336045"/>
                  <a:gd name="connsiteY19" fmla="*/ 2974554 h 3018621"/>
                  <a:gd name="connsiteX20" fmla="*/ 1033520 w 3336045"/>
                  <a:gd name="connsiteY20" fmla="*/ 2974554 h 3018621"/>
                  <a:gd name="connsiteX21" fmla="*/ 934368 w 3336045"/>
                  <a:gd name="connsiteY21" fmla="*/ 3018621 h 3018621"/>
                  <a:gd name="connsiteX22" fmla="*/ 1033520 w 3336045"/>
                  <a:gd name="connsiteY22" fmla="*/ 2390660 h 3018621"/>
                  <a:gd name="connsiteX23" fmla="*/ 813183 w 3336045"/>
                  <a:gd name="connsiteY23" fmla="*/ 2038120 h 3018621"/>
                  <a:gd name="connsiteX24" fmla="*/ 141154 w 3336045"/>
                  <a:gd name="connsiteY24" fmla="*/ 1718631 h 3018621"/>
                  <a:gd name="connsiteX25" fmla="*/ 0 w 3336045"/>
                  <a:gd name="connsiteY25" fmla="*/ 1687646 h 3018621"/>
                  <a:gd name="connsiteX26" fmla="*/ 8951 w 3336045"/>
                  <a:gd name="connsiteY26" fmla="*/ 1685580 h 3018621"/>
                  <a:gd name="connsiteX27" fmla="*/ 8951 w 3336045"/>
                  <a:gd name="connsiteY27" fmla="*/ 1685580 h 3018621"/>
                  <a:gd name="connsiteX28" fmla="*/ 53019 w 3336045"/>
                  <a:gd name="connsiteY28" fmla="*/ 1255923 h 3018621"/>
                  <a:gd name="connsiteX29" fmla="*/ 130137 w 3336045"/>
                  <a:gd name="connsiteY29" fmla="*/ 1068636 h 3018621"/>
                  <a:gd name="connsiteX30" fmla="*/ 570811 w 3336045"/>
                  <a:gd name="connsiteY30" fmla="*/ 991518 h 3018621"/>
                  <a:gd name="connsiteX31" fmla="*/ 603862 w 3336045"/>
                  <a:gd name="connsiteY31" fmla="*/ 969484 h 3018621"/>
                  <a:gd name="connsiteX32" fmla="*/ 416575 w 3336045"/>
                  <a:gd name="connsiteY32" fmla="*/ 716096 h 3018621"/>
                  <a:gd name="connsiteX33" fmla="*/ 526744 w 3336045"/>
                  <a:gd name="connsiteY33" fmla="*/ 605927 h 3018621"/>
                  <a:gd name="connsiteX34" fmla="*/ 515727 w 3336045"/>
                  <a:gd name="connsiteY34" fmla="*/ 517792 h 3018621"/>
                  <a:gd name="connsiteX35" fmla="*/ 647930 w 3336045"/>
                  <a:gd name="connsiteY35" fmla="*/ 517792 h 3018621"/>
                  <a:gd name="connsiteX36" fmla="*/ 758098 w 3336045"/>
                  <a:gd name="connsiteY36" fmla="*/ 495759 h 3018621"/>
                  <a:gd name="connsiteX37" fmla="*/ 1143689 w 3336045"/>
                  <a:gd name="connsiteY37" fmla="*/ 77118 h 3018621"/>
                  <a:gd name="connsiteX38" fmla="*/ 1242840 w 3336045"/>
                  <a:gd name="connsiteY38" fmla="*/ 143219 h 3018621"/>
                  <a:gd name="connsiteX39" fmla="*/ 1650464 w 3336045"/>
                  <a:gd name="connsiteY39" fmla="*/ 143219 h 3018621"/>
                  <a:gd name="connsiteX40" fmla="*/ 1804701 w 3336045"/>
                  <a:gd name="connsiteY40" fmla="*/ 0 h 3018621"/>
                  <a:gd name="connsiteX41" fmla="*/ 2311477 w 3336045"/>
                  <a:gd name="connsiteY41" fmla="*/ 0 h 3018621"/>
                  <a:gd name="connsiteX42" fmla="*/ 2399611 w 3336045"/>
                  <a:gd name="connsiteY42" fmla="*/ 99151 h 3018621"/>
                  <a:gd name="connsiteX43" fmla="*/ 2697067 w 3336045"/>
                  <a:gd name="connsiteY43" fmla="*/ 77118 h 3018621"/>
                  <a:gd name="connsiteX44" fmla="*/ 2840286 w 3336045"/>
                  <a:gd name="connsiteY44" fmla="*/ 121185 h 3018621"/>
                  <a:gd name="connsiteX45" fmla="*/ 2928421 w 3336045"/>
                  <a:gd name="connsiteY45" fmla="*/ 198303 h 3018621"/>
                  <a:gd name="connsiteX46" fmla="*/ 2873337 w 3336045"/>
                  <a:gd name="connsiteY46" fmla="*/ 363556 h 3018621"/>
                  <a:gd name="connsiteX47" fmla="*/ 2895370 w 3336045"/>
                  <a:gd name="connsiteY47" fmla="*/ 451691 h 3018621"/>
                  <a:gd name="connsiteX48" fmla="*/ 3005539 w 3336045"/>
                  <a:gd name="connsiteY48" fmla="*/ 616944 h 3018621"/>
                  <a:gd name="connsiteX49" fmla="*/ 3060623 w 3336045"/>
                  <a:gd name="connsiteY49" fmla="*/ 683045 h 3018621"/>
                  <a:gd name="connsiteX50" fmla="*/ 3049607 w 3336045"/>
                  <a:gd name="connsiteY50" fmla="*/ 716096 h 3018621"/>
                  <a:gd name="connsiteX51" fmla="*/ 3071640 w 3336045"/>
                  <a:gd name="connsiteY51" fmla="*/ 716096 h 3018621"/>
                  <a:gd name="connsiteX52" fmla="*/ 3336045 w 3336045"/>
                  <a:gd name="connsiteY52" fmla="*/ 848298 h 3018621"/>
                  <a:gd name="connsiteX53" fmla="*/ 3258927 w 3336045"/>
                  <a:gd name="connsiteY53" fmla="*/ 1024568 h 3018621"/>
                  <a:gd name="connsiteX54" fmla="*/ 2884354 w 3336045"/>
                  <a:gd name="connsiteY54" fmla="*/ 1090669 h 3018621"/>
                  <a:gd name="connsiteX55" fmla="*/ 2542831 w 3336045"/>
                  <a:gd name="connsiteY55" fmla="*/ 1619479 h 3018621"/>
                  <a:gd name="connsiteX56" fmla="*/ 2686050 w 3336045"/>
                  <a:gd name="connsiteY56" fmla="*/ 1839816 h 3018621"/>
                  <a:gd name="connsiteX57" fmla="*/ 2771567 w 3336045"/>
                  <a:gd name="connsiteY57" fmla="*/ 1934543 h 3018621"/>
                  <a:gd name="connsiteX0" fmla="*/ 2553848 w 3336045"/>
                  <a:gd name="connsiteY0" fmla="*/ 2038120 h 3018621"/>
                  <a:gd name="connsiteX1" fmla="*/ 2630966 w 3336045"/>
                  <a:gd name="connsiteY1" fmla="*/ 2126255 h 3018621"/>
                  <a:gd name="connsiteX2" fmla="*/ 2487746 w 3336045"/>
                  <a:gd name="connsiteY2" fmla="*/ 2115238 h 3018621"/>
                  <a:gd name="connsiteX3" fmla="*/ 2487746 w 3336045"/>
                  <a:gd name="connsiteY3" fmla="*/ 2203373 h 3018621"/>
                  <a:gd name="connsiteX4" fmla="*/ 2322493 w 3336045"/>
                  <a:gd name="connsiteY4" fmla="*/ 2258457 h 3018621"/>
                  <a:gd name="connsiteX5" fmla="*/ 2289443 w 3336045"/>
                  <a:gd name="connsiteY5" fmla="*/ 2291508 h 3018621"/>
                  <a:gd name="connsiteX6" fmla="*/ 2311477 w 3336045"/>
                  <a:gd name="connsiteY6" fmla="*/ 2456761 h 3018621"/>
                  <a:gd name="connsiteX7" fmla="*/ 2256392 w 3336045"/>
                  <a:gd name="connsiteY7" fmla="*/ 2599980 h 3018621"/>
                  <a:gd name="connsiteX8" fmla="*/ 2102156 w 3336045"/>
                  <a:gd name="connsiteY8" fmla="*/ 2655065 h 3018621"/>
                  <a:gd name="connsiteX9" fmla="*/ 2080122 w 3336045"/>
                  <a:gd name="connsiteY9" fmla="*/ 2754216 h 3018621"/>
                  <a:gd name="connsiteX10" fmla="*/ 2080122 w 3336045"/>
                  <a:gd name="connsiteY10" fmla="*/ 2754216 h 3018621"/>
                  <a:gd name="connsiteX11" fmla="*/ 2047072 w 3336045"/>
                  <a:gd name="connsiteY11" fmla="*/ 2842351 h 3018621"/>
                  <a:gd name="connsiteX12" fmla="*/ 1837751 w 3336045"/>
                  <a:gd name="connsiteY12" fmla="*/ 2919469 h 3018621"/>
                  <a:gd name="connsiteX13" fmla="*/ 1804701 w 3336045"/>
                  <a:gd name="connsiteY13" fmla="*/ 2930486 h 3018621"/>
                  <a:gd name="connsiteX14" fmla="*/ 1694532 w 3336045"/>
                  <a:gd name="connsiteY14" fmla="*/ 2886419 h 3018621"/>
                  <a:gd name="connsiteX15" fmla="*/ 1529279 w 3336045"/>
                  <a:gd name="connsiteY15" fmla="*/ 2908453 h 3018621"/>
                  <a:gd name="connsiteX16" fmla="*/ 1353009 w 3336045"/>
                  <a:gd name="connsiteY16" fmla="*/ 2908453 h 3018621"/>
                  <a:gd name="connsiteX17" fmla="*/ 1209790 w 3336045"/>
                  <a:gd name="connsiteY17" fmla="*/ 2930486 h 3018621"/>
                  <a:gd name="connsiteX18" fmla="*/ 1154705 w 3336045"/>
                  <a:gd name="connsiteY18" fmla="*/ 2974554 h 3018621"/>
                  <a:gd name="connsiteX19" fmla="*/ 1033520 w 3336045"/>
                  <a:gd name="connsiteY19" fmla="*/ 2974554 h 3018621"/>
                  <a:gd name="connsiteX20" fmla="*/ 934368 w 3336045"/>
                  <a:gd name="connsiteY20" fmla="*/ 3018621 h 3018621"/>
                  <a:gd name="connsiteX21" fmla="*/ 1033520 w 3336045"/>
                  <a:gd name="connsiteY21" fmla="*/ 2390660 h 3018621"/>
                  <a:gd name="connsiteX22" fmla="*/ 813183 w 3336045"/>
                  <a:gd name="connsiteY22" fmla="*/ 2038120 h 3018621"/>
                  <a:gd name="connsiteX23" fmla="*/ 141154 w 3336045"/>
                  <a:gd name="connsiteY23" fmla="*/ 1718631 h 3018621"/>
                  <a:gd name="connsiteX24" fmla="*/ 0 w 3336045"/>
                  <a:gd name="connsiteY24" fmla="*/ 1687646 h 3018621"/>
                  <a:gd name="connsiteX25" fmla="*/ 8951 w 3336045"/>
                  <a:gd name="connsiteY25" fmla="*/ 1685580 h 3018621"/>
                  <a:gd name="connsiteX26" fmla="*/ 8951 w 3336045"/>
                  <a:gd name="connsiteY26" fmla="*/ 1685580 h 3018621"/>
                  <a:gd name="connsiteX27" fmla="*/ 53019 w 3336045"/>
                  <a:gd name="connsiteY27" fmla="*/ 1255923 h 3018621"/>
                  <a:gd name="connsiteX28" fmla="*/ 130137 w 3336045"/>
                  <a:gd name="connsiteY28" fmla="*/ 1068636 h 3018621"/>
                  <a:gd name="connsiteX29" fmla="*/ 570811 w 3336045"/>
                  <a:gd name="connsiteY29" fmla="*/ 991518 h 3018621"/>
                  <a:gd name="connsiteX30" fmla="*/ 603862 w 3336045"/>
                  <a:gd name="connsiteY30" fmla="*/ 969484 h 3018621"/>
                  <a:gd name="connsiteX31" fmla="*/ 416575 w 3336045"/>
                  <a:gd name="connsiteY31" fmla="*/ 716096 h 3018621"/>
                  <a:gd name="connsiteX32" fmla="*/ 526744 w 3336045"/>
                  <a:gd name="connsiteY32" fmla="*/ 605927 h 3018621"/>
                  <a:gd name="connsiteX33" fmla="*/ 515727 w 3336045"/>
                  <a:gd name="connsiteY33" fmla="*/ 517792 h 3018621"/>
                  <a:gd name="connsiteX34" fmla="*/ 647930 w 3336045"/>
                  <a:gd name="connsiteY34" fmla="*/ 517792 h 3018621"/>
                  <a:gd name="connsiteX35" fmla="*/ 758098 w 3336045"/>
                  <a:gd name="connsiteY35" fmla="*/ 495759 h 3018621"/>
                  <a:gd name="connsiteX36" fmla="*/ 1143689 w 3336045"/>
                  <a:gd name="connsiteY36" fmla="*/ 77118 h 3018621"/>
                  <a:gd name="connsiteX37" fmla="*/ 1242840 w 3336045"/>
                  <a:gd name="connsiteY37" fmla="*/ 143219 h 3018621"/>
                  <a:gd name="connsiteX38" fmla="*/ 1650464 w 3336045"/>
                  <a:gd name="connsiteY38" fmla="*/ 143219 h 3018621"/>
                  <a:gd name="connsiteX39" fmla="*/ 1804701 w 3336045"/>
                  <a:gd name="connsiteY39" fmla="*/ 0 h 3018621"/>
                  <a:gd name="connsiteX40" fmla="*/ 2311477 w 3336045"/>
                  <a:gd name="connsiteY40" fmla="*/ 0 h 3018621"/>
                  <a:gd name="connsiteX41" fmla="*/ 2399611 w 3336045"/>
                  <a:gd name="connsiteY41" fmla="*/ 99151 h 3018621"/>
                  <a:gd name="connsiteX42" fmla="*/ 2697067 w 3336045"/>
                  <a:gd name="connsiteY42" fmla="*/ 77118 h 3018621"/>
                  <a:gd name="connsiteX43" fmla="*/ 2840286 w 3336045"/>
                  <a:gd name="connsiteY43" fmla="*/ 121185 h 3018621"/>
                  <a:gd name="connsiteX44" fmla="*/ 2928421 w 3336045"/>
                  <a:gd name="connsiteY44" fmla="*/ 198303 h 3018621"/>
                  <a:gd name="connsiteX45" fmla="*/ 2873337 w 3336045"/>
                  <a:gd name="connsiteY45" fmla="*/ 363556 h 3018621"/>
                  <a:gd name="connsiteX46" fmla="*/ 2895370 w 3336045"/>
                  <a:gd name="connsiteY46" fmla="*/ 451691 h 3018621"/>
                  <a:gd name="connsiteX47" fmla="*/ 3005539 w 3336045"/>
                  <a:gd name="connsiteY47" fmla="*/ 616944 h 3018621"/>
                  <a:gd name="connsiteX48" fmla="*/ 3060623 w 3336045"/>
                  <a:gd name="connsiteY48" fmla="*/ 683045 h 3018621"/>
                  <a:gd name="connsiteX49" fmla="*/ 3049607 w 3336045"/>
                  <a:gd name="connsiteY49" fmla="*/ 716096 h 3018621"/>
                  <a:gd name="connsiteX50" fmla="*/ 3071640 w 3336045"/>
                  <a:gd name="connsiteY50" fmla="*/ 716096 h 3018621"/>
                  <a:gd name="connsiteX51" fmla="*/ 3336045 w 3336045"/>
                  <a:gd name="connsiteY51" fmla="*/ 848298 h 3018621"/>
                  <a:gd name="connsiteX52" fmla="*/ 3258927 w 3336045"/>
                  <a:gd name="connsiteY52" fmla="*/ 1024568 h 3018621"/>
                  <a:gd name="connsiteX53" fmla="*/ 2884354 w 3336045"/>
                  <a:gd name="connsiteY53" fmla="*/ 1090669 h 3018621"/>
                  <a:gd name="connsiteX54" fmla="*/ 2542831 w 3336045"/>
                  <a:gd name="connsiteY54" fmla="*/ 1619479 h 3018621"/>
                  <a:gd name="connsiteX55" fmla="*/ 2686050 w 3336045"/>
                  <a:gd name="connsiteY55" fmla="*/ 1839816 h 3018621"/>
                  <a:gd name="connsiteX56" fmla="*/ 2771567 w 3336045"/>
                  <a:gd name="connsiteY56" fmla="*/ 1934543 h 3018621"/>
                  <a:gd name="connsiteX0" fmla="*/ 2630966 w 3336045"/>
                  <a:gd name="connsiteY0" fmla="*/ 2126255 h 3018621"/>
                  <a:gd name="connsiteX1" fmla="*/ 2487746 w 3336045"/>
                  <a:gd name="connsiteY1" fmla="*/ 2115238 h 3018621"/>
                  <a:gd name="connsiteX2" fmla="*/ 2487746 w 3336045"/>
                  <a:gd name="connsiteY2" fmla="*/ 2203373 h 3018621"/>
                  <a:gd name="connsiteX3" fmla="*/ 2322493 w 3336045"/>
                  <a:gd name="connsiteY3" fmla="*/ 2258457 h 3018621"/>
                  <a:gd name="connsiteX4" fmla="*/ 2289443 w 3336045"/>
                  <a:gd name="connsiteY4" fmla="*/ 2291508 h 3018621"/>
                  <a:gd name="connsiteX5" fmla="*/ 2311477 w 3336045"/>
                  <a:gd name="connsiteY5" fmla="*/ 2456761 h 3018621"/>
                  <a:gd name="connsiteX6" fmla="*/ 2256392 w 3336045"/>
                  <a:gd name="connsiteY6" fmla="*/ 2599980 h 3018621"/>
                  <a:gd name="connsiteX7" fmla="*/ 2102156 w 3336045"/>
                  <a:gd name="connsiteY7" fmla="*/ 2655065 h 3018621"/>
                  <a:gd name="connsiteX8" fmla="*/ 2080122 w 3336045"/>
                  <a:gd name="connsiteY8" fmla="*/ 2754216 h 3018621"/>
                  <a:gd name="connsiteX9" fmla="*/ 2080122 w 3336045"/>
                  <a:gd name="connsiteY9" fmla="*/ 2754216 h 3018621"/>
                  <a:gd name="connsiteX10" fmla="*/ 2047072 w 3336045"/>
                  <a:gd name="connsiteY10" fmla="*/ 2842351 h 3018621"/>
                  <a:gd name="connsiteX11" fmla="*/ 1837751 w 3336045"/>
                  <a:gd name="connsiteY11" fmla="*/ 2919469 h 3018621"/>
                  <a:gd name="connsiteX12" fmla="*/ 1804701 w 3336045"/>
                  <a:gd name="connsiteY12" fmla="*/ 2930486 h 3018621"/>
                  <a:gd name="connsiteX13" fmla="*/ 1694532 w 3336045"/>
                  <a:gd name="connsiteY13" fmla="*/ 2886419 h 3018621"/>
                  <a:gd name="connsiteX14" fmla="*/ 1529279 w 3336045"/>
                  <a:gd name="connsiteY14" fmla="*/ 2908453 h 3018621"/>
                  <a:gd name="connsiteX15" fmla="*/ 1353009 w 3336045"/>
                  <a:gd name="connsiteY15" fmla="*/ 2908453 h 3018621"/>
                  <a:gd name="connsiteX16" fmla="*/ 1209790 w 3336045"/>
                  <a:gd name="connsiteY16" fmla="*/ 2930486 h 3018621"/>
                  <a:gd name="connsiteX17" fmla="*/ 1154705 w 3336045"/>
                  <a:gd name="connsiteY17" fmla="*/ 2974554 h 3018621"/>
                  <a:gd name="connsiteX18" fmla="*/ 1033520 w 3336045"/>
                  <a:gd name="connsiteY18" fmla="*/ 2974554 h 3018621"/>
                  <a:gd name="connsiteX19" fmla="*/ 934368 w 3336045"/>
                  <a:gd name="connsiteY19" fmla="*/ 3018621 h 3018621"/>
                  <a:gd name="connsiteX20" fmla="*/ 1033520 w 3336045"/>
                  <a:gd name="connsiteY20" fmla="*/ 2390660 h 3018621"/>
                  <a:gd name="connsiteX21" fmla="*/ 813183 w 3336045"/>
                  <a:gd name="connsiteY21" fmla="*/ 2038120 h 3018621"/>
                  <a:gd name="connsiteX22" fmla="*/ 141154 w 3336045"/>
                  <a:gd name="connsiteY22" fmla="*/ 1718631 h 3018621"/>
                  <a:gd name="connsiteX23" fmla="*/ 0 w 3336045"/>
                  <a:gd name="connsiteY23" fmla="*/ 1687646 h 3018621"/>
                  <a:gd name="connsiteX24" fmla="*/ 8951 w 3336045"/>
                  <a:gd name="connsiteY24" fmla="*/ 1685580 h 3018621"/>
                  <a:gd name="connsiteX25" fmla="*/ 8951 w 3336045"/>
                  <a:gd name="connsiteY25" fmla="*/ 1685580 h 3018621"/>
                  <a:gd name="connsiteX26" fmla="*/ 53019 w 3336045"/>
                  <a:gd name="connsiteY26" fmla="*/ 1255923 h 3018621"/>
                  <a:gd name="connsiteX27" fmla="*/ 130137 w 3336045"/>
                  <a:gd name="connsiteY27" fmla="*/ 1068636 h 3018621"/>
                  <a:gd name="connsiteX28" fmla="*/ 570811 w 3336045"/>
                  <a:gd name="connsiteY28" fmla="*/ 991518 h 3018621"/>
                  <a:gd name="connsiteX29" fmla="*/ 603862 w 3336045"/>
                  <a:gd name="connsiteY29" fmla="*/ 969484 h 3018621"/>
                  <a:gd name="connsiteX30" fmla="*/ 416575 w 3336045"/>
                  <a:gd name="connsiteY30" fmla="*/ 716096 h 3018621"/>
                  <a:gd name="connsiteX31" fmla="*/ 526744 w 3336045"/>
                  <a:gd name="connsiteY31" fmla="*/ 605927 h 3018621"/>
                  <a:gd name="connsiteX32" fmla="*/ 515727 w 3336045"/>
                  <a:gd name="connsiteY32" fmla="*/ 517792 h 3018621"/>
                  <a:gd name="connsiteX33" fmla="*/ 647930 w 3336045"/>
                  <a:gd name="connsiteY33" fmla="*/ 517792 h 3018621"/>
                  <a:gd name="connsiteX34" fmla="*/ 758098 w 3336045"/>
                  <a:gd name="connsiteY34" fmla="*/ 495759 h 3018621"/>
                  <a:gd name="connsiteX35" fmla="*/ 1143689 w 3336045"/>
                  <a:gd name="connsiteY35" fmla="*/ 77118 h 3018621"/>
                  <a:gd name="connsiteX36" fmla="*/ 1242840 w 3336045"/>
                  <a:gd name="connsiteY36" fmla="*/ 143219 h 3018621"/>
                  <a:gd name="connsiteX37" fmla="*/ 1650464 w 3336045"/>
                  <a:gd name="connsiteY37" fmla="*/ 143219 h 3018621"/>
                  <a:gd name="connsiteX38" fmla="*/ 1804701 w 3336045"/>
                  <a:gd name="connsiteY38" fmla="*/ 0 h 3018621"/>
                  <a:gd name="connsiteX39" fmla="*/ 2311477 w 3336045"/>
                  <a:gd name="connsiteY39" fmla="*/ 0 h 3018621"/>
                  <a:gd name="connsiteX40" fmla="*/ 2399611 w 3336045"/>
                  <a:gd name="connsiteY40" fmla="*/ 99151 h 3018621"/>
                  <a:gd name="connsiteX41" fmla="*/ 2697067 w 3336045"/>
                  <a:gd name="connsiteY41" fmla="*/ 77118 h 3018621"/>
                  <a:gd name="connsiteX42" fmla="*/ 2840286 w 3336045"/>
                  <a:gd name="connsiteY42" fmla="*/ 121185 h 3018621"/>
                  <a:gd name="connsiteX43" fmla="*/ 2928421 w 3336045"/>
                  <a:gd name="connsiteY43" fmla="*/ 198303 h 3018621"/>
                  <a:gd name="connsiteX44" fmla="*/ 2873337 w 3336045"/>
                  <a:gd name="connsiteY44" fmla="*/ 363556 h 3018621"/>
                  <a:gd name="connsiteX45" fmla="*/ 2895370 w 3336045"/>
                  <a:gd name="connsiteY45" fmla="*/ 451691 h 3018621"/>
                  <a:gd name="connsiteX46" fmla="*/ 3005539 w 3336045"/>
                  <a:gd name="connsiteY46" fmla="*/ 616944 h 3018621"/>
                  <a:gd name="connsiteX47" fmla="*/ 3060623 w 3336045"/>
                  <a:gd name="connsiteY47" fmla="*/ 683045 h 3018621"/>
                  <a:gd name="connsiteX48" fmla="*/ 3049607 w 3336045"/>
                  <a:gd name="connsiteY48" fmla="*/ 716096 h 3018621"/>
                  <a:gd name="connsiteX49" fmla="*/ 3071640 w 3336045"/>
                  <a:gd name="connsiteY49" fmla="*/ 716096 h 3018621"/>
                  <a:gd name="connsiteX50" fmla="*/ 3336045 w 3336045"/>
                  <a:gd name="connsiteY50" fmla="*/ 848298 h 3018621"/>
                  <a:gd name="connsiteX51" fmla="*/ 3258927 w 3336045"/>
                  <a:gd name="connsiteY51" fmla="*/ 1024568 h 3018621"/>
                  <a:gd name="connsiteX52" fmla="*/ 2884354 w 3336045"/>
                  <a:gd name="connsiteY52" fmla="*/ 1090669 h 3018621"/>
                  <a:gd name="connsiteX53" fmla="*/ 2542831 w 3336045"/>
                  <a:gd name="connsiteY53" fmla="*/ 1619479 h 3018621"/>
                  <a:gd name="connsiteX54" fmla="*/ 2686050 w 3336045"/>
                  <a:gd name="connsiteY54" fmla="*/ 1839816 h 3018621"/>
                  <a:gd name="connsiteX55" fmla="*/ 2771567 w 3336045"/>
                  <a:gd name="connsiteY55" fmla="*/ 1934543 h 3018621"/>
                  <a:gd name="connsiteX0" fmla="*/ 2487746 w 3336045"/>
                  <a:gd name="connsiteY0" fmla="*/ 2115238 h 3018621"/>
                  <a:gd name="connsiteX1" fmla="*/ 2487746 w 3336045"/>
                  <a:gd name="connsiteY1" fmla="*/ 2203373 h 3018621"/>
                  <a:gd name="connsiteX2" fmla="*/ 2322493 w 3336045"/>
                  <a:gd name="connsiteY2" fmla="*/ 2258457 h 3018621"/>
                  <a:gd name="connsiteX3" fmla="*/ 2289443 w 3336045"/>
                  <a:gd name="connsiteY3" fmla="*/ 2291508 h 3018621"/>
                  <a:gd name="connsiteX4" fmla="*/ 2311477 w 3336045"/>
                  <a:gd name="connsiteY4" fmla="*/ 2456761 h 3018621"/>
                  <a:gd name="connsiteX5" fmla="*/ 2256392 w 3336045"/>
                  <a:gd name="connsiteY5" fmla="*/ 2599980 h 3018621"/>
                  <a:gd name="connsiteX6" fmla="*/ 2102156 w 3336045"/>
                  <a:gd name="connsiteY6" fmla="*/ 2655065 h 3018621"/>
                  <a:gd name="connsiteX7" fmla="*/ 2080122 w 3336045"/>
                  <a:gd name="connsiteY7" fmla="*/ 2754216 h 3018621"/>
                  <a:gd name="connsiteX8" fmla="*/ 2080122 w 3336045"/>
                  <a:gd name="connsiteY8" fmla="*/ 2754216 h 3018621"/>
                  <a:gd name="connsiteX9" fmla="*/ 2047072 w 3336045"/>
                  <a:gd name="connsiteY9" fmla="*/ 2842351 h 3018621"/>
                  <a:gd name="connsiteX10" fmla="*/ 1837751 w 3336045"/>
                  <a:gd name="connsiteY10" fmla="*/ 2919469 h 3018621"/>
                  <a:gd name="connsiteX11" fmla="*/ 1804701 w 3336045"/>
                  <a:gd name="connsiteY11" fmla="*/ 2930486 h 3018621"/>
                  <a:gd name="connsiteX12" fmla="*/ 1694532 w 3336045"/>
                  <a:gd name="connsiteY12" fmla="*/ 2886419 h 3018621"/>
                  <a:gd name="connsiteX13" fmla="*/ 1529279 w 3336045"/>
                  <a:gd name="connsiteY13" fmla="*/ 2908453 h 3018621"/>
                  <a:gd name="connsiteX14" fmla="*/ 1353009 w 3336045"/>
                  <a:gd name="connsiteY14" fmla="*/ 2908453 h 3018621"/>
                  <a:gd name="connsiteX15" fmla="*/ 1209790 w 3336045"/>
                  <a:gd name="connsiteY15" fmla="*/ 2930486 h 3018621"/>
                  <a:gd name="connsiteX16" fmla="*/ 1154705 w 3336045"/>
                  <a:gd name="connsiteY16" fmla="*/ 2974554 h 3018621"/>
                  <a:gd name="connsiteX17" fmla="*/ 1033520 w 3336045"/>
                  <a:gd name="connsiteY17" fmla="*/ 2974554 h 3018621"/>
                  <a:gd name="connsiteX18" fmla="*/ 934368 w 3336045"/>
                  <a:gd name="connsiteY18" fmla="*/ 3018621 h 3018621"/>
                  <a:gd name="connsiteX19" fmla="*/ 1033520 w 3336045"/>
                  <a:gd name="connsiteY19" fmla="*/ 2390660 h 3018621"/>
                  <a:gd name="connsiteX20" fmla="*/ 813183 w 3336045"/>
                  <a:gd name="connsiteY20" fmla="*/ 2038120 h 3018621"/>
                  <a:gd name="connsiteX21" fmla="*/ 141154 w 3336045"/>
                  <a:gd name="connsiteY21" fmla="*/ 1718631 h 3018621"/>
                  <a:gd name="connsiteX22" fmla="*/ 0 w 3336045"/>
                  <a:gd name="connsiteY22" fmla="*/ 1687646 h 3018621"/>
                  <a:gd name="connsiteX23" fmla="*/ 8951 w 3336045"/>
                  <a:gd name="connsiteY23" fmla="*/ 1685580 h 3018621"/>
                  <a:gd name="connsiteX24" fmla="*/ 8951 w 3336045"/>
                  <a:gd name="connsiteY24" fmla="*/ 1685580 h 3018621"/>
                  <a:gd name="connsiteX25" fmla="*/ 53019 w 3336045"/>
                  <a:gd name="connsiteY25" fmla="*/ 1255923 h 3018621"/>
                  <a:gd name="connsiteX26" fmla="*/ 130137 w 3336045"/>
                  <a:gd name="connsiteY26" fmla="*/ 1068636 h 3018621"/>
                  <a:gd name="connsiteX27" fmla="*/ 570811 w 3336045"/>
                  <a:gd name="connsiteY27" fmla="*/ 991518 h 3018621"/>
                  <a:gd name="connsiteX28" fmla="*/ 603862 w 3336045"/>
                  <a:gd name="connsiteY28" fmla="*/ 969484 h 3018621"/>
                  <a:gd name="connsiteX29" fmla="*/ 416575 w 3336045"/>
                  <a:gd name="connsiteY29" fmla="*/ 716096 h 3018621"/>
                  <a:gd name="connsiteX30" fmla="*/ 526744 w 3336045"/>
                  <a:gd name="connsiteY30" fmla="*/ 605927 h 3018621"/>
                  <a:gd name="connsiteX31" fmla="*/ 515727 w 3336045"/>
                  <a:gd name="connsiteY31" fmla="*/ 517792 h 3018621"/>
                  <a:gd name="connsiteX32" fmla="*/ 647930 w 3336045"/>
                  <a:gd name="connsiteY32" fmla="*/ 517792 h 3018621"/>
                  <a:gd name="connsiteX33" fmla="*/ 758098 w 3336045"/>
                  <a:gd name="connsiteY33" fmla="*/ 495759 h 3018621"/>
                  <a:gd name="connsiteX34" fmla="*/ 1143689 w 3336045"/>
                  <a:gd name="connsiteY34" fmla="*/ 77118 h 3018621"/>
                  <a:gd name="connsiteX35" fmla="*/ 1242840 w 3336045"/>
                  <a:gd name="connsiteY35" fmla="*/ 143219 h 3018621"/>
                  <a:gd name="connsiteX36" fmla="*/ 1650464 w 3336045"/>
                  <a:gd name="connsiteY36" fmla="*/ 143219 h 3018621"/>
                  <a:gd name="connsiteX37" fmla="*/ 1804701 w 3336045"/>
                  <a:gd name="connsiteY37" fmla="*/ 0 h 3018621"/>
                  <a:gd name="connsiteX38" fmla="*/ 2311477 w 3336045"/>
                  <a:gd name="connsiteY38" fmla="*/ 0 h 3018621"/>
                  <a:gd name="connsiteX39" fmla="*/ 2399611 w 3336045"/>
                  <a:gd name="connsiteY39" fmla="*/ 99151 h 3018621"/>
                  <a:gd name="connsiteX40" fmla="*/ 2697067 w 3336045"/>
                  <a:gd name="connsiteY40" fmla="*/ 77118 h 3018621"/>
                  <a:gd name="connsiteX41" fmla="*/ 2840286 w 3336045"/>
                  <a:gd name="connsiteY41" fmla="*/ 121185 h 3018621"/>
                  <a:gd name="connsiteX42" fmla="*/ 2928421 w 3336045"/>
                  <a:gd name="connsiteY42" fmla="*/ 198303 h 3018621"/>
                  <a:gd name="connsiteX43" fmla="*/ 2873337 w 3336045"/>
                  <a:gd name="connsiteY43" fmla="*/ 363556 h 3018621"/>
                  <a:gd name="connsiteX44" fmla="*/ 2895370 w 3336045"/>
                  <a:gd name="connsiteY44" fmla="*/ 451691 h 3018621"/>
                  <a:gd name="connsiteX45" fmla="*/ 3005539 w 3336045"/>
                  <a:gd name="connsiteY45" fmla="*/ 616944 h 3018621"/>
                  <a:gd name="connsiteX46" fmla="*/ 3060623 w 3336045"/>
                  <a:gd name="connsiteY46" fmla="*/ 683045 h 3018621"/>
                  <a:gd name="connsiteX47" fmla="*/ 3049607 w 3336045"/>
                  <a:gd name="connsiteY47" fmla="*/ 716096 h 3018621"/>
                  <a:gd name="connsiteX48" fmla="*/ 3071640 w 3336045"/>
                  <a:gd name="connsiteY48" fmla="*/ 716096 h 3018621"/>
                  <a:gd name="connsiteX49" fmla="*/ 3336045 w 3336045"/>
                  <a:gd name="connsiteY49" fmla="*/ 848298 h 3018621"/>
                  <a:gd name="connsiteX50" fmla="*/ 3258927 w 3336045"/>
                  <a:gd name="connsiteY50" fmla="*/ 1024568 h 3018621"/>
                  <a:gd name="connsiteX51" fmla="*/ 2884354 w 3336045"/>
                  <a:gd name="connsiteY51" fmla="*/ 1090669 h 3018621"/>
                  <a:gd name="connsiteX52" fmla="*/ 2542831 w 3336045"/>
                  <a:gd name="connsiteY52" fmla="*/ 1619479 h 3018621"/>
                  <a:gd name="connsiteX53" fmla="*/ 2686050 w 3336045"/>
                  <a:gd name="connsiteY53" fmla="*/ 1839816 h 3018621"/>
                  <a:gd name="connsiteX54" fmla="*/ 2771567 w 3336045"/>
                  <a:gd name="connsiteY54" fmla="*/ 1934543 h 3018621"/>
                  <a:gd name="connsiteX0" fmla="*/ 2487746 w 3336045"/>
                  <a:gd name="connsiteY0" fmla="*/ 2203373 h 3018621"/>
                  <a:gd name="connsiteX1" fmla="*/ 2322493 w 3336045"/>
                  <a:gd name="connsiteY1" fmla="*/ 2258457 h 3018621"/>
                  <a:gd name="connsiteX2" fmla="*/ 2289443 w 3336045"/>
                  <a:gd name="connsiteY2" fmla="*/ 2291508 h 3018621"/>
                  <a:gd name="connsiteX3" fmla="*/ 2311477 w 3336045"/>
                  <a:gd name="connsiteY3" fmla="*/ 2456761 h 3018621"/>
                  <a:gd name="connsiteX4" fmla="*/ 2256392 w 3336045"/>
                  <a:gd name="connsiteY4" fmla="*/ 2599980 h 3018621"/>
                  <a:gd name="connsiteX5" fmla="*/ 2102156 w 3336045"/>
                  <a:gd name="connsiteY5" fmla="*/ 2655065 h 3018621"/>
                  <a:gd name="connsiteX6" fmla="*/ 2080122 w 3336045"/>
                  <a:gd name="connsiteY6" fmla="*/ 2754216 h 3018621"/>
                  <a:gd name="connsiteX7" fmla="*/ 2080122 w 3336045"/>
                  <a:gd name="connsiteY7" fmla="*/ 2754216 h 3018621"/>
                  <a:gd name="connsiteX8" fmla="*/ 2047072 w 3336045"/>
                  <a:gd name="connsiteY8" fmla="*/ 2842351 h 3018621"/>
                  <a:gd name="connsiteX9" fmla="*/ 1837751 w 3336045"/>
                  <a:gd name="connsiteY9" fmla="*/ 2919469 h 3018621"/>
                  <a:gd name="connsiteX10" fmla="*/ 1804701 w 3336045"/>
                  <a:gd name="connsiteY10" fmla="*/ 2930486 h 3018621"/>
                  <a:gd name="connsiteX11" fmla="*/ 1694532 w 3336045"/>
                  <a:gd name="connsiteY11" fmla="*/ 2886419 h 3018621"/>
                  <a:gd name="connsiteX12" fmla="*/ 1529279 w 3336045"/>
                  <a:gd name="connsiteY12" fmla="*/ 2908453 h 3018621"/>
                  <a:gd name="connsiteX13" fmla="*/ 1353009 w 3336045"/>
                  <a:gd name="connsiteY13" fmla="*/ 2908453 h 3018621"/>
                  <a:gd name="connsiteX14" fmla="*/ 1209790 w 3336045"/>
                  <a:gd name="connsiteY14" fmla="*/ 2930486 h 3018621"/>
                  <a:gd name="connsiteX15" fmla="*/ 1154705 w 3336045"/>
                  <a:gd name="connsiteY15" fmla="*/ 2974554 h 3018621"/>
                  <a:gd name="connsiteX16" fmla="*/ 1033520 w 3336045"/>
                  <a:gd name="connsiteY16" fmla="*/ 2974554 h 3018621"/>
                  <a:gd name="connsiteX17" fmla="*/ 934368 w 3336045"/>
                  <a:gd name="connsiteY17" fmla="*/ 3018621 h 3018621"/>
                  <a:gd name="connsiteX18" fmla="*/ 1033520 w 3336045"/>
                  <a:gd name="connsiteY18" fmla="*/ 2390660 h 3018621"/>
                  <a:gd name="connsiteX19" fmla="*/ 813183 w 3336045"/>
                  <a:gd name="connsiteY19" fmla="*/ 2038120 h 3018621"/>
                  <a:gd name="connsiteX20" fmla="*/ 141154 w 3336045"/>
                  <a:gd name="connsiteY20" fmla="*/ 1718631 h 3018621"/>
                  <a:gd name="connsiteX21" fmla="*/ 0 w 3336045"/>
                  <a:gd name="connsiteY21" fmla="*/ 1687646 h 3018621"/>
                  <a:gd name="connsiteX22" fmla="*/ 8951 w 3336045"/>
                  <a:gd name="connsiteY22" fmla="*/ 1685580 h 3018621"/>
                  <a:gd name="connsiteX23" fmla="*/ 8951 w 3336045"/>
                  <a:gd name="connsiteY23" fmla="*/ 1685580 h 3018621"/>
                  <a:gd name="connsiteX24" fmla="*/ 53019 w 3336045"/>
                  <a:gd name="connsiteY24" fmla="*/ 1255923 h 3018621"/>
                  <a:gd name="connsiteX25" fmla="*/ 130137 w 3336045"/>
                  <a:gd name="connsiteY25" fmla="*/ 1068636 h 3018621"/>
                  <a:gd name="connsiteX26" fmla="*/ 570811 w 3336045"/>
                  <a:gd name="connsiteY26" fmla="*/ 991518 h 3018621"/>
                  <a:gd name="connsiteX27" fmla="*/ 603862 w 3336045"/>
                  <a:gd name="connsiteY27" fmla="*/ 969484 h 3018621"/>
                  <a:gd name="connsiteX28" fmla="*/ 416575 w 3336045"/>
                  <a:gd name="connsiteY28" fmla="*/ 716096 h 3018621"/>
                  <a:gd name="connsiteX29" fmla="*/ 526744 w 3336045"/>
                  <a:gd name="connsiteY29" fmla="*/ 605927 h 3018621"/>
                  <a:gd name="connsiteX30" fmla="*/ 515727 w 3336045"/>
                  <a:gd name="connsiteY30" fmla="*/ 517792 h 3018621"/>
                  <a:gd name="connsiteX31" fmla="*/ 647930 w 3336045"/>
                  <a:gd name="connsiteY31" fmla="*/ 517792 h 3018621"/>
                  <a:gd name="connsiteX32" fmla="*/ 758098 w 3336045"/>
                  <a:gd name="connsiteY32" fmla="*/ 495759 h 3018621"/>
                  <a:gd name="connsiteX33" fmla="*/ 1143689 w 3336045"/>
                  <a:gd name="connsiteY33" fmla="*/ 77118 h 3018621"/>
                  <a:gd name="connsiteX34" fmla="*/ 1242840 w 3336045"/>
                  <a:gd name="connsiteY34" fmla="*/ 143219 h 3018621"/>
                  <a:gd name="connsiteX35" fmla="*/ 1650464 w 3336045"/>
                  <a:gd name="connsiteY35" fmla="*/ 143219 h 3018621"/>
                  <a:gd name="connsiteX36" fmla="*/ 1804701 w 3336045"/>
                  <a:gd name="connsiteY36" fmla="*/ 0 h 3018621"/>
                  <a:gd name="connsiteX37" fmla="*/ 2311477 w 3336045"/>
                  <a:gd name="connsiteY37" fmla="*/ 0 h 3018621"/>
                  <a:gd name="connsiteX38" fmla="*/ 2399611 w 3336045"/>
                  <a:gd name="connsiteY38" fmla="*/ 99151 h 3018621"/>
                  <a:gd name="connsiteX39" fmla="*/ 2697067 w 3336045"/>
                  <a:gd name="connsiteY39" fmla="*/ 77118 h 3018621"/>
                  <a:gd name="connsiteX40" fmla="*/ 2840286 w 3336045"/>
                  <a:gd name="connsiteY40" fmla="*/ 121185 h 3018621"/>
                  <a:gd name="connsiteX41" fmla="*/ 2928421 w 3336045"/>
                  <a:gd name="connsiteY41" fmla="*/ 198303 h 3018621"/>
                  <a:gd name="connsiteX42" fmla="*/ 2873337 w 3336045"/>
                  <a:gd name="connsiteY42" fmla="*/ 363556 h 3018621"/>
                  <a:gd name="connsiteX43" fmla="*/ 2895370 w 3336045"/>
                  <a:gd name="connsiteY43" fmla="*/ 451691 h 3018621"/>
                  <a:gd name="connsiteX44" fmla="*/ 3005539 w 3336045"/>
                  <a:gd name="connsiteY44" fmla="*/ 616944 h 3018621"/>
                  <a:gd name="connsiteX45" fmla="*/ 3060623 w 3336045"/>
                  <a:gd name="connsiteY45" fmla="*/ 683045 h 3018621"/>
                  <a:gd name="connsiteX46" fmla="*/ 3049607 w 3336045"/>
                  <a:gd name="connsiteY46" fmla="*/ 716096 h 3018621"/>
                  <a:gd name="connsiteX47" fmla="*/ 3071640 w 3336045"/>
                  <a:gd name="connsiteY47" fmla="*/ 716096 h 3018621"/>
                  <a:gd name="connsiteX48" fmla="*/ 3336045 w 3336045"/>
                  <a:gd name="connsiteY48" fmla="*/ 848298 h 3018621"/>
                  <a:gd name="connsiteX49" fmla="*/ 3258927 w 3336045"/>
                  <a:gd name="connsiteY49" fmla="*/ 1024568 h 3018621"/>
                  <a:gd name="connsiteX50" fmla="*/ 2884354 w 3336045"/>
                  <a:gd name="connsiteY50" fmla="*/ 1090669 h 3018621"/>
                  <a:gd name="connsiteX51" fmla="*/ 2542831 w 3336045"/>
                  <a:gd name="connsiteY51" fmla="*/ 1619479 h 3018621"/>
                  <a:gd name="connsiteX52" fmla="*/ 2686050 w 3336045"/>
                  <a:gd name="connsiteY52" fmla="*/ 1839816 h 3018621"/>
                  <a:gd name="connsiteX53" fmla="*/ 2771567 w 3336045"/>
                  <a:gd name="connsiteY53" fmla="*/ 1934543 h 3018621"/>
                  <a:gd name="connsiteX0" fmla="*/ 2322493 w 3336045"/>
                  <a:gd name="connsiteY0" fmla="*/ 2258457 h 3018621"/>
                  <a:gd name="connsiteX1" fmla="*/ 2289443 w 3336045"/>
                  <a:gd name="connsiteY1" fmla="*/ 2291508 h 3018621"/>
                  <a:gd name="connsiteX2" fmla="*/ 2311477 w 3336045"/>
                  <a:gd name="connsiteY2" fmla="*/ 2456761 h 3018621"/>
                  <a:gd name="connsiteX3" fmla="*/ 2256392 w 3336045"/>
                  <a:gd name="connsiteY3" fmla="*/ 2599980 h 3018621"/>
                  <a:gd name="connsiteX4" fmla="*/ 2102156 w 3336045"/>
                  <a:gd name="connsiteY4" fmla="*/ 2655065 h 3018621"/>
                  <a:gd name="connsiteX5" fmla="*/ 2080122 w 3336045"/>
                  <a:gd name="connsiteY5" fmla="*/ 2754216 h 3018621"/>
                  <a:gd name="connsiteX6" fmla="*/ 2080122 w 3336045"/>
                  <a:gd name="connsiteY6" fmla="*/ 2754216 h 3018621"/>
                  <a:gd name="connsiteX7" fmla="*/ 2047072 w 3336045"/>
                  <a:gd name="connsiteY7" fmla="*/ 2842351 h 3018621"/>
                  <a:gd name="connsiteX8" fmla="*/ 1837751 w 3336045"/>
                  <a:gd name="connsiteY8" fmla="*/ 2919469 h 3018621"/>
                  <a:gd name="connsiteX9" fmla="*/ 1804701 w 3336045"/>
                  <a:gd name="connsiteY9" fmla="*/ 2930486 h 3018621"/>
                  <a:gd name="connsiteX10" fmla="*/ 1694532 w 3336045"/>
                  <a:gd name="connsiteY10" fmla="*/ 2886419 h 3018621"/>
                  <a:gd name="connsiteX11" fmla="*/ 1529279 w 3336045"/>
                  <a:gd name="connsiteY11" fmla="*/ 2908453 h 3018621"/>
                  <a:gd name="connsiteX12" fmla="*/ 1353009 w 3336045"/>
                  <a:gd name="connsiteY12" fmla="*/ 2908453 h 3018621"/>
                  <a:gd name="connsiteX13" fmla="*/ 1209790 w 3336045"/>
                  <a:gd name="connsiteY13" fmla="*/ 2930486 h 3018621"/>
                  <a:gd name="connsiteX14" fmla="*/ 1154705 w 3336045"/>
                  <a:gd name="connsiteY14" fmla="*/ 2974554 h 3018621"/>
                  <a:gd name="connsiteX15" fmla="*/ 1033520 w 3336045"/>
                  <a:gd name="connsiteY15" fmla="*/ 2974554 h 3018621"/>
                  <a:gd name="connsiteX16" fmla="*/ 934368 w 3336045"/>
                  <a:gd name="connsiteY16" fmla="*/ 3018621 h 3018621"/>
                  <a:gd name="connsiteX17" fmla="*/ 1033520 w 3336045"/>
                  <a:gd name="connsiteY17" fmla="*/ 2390660 h 3018621"/>
                  <a:gd name="connsiteX18" fmla="*/ 813183 w 3336045"/>
                  <a:gd name="connsiteY18" fmla="*/ 2038120 h 3018621"/>
                  <a:gd name="connsiteX19" fmla="*/ 141154 w 3336045"/>
                  <a:gd name="connsiteY19" fmla="*/ 1718631 h 3018621"/>
                  <a:gd name="connsiteX20" fmla="*/ 0 w 3336045"/>
                  <a:gd name="connsiteY20" fmla="*/ 1687646 h 3018621"/>
                  <a:gd name="connsiteX21" fmla="*/ 8951 w 3336045"/>
                  <a:gd name="connsiteY21" fmla="*/ 1685580 h 3018621"/>
                  <a:gd name="connsiteX22" fmla="*/ 8951 w 3336045"/>
                  <a:gd name="connsiteY22" fmla="*/ 1685580 h 3018621"/>
                  <a:gd name="connsiteX23" fmla="*/ 53019 w 3336045"/>
                  <a:gd name="connsiteY23" fmla="*/ 1255923 h 3018621"/>
                  <a:gd name="connsiteX24" fmla="*/ 130137 w 3336045"/>
                  <a:gd name="connsiteY24" fmla="*/ 1068636 h 3018621"/>
                  <a:gd name="connsiteX25" fmla="*/ 570811 w 3336045"/>
                  <a:gd name="connsiteY25" fmla="*/ 991518 h 3018621"/>
                  <a:gd name="connsiteX26" fmla="*/ 603862 w 3336045"/>
                  <a:gd name="connsiteY26" fmla="*/ 969484 h 3018621"/>
                  <a:gd name="connsiteX27" fmla="*/ 416575 w 3336045"/>
                  <a:gd name="connsiteY27" fmla="*/ 716096 h 3018621"/>
                  <a:gd name="connsiteX28" fmla="*/ 526744 w 3336045"/>
                  <a:gd name="connsiteY28" fmla="*/ 605927 h 3018621"/>
                  <a:gd name="connsiteX29" fmla="*/ 515727 w 3336045"/>
                  <a:gd name="connsiteY29" fmla="*/ 517792 h 3018621"/>
                  <a:gd name="connsiteX30" fmla="*/ 647930 w 3336045"/>
                  <a:gd name="connsiteY30" fmla="*/ 517792 h 3018621"/>
                  <a:gd name="connsiteX31" fmla="*/ 758098 w 3336045"/>
                  <a:gd name="connsiteY31" fmla="*/ 495759 h 3018621"/>
                  <a:gd name="connsiteX32" fmla="*/ 1143689 w 3336045"/>
                  <a:gd name="connsiteY32" fmla="*/ 77118 h 3018621"/>
                  <a:gd name="connsiteX33" fmla="*/ 1242840 w 3336045"/>
                  <a:gd name="connsiteY33" fmla="*/ 143219 h 3018621"/>
                  <a:gd name="connsiteX34" fmla="*/ 1650464 w 3336045"/>
                  <a:gd name="connsiteY34" fmla="*/ 143219 h 3018621"/>
                  <a:gd name="connsiteX35" fmla="*/ 1804701 w 3336045"/>
                  <a:gd name="connsiteY35" fmla="*/ 0 h 3018621"/>
                  <a:gd name="connsiteX36" fmla="*/ 2311477 w 3336045"/>
                  <a:gd name="connsiteY36" fmla="*/ 0 h 3018621"/>
                  <a:gd name="connsiteX37" fmla="*/ 2399611 w 3336045"/>
                  <a:gd name="connsiteY37" fmla="*/ 99151 h 3018621"/>
                  <a:gd name="connsiteX38" fmla="*/ 2697067 w 3336045"/>
                  <a:gd name="connsiteY38" fmla="*/ 77118 h 3018621"/>
                  <a:gd name="connsiteX39" fmla="*/ 2840286 w 3336045"/>
                  <a:gd name="connsiteY39" fmla="*/ 121185 h 3018621"/>
                  <a:gd name="connsiteX40" fmla="*/ 2928421 w 3336045"/>
                  <a:gd name="connsiteY40" fmla="*/ 198303 h 3018621"/>
                  <a:gd name="connsiteX41" fmla="*/ 2873337 w 3336045"/>
                  <a:gd name="connsiteY41" fmla="*/ 363556 h 3018621"/>
                  <a:gd name="connsiteX42" fmla="*/ 2895370 w 3336045"/>
                  <a:gd name="connsiteY42" fmla="*/ 451691 h 3018621"/>
                  <a:gd name="connsiteX43" fmla="*/ 3005539 w 3336045"/>
                  <a:gd name="connsiteY43" fmla="*/ 616944 h 3018621"/>
                  <a:gd name="connsiteX44" fmla="*/ 3060623 w 3336045"/>
                  <a:gd name="connsiteY44" fmla="*/ 683045 h 3018621"/>
                  <a:gd name="connsiteX45" fmla="*/ 3049607 w 3336045"/>
                  <a:gd name="connsiteY45" fmla="*/ 716096 h 3018621"/>
                  <a:gd name="connsiteX46" fmla="*/ 3071640 w 3336045"/>
                  <a:gd name="connsiteY46" fmla="*/ 716096 h 3018621"/>
                  <a:gd name="connsiteX47" fmla="*/ 3336045 w 3336045"/>
                  <a:gd name="connsiteY47" fmla="*/ 848298 h 3018621"/>
                  <a:gd name="connsiteX48" fmla="*/ 3258927 w 3336045"/>
                  <a:gd name="connsiteY48" fmla="*/ 1024568 h 3018621"/>
                  <a:gd name="connsiteX49" fmla="*/ 2884354 w 3336045"/>
                  <a:gd name="connsiteY49" fmla="*/ 1090669 h 3018621"/>
                  <a:gd name="connsiteX50" fmla="*/ 2542831 w 3336045"/>
                  <a:gd name="connsiteY50" fmla="*/ 1619479 h 3018621"/>
                  <a:gd name="connsiteX51" fmla="*/ 2686050 w 3336045"/>
                  <a:gd name="connsiteY51" fmla="*/ 1839816 h 3018621"/>
                  <a:gd name="connsiteX52" fmla="*/ 2771567 w 3336045"/>
                  <a:gd name="connsiteY52" fmla="*/ 1934543 h 3018621"/>
                  <a:gd name="connsiteX0" fmla="*/ 2289443 w 3336045"/>
                  <a:gd name="connsiteY0" fmla="*/ 2291508 h 3018621"/>
                  <a:gd name="connsiteX1" fmla="*/ 2311477 w 3336045"/>
                  <a:gd name="connsiteY1" fmla="*/ 2456761 h 3018621"/>
                  <a:gd name="connsiteX2" fmla="*/ 2256392 w 3336045"/>
                  <a:gd name="connsiteY2" fmla="*/ 2599980 h 3018621"/>
                  <a:gd name="connsiteX3" fmla="*/ 2102156 w 3336045"/>
                  <a:gd name="connsiteY3" fmla="*/ 2655065 h 3018621"/>
                  <a:gd name="connsiteX4" fmla="*/ 2080122 w 3336045"/>
                  <a:gd name="connsiteY4" fmla="*/ 2754216 h 3018621"/>
                  <a:gd name="connsiteX5" fmla="*/ 2080122 w 3336045"/>
                  <a:gd name="connsiteY5" fmla="*/ 2754216 h 3018621"/>
                  <a:gd name="connsiteX6" fmla="*/ 2047072 w 3336045"/>
                  <a:gd name="connsiteY6" fmla="*/ 2842351 h 3018621"/>
                  <a:gd name="connsiteX7" fmla="*/ 1837751 w 3336045"/>
                  <a:gd name="connsiteY7" fmla="*/ 2919469 h 3018621"/>
                  <a:gd name="connsiteX8" fmla="*/ 1804701 w 3336045"/>
                  <a:gd name="connsiteY8" fmla="*/ 2930486 h 3018621"/>
                  <a:gd name="connsiteX9" fmla="*/ 1694532 w 3336045"/>
                  <a:gd name="connsiteY9" fmla="*/ 2886419 h 3018621"/>
                  <a:gd name="connsiteX10" fmla="*/ 1529279 w 3336045"/>
                  <a:gd name="connsiteY10" fmla="*/ 2908453 h 3018621"/>
                  <a:gd name="connsiteX11" fmla="*/ 1353009 w 3336045"/>
                  <a:gd name="connsiteY11" fmla="*/ 2908453 h 3018621"/>
                  <a:gd name="connsiteX12" fmla="*/ 1209790 w 3336045"/>
                  <a:gd name="connsiteY12" fmla="*/ 2930486 h 3018621"/>
                  <a:gd name="connsiteX13" fmla="*/ 1154705 w 3336045"/>
                  <a:gd name="connsiteY13" fmla="*/ 2974554 h 3018621"/>
                  <a:gd name="connsiteX14" fmla="*/ 1033520 w 3336045"/>
                  <a:gd name="connsiteY14" fmla="*/ 2974554 h 3018621"/>
                  <a:gd name="connsiteX15" fmla="*/ 934368 w 3336045"/>
                  <a:gd name="connsiteY15" fmla="*/ 3018621 h 3018621"/>
                  <a:gd name="connsiteX16" fmla="*/ 1033520 w 3336045"/>
                  <a:gd name="connsiteY16" fmla="*/ 2390660 h 3018621"/>
                  <a:gd name="connsiteX17" fmla="*/ 813183 w 3336045"/>
                  <a:gd name="connsiteY17" fmla="*/ 2038120 h 3018621"/>
                  <a:gd name="connsiteX18" fmla="*/ 141154 w 3336045"/>
                  <a:gd name="connsiteY18" fmla="*/ 1718631 h 3018621"/>
                  <a:gd name="connsiteX19" fmla="*/ 0 w 3336045"/>
                  <a:gd name="connsiteY19" fmla="*/ 1687646 h 3018621"/>
                  <a:gd name="connsiteX20" fmla="*/ 8951 w 3336045"/>
                  <a:gd name="connsiteY20" fmla="*/ 1685580 h 3018621"/>
                  <a:gd name="connsiteX21" fmla="*/ 8951 w 3336045"/>
                  <a:gd name="connsiteY21" fmla="*/ 1685580 h 3018621"/>
                  <a:gd name="connsiteX22" fmla="*/ 53019 w 3336045"/>
                  <a:gd name="connsiteY22" fmla="*/ 1255923 h 3018621"/>
                  <a:gd name="connsiteX23" fmla="*/ 130137 w 3336045"/>
                  <a:gd name="connsiteY23" fmla="*/ 1068636 h 3018621"/>
                  <a:gd name="connsiteX24" fmla="*/ 570811 w 3336045"/>
                  <a:gd name="connsiteY24" fmla="*/ 991518 h 3018621"/>
                  <a:gd name="connsiteX25" fmla="*/ 603862 w 3336045"/>
                  <a:gd name="connsiteY25" fmla="*/ 969484 h 3018621"/>
                  <a:gd name="connsiteX26" fmla="*/ 416575 w 3336045"/>
                  <a:gd name="connsiteY26" fmla="*/ 716096 h 3018621"/>
                  <a:gd name="connsiteX27" fmla="*/ 526744 w 3336045"/>
                  <a:gd name="connsiteY27" fmla="*/ 605927 h 3018621"/>
                  <a:gd name="connsiteX28" fmla="*/ 515727 w 3336045"/>
                  <a:gd name="connsiteY28" fmla="*/ 517792 h 3018621"/>
                  <a:gd name="connsiteX29" fmla="*/ 647930 w 3336045"/>
                  <a:gd name="connsiteY29" fmla="*/ 517792 h 3018621"/>
                  <a:gd name="connsiteX30" fmla="*/ 758098 w 3336045"/>
                  <a:gd name="connsiteY30" fmla="*/ 495759 h 3018621"/>
                  <a:gd name="connsiteX31" fmla="*/ 1143689 w 3336045"/>
                  <a:gd name="connsiteY31" fmla="*/ 77118 h 3018621"/>
                  <a:gd name="connsiteX32" fmla="*/ 1242840 w 3336045"/>
                  <a:gd name="connsiteY32" fmla="*/ 143219 h 3018621"/>
                  <a:gd name="connsiteX33" fmla="*/ 1650464 w 3336045"/>
                  <a:gd name="connsiteY33" fmla="*/ 143219 h 3018621"/>
                  <a:gd name="connsiteX34" fmla="*/ 1804701 w 3336045"/>
                  <a:gd name="connsiteY34" fmla="*/ 0 h 3018621"/>
                  <a:gd name="connsiteX35" fmla="*/ 2311477 w 3336045"/>
                  <a:gd name="connsiteY35" fmla="*/ 0 h 3018621"/>
                  <a:gd name="connsiteX36" fmla="*/ 2399611 w 3336045"/>
                  <a:gd name="connsiteY36" fmla="*/ 99151 h 3018621"/>
                  <a:gd name="connsiteX37" fmla="*/ 2697067 w 3336045"/>
                  <a:gd name="connsiteY37" fmla="*/ 77118 h 3018621"/>
                  <a:gd name="connsiteX38" fmla="*/ 2840286 w 3336045"/>
                  <a:gd name="connsiteY38" fmla="*/ 121185 h 3018621"/>
                  <a:gd name="connsiteX39" fmla="*/ 2928421 w 3336045"/>
                  <a:gd name="connsiteY39" fmla="*/ 198303 h 3018621"/>
                  <a:gd name="connsiteX40" fmla="*/ 2873337 w 3336045"/>
                  <a:gd name="connsiteY40" fmla="*/ 363556 h 3018621"/>
                  <a:gd name="connsiteX41" fmla="*/ 2895370 w 3336045"/>
                  <a:gd name="connsiteY41" fmla="*/ 451691 h 3018621"/>
                  <a:gd name="connsiteX42" fmla="*/ 3005539 w 3336045"/>
                  <a:gd name="connsiteY42" fmla="*/ 616944 h 3018621"/>
                  <a:gd name="connsiteX43" fmla="*/ 3060623 w 3336045"/>
                  <a:gd name="connsiteY43" fmla="*/ 683045 h 3018621"/>
                  <a:gd name="connsiteX44" fmla="*/ 3049607 w 3336045"/>
                  <a:gd name="connsiteY44" fmla="*/ 716096 h 3018621"/>
                  <a:gd name="connsiteX45" fmla="*/ 3071640 w 3336045"/>
                  <a:gd name="connsiteY45" fmla="*/ 716096 h 3018621"/>
                  <a:gd name="connsiteX46" fmla="*/ 3336045 w 3336045"/>
                  <a:gd name="connsiteY46" fmla="*/ 848298 h 3018621"/>
                  <a:gd name="connsiteX47" fmla="*/ 3258927 w 3336045"/>
                  <a:gd name="connsiteY47" fmla="*/ 1024568 h 3018621"/>
                  <a:gd name="connsiteX48" fmla="*/ 2884354 w 3336045"/>
                  <a:gd name="connsiteY48" fmla="*/ 1090669 h 3018621"/>
                  <a:gd name="connsiteX49" fmla="*/ 2542831 w 3336045"/>
                  <a:gd name="connsiteY49" fmla="*/ 1619479 h 3018621"/>
                  <a:gd name="connsiteX50" fmla="*/ 2686050 w 3336045"/>
                  <a:gd name="connsiteY50" fmla="*/ 1839816 h 3018621"/>
                  <a:gd name="connsiteX51" fmla="*/ 2771567 w 3336045"/>
                  <a:gd name="connsiteY51" fmla="*/ 1934543 h 3018621"/>
                  <a:gd name="connsiteX0" fmla="*/ 2311477 w 3336045"/>
                  <a:gd name="connsiteY0" fmla="*/ 2456761 h 3018621"/>
                  <a:gd name="connsiteX1" fmla="*/ 2256392 w 3336045"/>
                  <a:gd name="connsiteY1" fmla="*/ 2599980 h 3018621"/>
                  <a:gd name="connsiteX2" fmla="*/ 2102156 w 3336045"/>
                  <a:gd name="connsiteY2" fmla="*/ 2655065 h 3018621"/>
                  <a:gd name="connsiteX3" fmla="*/ 2080122 w 3336045"/>
                  <a:gd name="connsiteY3" fmla="*/ 2754216 h 3018621"/>
                  <a:gd name="connsiteX4" fmla="*/ 2080122 w 3336045"/>
                  <a:gd name="connsiteY4" fmla="*/ 2754216 h 3018621"/>
                  <a:gd name="connsiteX5" fmla="*/ 2047072 w 3336045"/>
                  <a:gd name="connsiteY5" fmla="*/ 2842351 h 3018621"/>
                  <a:gd name="connsiteX6" fmla="*/ 1837751 w 3336045"/>
                  <a:gd name="connsiteY6" fmla="*/ 2919469 h 3018621"/>
                  <a:gd name="connsiteX7" fmla="*/ 1804701 w 3336045"/>
                  <a:gd name="connsiteY7" fmla="*/ 2930486 h 3018621"/>
                  <a:gd name="connsiteX8" fmla="*/ 1694532 w 3336045"/>
                  <a:gd name="connsiteY8" fmla="*/ 2886419 h 3018621"/>
                  <a:gd name="connsiteX9" fmla="*/ 1529279 w 3336045"/>
                  <a:gd name="connsiteY9" fmla="*/ 2908453 h 3018621"/>
                  <a:gd name="connsiteX10" fmla="*/ 1353009 w 3336045"/>
                  <a:gd name="connsiteY10" fmla="*/ 2908453 h 3018621"/>
                  <a:gd name="connsiteX11" fmla="*/ 1209790 w 3336045"/>
                  <a:gd name="connsiteY11" fmla="*/ 2930486 h 3018621"/>
                  <a:gd name="connsiteX12" fmla="*/ 1154705 w 3336045"/>
                  <a:gd name="connsiteY12" fmla="*/ 2974554 h 3018621"/>
                  <a:gd name="connsiteX13" fmla="*/ 1033520 w 3336045"/>
                  <a:gd name="connsiteY13" fmla="*/ 2974554 h 3018621"/>
                  <a:gd name="connsiteX14" fmla="*/ 934368 w 3336045"/>
                  <a:gd name="connsiteY14" fmla="*/ 3018621 h 3018621"/>
                  <a:gd name="connsiteX15" fmla="*/ 1033520 w 3336045"/>
                  <a:gd name="connsiteY15" fmla="*/ 2390660 h 3018621"/>
                  <a:gd name="connsiteX16" fmla="*/ 813183 w 3336045"/>
                  <a:gd name="connsiteY16" fmla="*/ 2038120 h 3018621"/>
                  <a:gd name="connsiteX17" fmla="*/ 141154 w 3336045"/>
                  <a:gd name="connsiteY17" fmla="*/ 1718631 h 3018621"/>
                  <a:gd name="connsiteX18" fmla="*/ 0 w 3336045"/>
                  <a:gd name="connsiteY18" fmla="*/ 1687646 h 3018621"/>
                  <a:gd name="connsiteX19" fmla="*/ 8951 w 3336045"/>
                  <a:gd name="connsiteY19" fmla="*/ 1685580 h 3018621"/>
                  <a:gd name="connsiteX20" fmla="*/ 8951 w 3336045"/>
                  <a:gd name="connsiteY20" fmla="*/ 1685580 h 3018621"/>
                  <a:gd name="connsiteX21" fmla="*/ 53019 w 3336045"/>
                  <a:gd name="connsiteY21" fmla="*/ 1255923 h 3018621"/>
                  <a:gd name="connsiteX22" fmla="*/ 130137 w 3336045"/>
                  <a:gd name="connsiteY22" fmla="*/ 1068636 h 3018621"/>
                  <a:gd name="connsiteX23" fmla="*/ 570811 w 3336045"/>
                  <a:gd name="connsiteY23" fmla="*/ 991518 h 3018621"/>
                  <a:gd name="connsiteX24" fmla="*/ 603862 w 3336045"/>
                  <a:gd name="connsiteY24" fmla="*/ 969484 h 3018621"/>
                  <a:gd name="connsiteX25" fmla="*/ 416575 w 3336045"/>
                  <a:gd name="connsiteY25" fmla="*/ 716096 h 3018621"/>
                  <a:gd name="connsiteX26" fmla="*/ 526744 w 3336045"/>
                  <a:gd name="connsiteY26" fmla="*/ 605927 h 3018621"/>
                  <a:gd name="connsiteX27" fmla="*/ 515727 w 3336045"/>
                  <a:gd name="connsiteY27" fmla="*/ 517792 h 3018621"/>
                  <a:gd name="connsiteX28" fmla="*/ 647930 w 3336045"/>
                  <a:gd name="connsiteY28" fmla="*/ 517792 h 3018621"/>
                  <a:gd name="connsiteX29" fmla="*/ 758098 w 3336045"/>
                  <a:gd name="connsiteY29" fmla="*/ 495759 h 3018621"/>
                  <a:gd name="connsiteX30" fmla="*/ 1143689 w 3336045"/>
                  <a:gd name="connsiteY30" fmla="*/ 77118 h 3018621"/>
                  <a:gd name="connsiteX31" fmla="*/ 1242840 w 3336045"/>
                  <a:gd name="connsiteY31" fmla="*/ 143219 h 3018621"/>
                  <a:gd name="connsiteX32" fmla="*/ 1650464 w 3336045"/>
                  <a:gd name="connsiteY32" fmla="*/ 143219 h 3018621"/>
                  <a:gd name="connsiteX33" fmla="*/ 1804701 w 3336045"/>
                  <a:gd name="connsiteY33" fmla="*/ 0 h 3018621"/>
                  <a:gd name="connsiteX34" fmla="*/ 2311477 w 3336045"/>
                  <a:gd name="connsiteY34" fmla="*/ 0 h 3018621"/>
                  <a:gd name="connsiteX35" fmla="*/ 2399611 w 3336045"/>
                  <a:gd name="connsiteY35" fmla="*/ 99151 h 3018621"/>
                  <a:gd name="connsiteX36" fmla="*/ 2697067 w 3336045"/>
                  <a:gd name="connsiteY36" fmla="*/ 77118 h 3018621"/>
                  <a:gd name="connsiteX37" fmla="*/ 2840286 w 3336045"/>
                  <a:gd name="connsiteY37" fmla="*/ 121185 h 3018621"/>
                  <a:gd name="connsiteX38" fmla="*/ 2928421 w 3336045"/>
                  <a:gd name="connsiteY38" fmla="*/ 198303 h 3018621"/>
                  <a:gd name="connsiteX39" fmla="*/ 2873337 w 3336045"/>
                  <a:gd name="connsiteY39" fmla="*/ 363556 h 3018621"/>
                  <a:gd name="connsiteX40" fmla="*/ 2895370 w 3336045"/>
                  <a:gd name="connsiteY40" fmla="*/ 451691 h 3018621"/>
                  <a:gd name="connsiteX41" fmla="*/ 3005539 w 3336045"/>
                  <a:gd name="connsiteY41" fmla="*/ 616944 h 3018621"/>
                  <a:gd name="connsiteX42" fmla="*/ 3060623 w 3336045"/>
                  <a:gd name="connsiteY42" fmla="*/ 683045 h 3018621"/>
                  <a:gd name="connsiteX43" fmla="*/ 3049607 w 3336045"/>
                  <a:gd name="connsiteY43" fmla="*/ 716096 h 3018621"/>
                  <a:gd name="connsiteX44" fmla="*/ 3071640 w 3336045"/>
                  <a:gd name="connsiteY44" fmla="*/ 716096 h 3018621"/>
                  <a:gd name="connsiteX45" fmla="*/ 3336045 w 3336045"/>
                  <a:gd name="connsiteY45" fmla="*/ 848298 h 3018621"/>
                  <a:gd name="connsiteX46" fmla="*/ 3258927 w 3336045"/>
                  <a:gd name="connsiteY46" fmla="*/ 1024568 h 3018621"/>
                  <a:gd name="connsiteX47" fmla="*/ 2884354 w 3336045"/>
                  <a:gd name="connsiteY47" fmla="*/ 1090669 h 3018621"/>
                  <a:gd name="connsiteX48" fmla="*/ 2542831 w 3336045"/>
                  <a:gd name="connsiteY48" fmla="*/ 1619479 h 3018621"/>
                  <a:gd name="connsiteX49" fmla="*/ 2686050 w 3336045"/>
                  <a:gd name="connsiteY49" fmla="*/ 1839816 h 3018621"/>
                  <a:gd name="connsiteX50" fmla="*/ 2771567 w 3336045"/>
                  <a:gd name="connsiteY50" fmla="*/ 1934543 h 3018621"/>
                  <a:gd name="connsiteX0" fmla="*/ 2256392 w 3336045"/>
                  <a:gd name="connsiteY0" fmla="*/ 2599980 h 3018621"/>
                  <a:gd name="connsiteX1" fmla="*/ 2102156 w 3336045"/>
                  <a:gd name="connsiteY1" fmla="*/ 2655065 h 3018621"/>
                  <a:gd name="connsiteX2" fmla="*/ 2080122 w 3336045"/>
                  <a:gd name="connsiteY2" fmla="*/ 2754216 h 3018621"/>
                  <a:gd name="connsiteX3" fmla="*/ 2080122 w 3336045"/>
                  <a:gd name="connsiteY3" fmla="*/ 2754216 h 3018621"/>
                  <a:gd name="connsiteX4" fmla="*/ 2047072 w 3336045"/>
                  <a:gd name="connsiteY4" fmla="*/ 2842351 h 3018621"/>
                  <a:gd name="connsiteX5" fmla="*/ 1837751 w 3336045"/>
                  <a:gd name="connsiteY5" fmla="*/ 2919469 h 3018621"/>
                  <a:gd name="connsiteX6" fmla="*/ 1804701 w 3336045"/>
                  <a:gd name="connsiteY6" fmla="*/ 2930486 h 3018621"/>
                  <a:gd name="connsiteX7" fmla="*/ 1694532 w 3336045"/>
                  <a:gd name="connsiteY7" fmla="*/ 2886419 h 3018621"/>
                  <a:gd name="connsiteX8" fmla="*/ 1529279 w 3336045"/>
                  <a:gd name="connsiteY8" fmla="*/ 2908453 h 3018621"/>
                  <a:gd name="connsiteX9" fmla="*/ 1353009 w 3336045"/>
                  <a:gd name="connsiteY9" fmla="*/ 2908453 h 3018621"/>
                  <a:gd name="connsiteX10" fmla="*/ 1209790 w 3336045"/>
                  <a:gd name="connsiteY10" fmla="*/ 2930486 h 3018621"/>
                  <a:gd name="connsiteX11" fmla="*/ 1154705 w 3336045"/>
                  <a:gd name="connsiteY11" fmla="*/ 2974554 h 3018621"/>
                  <a:gd name="connsiteX12" fmla="*/ 1033520 w 3336045"/>
                  <a:gd name="connsiteY12" fmla="*/ 2974554 h 3018621"/>
                  <a:gd name="connsiteX13" fmla="*/ 934368 w 3336045"/>
                  <a:gd name="connsiteY13" fmla="*/ 3018621 h 3018621"/>
                  <a:gd name="connsiteX14" fmla="*/ 1033520 w 3336045"/>
                  <a:gd name="connsiteY14" fmla="*/ 2390660 h 3018621"/>
                  <a:gd name="connsiteX15" fmla="*/ 813183 w 3336045"/>
                  <a:gd name="connsiteY15" fmla="*/ 2038120 h 3018621"/>
                  <a:gd name="connsiteX16" fmla="*/ 141154 w 3336045"/>
                  <a:gd name="connsiteY16" fmla="*/ 1718631 h 3018621"/>
                  <a:gd name="connsiteX17" fmla="*/ 0 w 3336045"/>
                  <a:gd name="connsiteY17" fmla="*/ 1687646 h 3018621"/>
                  <a:gd name="connsiteX18" fmla="*/ 8951 w 3336045"/>
                  <a:gd name="connsiteY18" fmla="*/ 1685580 h 3018621"/>
                  <a:gd name="connsiteX19" fmla="*/ 8951 w 3336045"/>
                  <a:gd name="connsiteY19" fmla="*/ 1685580 h 3018621"/>
                  <a:gd name="connsiteX20" fmla="*/ 53019 w 3336045"/>
                  <a:gd name="connsiteY20" fmla="*/ 1255923 h 3018621"/>
                  <a:gd name="connsiteX21" fmla="*/ 130137 w 3336045"/>
                  <a:gd name="connsiteY21" fmla="*/ 1068636 h 3018621"/>
                  <a:gd name="connsiteX22" fmla="*/ 570811 w 3336045"/>
                  <a:gd name="connsiteY22" fmla="*/ 991518 h 3018621"/>
                  <a:gd name="connsiteX23" fmla="*/ 603862 w 3336045"/>
                  <a:gd name="connsiteY23" fmla="*/ 969484 h 3018621"/>
                  <a:gd name="connsiteX24" fmla="*/ 416575 w 3336045"/>
                  <a:gd name="connsiteY24" fmla="*/ 716096 h 3018621"/>
                  <a:gd name="connsiteX25" fmla="*/ 526744 w 3336045"/>
                  <a:gd name="connsiteY25" fmla="*/ 605927 h 3018621"/>
                  <a:gd name="connsiteX26" fmla="*/ 515727 w 3336045"/>
                  <a:gd name="connsiteY26" fmla="*/ 517792 h 3018621"/>
                  <a:gd name="connsiteX27" fmla="*/ 647930 w 3336045"/>
                  <a:gd name="connsiteY27" fmla="*/ 517792 h 3018621"/>
                  <a:gd name="connsiteX28" fmla="*/ 758098 w 3336045"/>
                  <a:gd name="connsiteY28" fmla="*/ 495759 h 3018621"/>
                  <a:gd name="connsiteX29" fmla="*/ 1143689 w 3336045"/>
                  <a:gd name="connsiteY29" fmla="*/ 77118 h 3018621"/>
                  <a:gd name="connsiteX30" fmla="*/ 1242840 w 3336045"/>
                  <a:gd name="connsiteY30" fmla="*/ 143219 h 3018621"/>
                  <a:gd name="connsiteX31" fmla="*/ 1650464 w 3336045"/>
                  <a:gd name="connsiteY31" fmla="*/ 143219 h 3018621"/>
                  <a:gd name="connsiteX32" fmla="*/ 1804701 w 3336045"/>
                  <a:gd name="connsiteY32" fmla="*/ 0 h 3018621"/>
                  <a:gd name="connsiteX33" fmla="*/ 2311477 w 3336045"/>
                  <a:gd name="connsiteY33" fmla="*/ 0 h 3018621"/>
                  <a:gd name="connsiteX34" fmla="*/ 2399611 w 3336045"/>
                  <a:gd name="connsiteY34" fmla="*/ 99151 h 3018621"/>
                  <a:gd name="connsiteX35" fmla="*/ 2697067 w 3336045"/>
                  <a:gd name="connsiteY35" fmla="*/ 77118 h 3018621"/>
                  <a:gd name="connsiteX36" fmla="*/ 2840286 w 3336045"/>
                  <a:gd name="connsiteY36" fmla="*/ 121185 h 3018621"/>
                  <a:gd name="connsiteX37" fmla="*/ 2928421 w 3336045"/>
                  <a:gd name="connsiteY37" fmla="*/ 198303 h 3018621"/>
                  <a:gd name="connsiteX38" fmla="*/ 2873337 w 3336045"/>
                  <a:gd name="connsiteY38" fmla="*/ 363556 h 3018621"/>
                  <a:gd name="connsiteX39" fmla="*/ 2895370 w 3336045"/>
                  <a:gd name="connsiteY39" fmla="*/ 451691 h 3018621"/>
                  <a:gd name="connsiteX40" fmla="*/ 3005539 w 3336045"/>
                  <a:gd name="connsiteY40" fmla="*/ 616944 h 3018621"/>
                  <a:gd name="connsiteX41" fmla="*/ 3060623 w 3336045"/>
                  <a:gd name="connsiteY41" fmla="*/ 683045 h 3018621"/>
                  <a:gd name="connsiteX42" fmla="*/ 3049607 w 3336045"/>
                  <a:gd name="connsiteY42" fmla="*/ 716096 h 3018621"/>
                  <a:gd name="connsiteX43" fmla="*/ 3071640 w 3336045"/>
                  <a:gd name="connsiteY43" fmla="*/ 716096 h 3018621"/>
                  <a:gd name="connsiteX44" fmla="*/ 3336045 w 3336045"/>
                  <a:gd name="connsiteY44" fmla="*/ 848298 h 3018621"/>
                  <a:gd name="connsiteX45" fmla="*/ 3258927 w 3336045"/>
                  <a:gd name="connsiteY45" fmla="*/ 1024568 h 3018621"/>
                  <a:gd name="connsiteX46" fmla="*/ 2884354 w 3336045"/>
                  <a:gd name="connsiteY46" fmla="*/ 1090669 h 3018621"/>
                  <a:gd name="connsiteX47" fmla="*/ 2542831 w 3336045"/>
                  <a:gd name="connsiteY47" fmla="*/ 1619479 h 3018621"/>
                  <a:gd name="connsiteX48" fmla="*/ 2686050 w 3336045"/>
                  <a:gd name="connsiteY48" fmla="*/ 1839816 h 3018621"/>
                  <a:gd name="connsiteX49" fmla="*/ 2771567 w 3336045"/>
                  <a:gd name="connsiteY49" fmla="*/ 1934543 h 3018621"/>
                  <a:gd name="connsiteX0" fmla="*/ 2102156 w 3336045"/>
                  <a:gd name="connsiteY0" fmla="*/ 2655065 h 3018621"/>
                  <a:gd name="connsiteX1" fmla="*/ 2080122 w 3336045"/>
                  <a:gd name="connsiteY1" fmla="*/ 2754216 h 3018621"/>
                  <a:gd name="connsiteX2" fmla="*/ 2080122 w 3336045"/>
                  <a:gd name="connsiteY2" fmla="*/ 2754216 h 3018621"/>
                  <a:gd name="connsiteX3" fmla="*/ 2047072 w 3336045"/>
                  <a:gd name="connsiteY3" fmla="*/ 2842351 h 3018621"/>
                  <a:gd name="connsiteX4" fmla="*/ 1837751 w 3336045"/>
                  <a:gd name="connsiteY4" fmla="*/ 2919469 h 3018621"/>
                  <a:gd name="connsiteX5" fmla="*/ 1804701 w 3336045"/>
                  <a:gd name="connsiteY5" fmla="*/ 2930486 h 3018621"/>
                  <a:gd name="connsiteX6" fmla="*/ 1694532 w 3336045"/>
                  <a:gd name="connsiteY6" fmla="*/ 2886419 h 3018621"/>
                  <a:gd name="connsiteX7" fmla="*/ 1529279 w 3336045"/>
                  <a:gd name="connsiteY7" fmla="*/ 2908453 h 3018621"/>
                  <a:gd name="connsiteX8" fmla="*/ 1353009 w 3336045"/>
                  <a:gd name="connsiteY8" fmla="*/ 2908453 h 3018621"/>
                  <a:gd name="connsiteX9" fmla="*/ 1209790 w 3336045"/>
                  <a:gd name="connsiteY9" fmla="*/ 2930486 h 3018621"/>
                  <a:gd name="connsiteX10" fmla="*/ 1154705 w 3336045"/>
                  <a:gd name="connsiteY10" fmla="*/ 2974554 h 3018621"/>
                  <a:gd name="connsiteX11" fmla="*/ 1033520 w 3336045"/>
                  <a:gd name="connsiteY11" fmla="*/ 2974554 h 3018621"/>
                  <a:gd name="connsiteX12" fmla="*/ 934368 w 3336045"/>
                  <a:gd name="connsiteY12" fmla="*/ 3018621 h 3018621"/>
                  <a:gd name="connsiteX13" fmla="*/ 1033520 w 3336045"/>
                  <a:gd name="connsiteY13" fmla="*/ 2390660 h 3018621"/>
                  <a:gd name="connsiteX14" fmla="*/ 813183 w 3336045"/>
                  <a:gd name="connsiteY14" fmla="*/ 2038120 h 3018621"/>
                  <a:gd name="connsiteX15" fmla="*/ 141154 w 3336045"/>
                  <a:gd name="connsiteY15" fmla="*/ 1718631 h 3018621"/>
                  <a:gd name="connsiteX16" fmla="*/ 0 w 3336045"/>
                  <a:gd name="connsiteY16" fmla="*/ 1687646 h 3018621"/>
                  <a:gd name="connsiteX17" fmla="*/ 8951 w 3336045"/>
                  <a:gd name="connsiteY17" fmla="*/ 1685580 h 3018621"/>
                  <a:gd name="connsiteX18" fmla="*/ 8951 w 3336045"/>
                  <a:gd name="connsiteY18" fmla="*/ 1685580 h 3018621"/>
                  <a:gd name="connsiteX19" fmla="*/ 53019 w 3336045"/>
                  <a:gd name="connsiteY19" fmla="*/ 1255923 h 3018621"/>
                  <a:gd name="connsiteX20" fmla="*/ 130137 w 3336045"/>
                  <a:gd name="connsiteY20" fmla="*/ 1068636 h 3018621"/>
                  <a:gd name="connsiteX21" fmla="*/ 570811 w 3336045"/>
                  <a:gd name="connsiteY21" fmla="*/ 991518 h 3018621"/>
                  <a:gd name="connsiteX22" fmla="*/ 603862 w 3336045"/>
                  <a:gd name="connsiteY22" fmla="*/ 969484 h 3018621"/>
                  <a:gd name="connsiteX23" fmla="*/ 416575 w 3336045"/>
                  <a:gd name="connsiteY23" fmla="*/ 716096 h 3018621"/>
                  <a:gd name="connsiteX24" fmla="*/ 526744 w 3336045"/>
                  <a:gd name="connsiteY24" fmla="*/ 605927 h 3018621"/>
                  <a:gd name="connsiteX25" fmla="*/ 515727 w 3336045"/>
                  <a:gd name="connsiteY25" fmla="*/ 517792 h 3018621"/>
                  <a:gd name="connsiteX26" fmla="*/ 647930 w 3336045"/>
                  <a:gd name="connsiteY26" fmla="*/ 517792 h 3018621"/>
                  <a:gd name="connsiteX27" fmla="*/ 758098 w 3336045"/>
                  <a:gd name="connsiteY27" fmla="*/ 495759 h 3018621"/>
                  <a:gd name="connsiteX28" fmla="*/ 1143689 w 3336045"/>
                  <a:gd name="connsiteY28" fmla="*/ 77118 h 3018621"/>
                  <a:gd name="connsiteX29" fmla="*/ 1242840 w 3336045"/>
                  <a:gd name="connsiteY29" fmla="*/ 143219 h 3018621"/>
                  <a:gd name="connsiteX30" fmla="*/ 1650464 w 3336045"/>
                  <a:gd name="connsiteY30" fmla="*/ 143219 h 3018621"/>
                  <a:gd name="connsiteX31" fmla="*/ 1804701 w 3336045"/>
                  <a:gd name="connsiteY31" fmla="*/ 0 h 3018621"/>
                  <a:gd name="connsiteX32" fmla="*/ 2311477 w 3336045"/>
                  <a:gd name="connsiteY32" fmla="*/ 0 h 3018621"/>
                  <a:gd name="connsiteX33" fmla="*/ 2399611 w 3336045"/>
                  <a:gd name="connsiteY33" fmla="*/ 99151 h 3018621"/>
                  <a:gd name="connsiteX34" fmla="*/ 2697067 w 3336045"/>
                  <a:gd name="connsiteY34" fmla="*/ 77118 h 3018621"/>
                  <a:gd name="connsiteX35" fmla="*/ 2840286 w 3336045"/>
                  <a:gd name="connsiteY35" fmla="*/ 121185 h 3018621"/>
                  <a:gd name="connsiteX36" fmla="*/ 2928421 w 3336045"/>
                  <a:gd name="connsiteY36" fmla="*/ 198303 h 3018621"/>
                  <a:gd name="connsiteX37" fmla="*/ 2873337 w 3336045"/>
                  <a:gd name="connsiteY37" fmla="*/ 363556 h 3018621"/>
                  <a:gd name="connsiteX38" fmla="*/ 2895370 w 3336045"/>
                  <a:gd name="connsiteY38" fmla="*/ 451691 h 3018621"/>
                  <a:gd name="connsiteX39" fmla="*/ 3005539 w 3336045"/>
                  <a:gd name="connsiteY39" fmla="*/ 616944 h 3018621"/>
                  <a:gd name="connsiteX40" fmla="*/ 3060623 w 3336045"/>
                  <a:gd name="connsiteY40" fmla="*/ 683045 h 3018621"/>
                  <a:gd name="connsiteX41" fmla="*/ 3049607 w 3336045"/>
                  <a:gd name="connsiteY41" fmla="*/ 716096 h 3018621"/>
                  <a:gd name="connsiteX42" fmla="*/ 3071640 w 3336045"/>
                  <a:gd name="connsiteY42" fmla="*/ 716096 h 3018621"/>
                  <a:gd name="connsiteX43" fmla="*/ 3336045 w 3336045"/>
                  <a:gd name="connsiteY43" fmla="*/ 848298 h 3018621"/>
                  <a:gd name="connsiteX44" fmla="*/ 3258927 w 3336045"/>
                  <a:gd name="connsiteY44" fmla="*/ 1024568 h 3018621"/>
                  <a:gd name="connsiteX45" fmla="*/ 2884354 w 3336045"/>
                  <a:gd name="connsiteY45" fmla="*/ 1090669 h 3018621"/>
                  <a:gd name="connsiteX46" fmla="*/ 2542831 w 3336045"/>
                  <a:gd name="connsiteY46" fmla="*/ 1619479 h 3018621"/>
                  <a:gd name="connsiteX47" fmla="*/ 2686050 w 3336045"/>
                  <a:gd name="connsiteY47" fmla="*/ 1839816 h 3018621"/>
                  <a:gd name="connsiteX48" fmla="*/ 2771567 w 3336045"/>
                  <a:gd name="connsiteY48" fmla="*/ 1934543 h 3018621"/>
                  <a:gd name="connsiteX0" fmla="*/ 2080122 w 3336045"/>
                  <a:gd name="connsiteY0" fmla="*/ 2754216 h 3018621"/>
                  <a:gd name="connsiteX1" fmla="*/ 2080122 w 3336045"/>
                  <a:gd name="connsiteY1" fmla="*/ 2754216 h 3018621"/>
                  <a:gd name="connsiteX2" fmla="*/ 2047072 w 3336045"/>
                  <a:gd name="connsiteY2" fmla="*/ 2842351 h 3018621"/>
                  <a:gd name="connsiteX3" fmla="*/ 1837751 w 3336045"/>
                  <a:gd name="connsiteY3" fmla="*/ 2919469 h 3018621"/>
                  <a:gd name="connsiteX4" fmla="*/ 1804701 w 3336045"/>
                  <a:gd name="connsiteY4" fmla="*/ 2930486 h 3018621"/>
                  <a:gd name="connsiteX5" fmla="*/ 1694532 w 3336045"/>
                  <a:gd name="connsiteY5" fmla="*/ 2886419 h 3018621"/>
                  <a:gd name="connsiteX6" fmla="*/ 1529279 w 3336045"/>
                  <a:gd name="connsiteY6" fmla="*/ 2908453 h 3018621"/>
                  <a:gd name="connsiteX7" fmla="*/ 1353009 w 3336045"/>
                  <a:gd name="connsiteY7" fmla="*/ 2908453 h 3018621"/>
                  <a:gd name="connsiteX8" fmla="*/ 1209790 w 3336045"/>
                  <a:gd name="connsiteY8" fmla="*/ 2930486 h 3018621"/>
                  <a:gd name="connsiteX9" fmla="*/ 1154705 w 3336045"/>
                  <a:gd name="connsiteY9" fmla="*/ 2974554 h 3018621"/>
                  <a:gd name="connsiteX10" fmla="*/ 1033520 w 3336045"/>
                  <a:gd name="connsiteY10" fmla="*/ 2974554 h 3018621"/>
                  <a:gd name="connsiteX11" fmla="*/ 934368 w 3336045"/>
                  <a:gd name="connsiteY11" fmla="*/ 3018621 h 3018621"/>
                  <a:gd name="connsiteX12" fmla="*/ 1033520 w 3336045"/>
                  <a:gd name="connsiteY12" fmla="*/ 2390660 h 3018621"/>
                  <a:gd name="connsiteX13" fmla="*/ 813183 w 3336045"/>
                  <a:gd name="connsiteY13" fmla="*/ 2038120 h 3018621"/>
                  <a:gd name="connsiteX14" fmla="*/ 141154 w 3336045"/>
                  <a:gd name="connsiteY14" fmla="*/ 1718631 h 3018621"/>
                  <a:gd name="connsiteX15" fmla="*/ 0 w 3336045"/>
                  <a:gd name="connsiteY15" fmla="*/ 1687646 h 3018621"/>
                  <a:gd name="connsiteX16" fmla="*/ 8951 w 3336045"/>
                  <a:gd name="connsiteY16" fmla="*/ 1685580 h 3018621"/>
                  <a:gd name="connsiteX17" fmla="*/ 8951 w 3336045"/>
                  <a:gd name="connsiteY17" fmla="*/ 1685580 h 3018621"/>
                  <a:gd name="connsiteX18" fmla="*/ 53019 w 3336045"/>
                  <a:gd name="connsiteY18" fmla="*/ 1255923 h 3018621"/>
                  <a:gd name="connsiteX19" fmla="*/ 130137 w 3336045"/>
                  <a:gd name="connsiteY19" fmla="*/ 1068636 h 3018621"/>
                  <a:gd name="connsiteX20" fmla="*/ 570811 w 3336045"/>
                  <a:gd name="connsiteY20" fmla="*/ 991518 h 3018621"/>
                  <a:gd name="connsiteX21" fmla="*/ 603862 w 3336045"/>
                  <a:gd name="connsiteY21" fmla="*/ 969484 h 3018621"/>
                  <a:gd name="connsiteX22" fmla="*/ 416575 w 3336045"/>
                  <a:gd name="connsiteY22" fmla="*/ 716096 h 3018621"/>
                  <a:gd name="connsiteX23" fmla="*/ 526744 w 3336045"/>
                  <a:gd name="connsiteY23" fmla="*/ 605927 h 3018621"/>
                  <a:gd name="connsiteX24" fmla="*/ 515727 w 3336045"/>
                  <a:gd name="connsiteY24" fmla="*/ 517792 h 3018621"/>
                  <a:gd name="connsiteX25" fmla="*/ 647930 w 3336045"/>
                  <a:gd name="connsiteY25" fmla="*/ 517792 h 3018621"/>
                  <a:gd name="connsiteX26" fmla="*/ 758098 w 3336045"/>
                  <a:gd name="connsiteY26" fmla="*/ 495759 h 3018621"/>
                  <a:gd name="connsiteX27" fmla="*/ 1143689 w 3336045"/>
                  <a:gd name="connsiteY27" fmla="*/ 77118 h 3018621"/>
                  <a:gd name="connsiteX28" fmla="*/ 1242840 w 3336045"/>
                  <a:gd name="connsiteY28" fmla="*/ 143219 h 3018621"/>
                  <a:gd name="connsiteX29" fmla="*/ 1650464 w 3336045"/>
                  <a:gd name="connsiteY29" fmla="*/ 143219 h 3018621"/>
                  <a:gd name="connsiteX30" fmla="*/ 1804701 w 3336045"/>
                  <a:gd name="connsiteY30" fmla="*/ 0 h 3018621"/>
                  <a:gd name="connsiteX31" fmla="*/ 2311477 w 3336045"/>
                  <a:gd name="connsiteY31" fmla="*/ 0 h 3018621"/>
                  <a:gd name="connsiteX32" fmla="*/ 2399611 w 3336045"/>
                  <a:gd name="connsiteY32" fmla="*/ 99151 h 3018621"/>
                  <a:gd name="connsiteX33" fmla="*/ 2697067 w 3336045"/>
                  <a:gd name="connsiteY33" fmla="*/ 77118 h 3018621"/>
                  <a:gd name="connsiteX34" fmla="*/ 2840286 w 3336045"/>
                  <a:gd name="connsiteY34" fmla="*/ 121185 h 3018621"/>
                  <a:gd name="connsiteX35" fmla="*/ 2928421 w 3336045"/>
                  <a:gd name="connsiteY35" fmla="*/ 198303 h 3018621"/>
                  <a:gd name="connsiteX36" fmla="*/ 2873337 w 3336045"/>
                  <a:gd name="connsiteY36" fmla="*/ 363556 h 3018621"/>
                  <a:gd name="connsiteX37" fmla="*/ 2895370 w 3336045"/>
                  <a:gd name="connsiteY37" fmla="*/ 451691 h 3018621"/>
                  <a:gd name="connsiteX38" fmla="*/ 3005539 w 3336045"/>
                  <a:gd name="connsiteY38" fmla="*/ 616944 h 3018621"/>
                  <a:gd name="connsiteX39" fmla="*/ 3060623 w 3336045"/>
                  <a:gd name="connsiteY39" fmla="*/ 683045 h 3018621"/>
                  <a:gd name="connsiteX40" fmla="*/ 3049607 w 3336045"/>
                  <a:gd name="connsiteY40" fmla="*/ 716096 h 3018621"/>
                  <a:gd name="connsiteX41" fmla="*/ 3071640 w 3336045"/>
                  <a:gd name="connsiteY41" fmla="*/ 716096 h 3018621"/>
                  <a:gd name="connsiteX42" fmla="*/ 3336045 w 3336045"/>
                  <a:gd name="connsiteY42" fmla="*/ 848298 h 3018621"/>
                  <a:gd name="connsiteX43" fmla="*/ 3258927 w 3336045"/>
                  <a:gd name="connsiteY43" fmla="*/ 1024568 h 3018621"/>
                  <a:gd name="connsiteX44" fmla="*/ 2884354 w 3336045"/>
                  <a:gd name="connsiteY44" fmla="*/ 1090669 h 3018621"/>
                  <a:gd name="connsiteX45" fmla="*/ 2542831 w 3336045"/>
                  <a:gd name="connsiteY45" fmla="*/ 1619479 h 3018621"/>
                  <a:gd name="connsiteX46" fmla="*/ 2686050 w 3336045"/>
                  <a:gd name="connsiteY46" fmla="*/ 1839816 h 3018621"/>
                  <a:gd name="connsiteX47" fmla="*/ 2771567 w 3336045"/>
                  <a:gd name="connsiteY47" fmla="*/ 1934543 h 3018621"/>
                  <a:gd name="connsiteX0" fmla="*/ 2080122 w 3336045"/>
                  <a:gd name="connsiteY0" fmla="*/ 2754216 h 3018621"/>
                  <a:gd name="connsiteX1" fmla="*/ 2047072 w 3336045"/>
                  <a:gd name="connsiteY1" fmla="*/ 2842351 h 3018621"/>
                  <a:gd name="connsiteX2" fmla="*/ 1837751 w 3336045"/>
                  <a:gd name="connsiteY2" fmla="*/ 2919469 h 3018621"/>
                  <a:gd name="connsiteX3" fmla="*/ 1804701 w 3336045"/>
                  <a:gd name="connsiteY3" fmla="*/ 2930486 h 3018621"/>
                  <a:gd name="connsiteX4" fmla="*/ 1694532 w 3336045"/>
                  <a:gd name="connsiteY4" fmla="*/ 2886419 h 3018621"/>
                  <a:gd name="connsiteX5" fmla="*/ 1529279 w 3336045"/>
                  <a:gd name="connsiteY5" fmla="*/ 2908453 h 3018621"/>
                  <a:gd name="connsiteX6" fmla="*/ 1353009 w 3336045"/>
                  <a:gd name="connsiteY6" fmla="*/ 2908453 h 3018621"/>
                  <a:gd name="connsiteX7" fmla="*/ 1209790 w 3336045"/>
                  <a:gd name="connsiteY7" fmla="*/ 2930486 h 3018621"/>
                  <a:gd name="connsiteX8" fmla="*/ 1154705 w 3336045"/>
                  <a:gd name="connsiteY8" fmla="*/ 2974554 h 3018621"/>
                  <a:gd name="connsiteX9" fmla="*/ 1033520 w 3336045"/>
                  <a:gd name="connsiteY9" fmla="*/ 2974554 h 3018621"/>
                  <a:gd name="connsiteX10" fmla="*/ 934368 w 3336045"/>
                  <a:gd name="connsiteY10" fmla="*/ 3018621 h 3018621"/>
                  <a:gd name="connsiteX11" fmla="*/ 1033520 w 3336045"/>
                  <a:gd name="connsiteY11" fmla="*/ 2390660 h 3018621"/>
                  <a:gd name="connsiteX12" fmla="*/ 813183 w 3336045"/>
                  <a:gd name="connsiteY12" fmla="*/ 2038120 h 3018621"/>
                  <a:gd name="connsiteX13" fmla="*/ 141154 w 3336045"/>
                  <a:gd name="connsiteY13" fmla="*/ 1718631 h 3018621"/>
                  <a:gd name="connsiteX14" fmla="*/ 0 w 3336045"/>
                  <a:gd name="connsiteY14" fmla="*/ 1687646 h 3018621"/>
                  <a:gd name="connsiteX15" fmla="*/ 8951 w 3336045"/>
                  <a:gd name="connsiteY15" fmla="*/ 1685580 h 3018621"/>
                  <a:gd name="connsiteX16" fmla="*/ 8951 w 3336045"/>
                  <a:gd name="connsiteY16" fmla="*/ 1685580 h 3018621"/>
                  <a:gd name="connsiteX17" fmla="*/ 53019 w 3336045"/>
                  <a:gd name="connsiteY17" fmla="*/ 1255923 h 3018621"/>
                  <a:gd name="connsiteX18" fmla="*/ 130137 w 3336045"/>
                  <a:gd name="connsiteY18" fmla="*/ 1068636 h 3018621"/>
                  <a:gd name="connsiteX19" fmla="*/ 570811 w 3336045"/>
                  <a:gd name="connsiteY19" fmla="*/ 991518 h 3018621"/>
                  <a:gd name="connsiteX20" fmla="*/ 603862 w 3336045"/>
                  <a:gd name="connsiteY20" fmla="*/ 969484 h 3018621"/>
                  <a:gd name="connsiteX21" fmla="*/ 416575 w 3336045"/>
                  <a:gd name="connsiteY21" fmla="*/ 716096 h 3018621"/>
                  <a:gd name="connsiteX22" fmla="*/ 526744 w 3336045"/>
                  <a:gd name="connsiteY22" fmla="*/ 605927 h 3018621"/>
                  <a:gd name="connsiteX23" fmla="*/ 515727 w 3336045"/>
                  <a:gd name="connsiteY23" fmla="*/ 517792 h 3018621"/>
                  <a:gd name="connsiteX24" fmla="*/ 647930 w 3336045"/>
                  <a:gd name="connsiteY24" fmla="*/ 517792 h 3018621"/>
                  <a:gd name="connsiteX25" fmla="*/ 758098 w 3336045"/>
                  <a:gd name="connsiteY25" fmla="*/ 495759 h 3018621"/>
                  <a:gd name="connsiteX26" fmla="*/ 1143689 w 3336045"/>
                  <a:gd name="connsiteY26" fmla="*/ 77118 h 3018621"/>
                  <a:gd name="connsiteX27" fmla="*/ 1242840 w 3336045"/>
                  <a:gd name="connsiteY27" fmla="*/ 143219 h 3018621"/>
                  <a:gd name="connsiteX28" fmla="*/ 1650464 w 3336045"/>
                  <a:gd name="connsiteY28" fmla="*/ 143219 h 3018621"/>
                  <a:gd name="connsiteX29" fmla="*/ 1804701 w 3336045"/>
                  <a:gd name="connsiteY29" fmla="*/ 0 h 3018621"/>
                  <a:gd name="connsiteX30" fmla="*/ 2311477 w 3336045"/>
                  <a:gd name="connsiteY30" fmla="*/ 0 h 3018621"/>
                  <a:gd name="connsiteX31" fmla="*/ 2399611 w 3336045"/>
                  <a:gd name="connsiteY31" fmla="*/ 99151 h 3018621"/>
                  <a:gd name="connsiteX32" fmla="*/ 2697067 w 3336045"/>
                  <a:gd name="connsiteY32" fmla="*/ 77118 h 3018621"/>
                  <a:gd name="connsiteX33" fmla="*/ 2840286 w 3336045"/>
                  <a:gd name="connsiteY33" fmla="*/ 121185 h 3018621"/>
                  <a:gd name="connsiteX34" fmla="*/ 2928421 w 3336045"/>
                  <a:gd name="connsiteY34" fmla="*/ 198303 h 3018621"/>
                  <a:gd name="connsiteX35" fmla="*/ 2873337 w 3336045"/>
                  <a:gd name="connsiteY35" fmla="*/ 363556 h 3018621"/>
                  <a:gd name="connsiteX36" fmla="*/ 2895370 w 3336045"/>
                  <a:gd name="connsiteY36" fmla="*/ 451691 h 3018621"/>
                  <a:gd name="connsiteX37" fmla="*/ 3005539 w 3336045"/>
                  <a:gd name="connsiteY37" fmla="*/ 616944 h 3018621"/>
                  <a:gd name="connsiteX38" fmla="*/ 3060623 w 3336045"/>
                  <a:gd name="connsiteY38" fmla="*/ 683045 h 3018621"/>
                  <a:gd name="connsiteX39" fmla="*/ 3049607 w 3336045"/>
                  <a:gd name="connsiteY39" fmla="*/ 716096 h 3018621"/>
                  <a:gd name="connsiteX40" fmla="*/ 3071640 w 3336045"/>
                  <a:gd name="connsiteY40" fmla="*/ 716096 h 3018621"/>
                  <a:gd name="connsiteX41" fmla="*/ 3336045 w 3336045"/>
                  <a:gd name="connsiteY41" fmla="*/ 848298 h 3018621"/>
                  <a:gd name="connsiteX42" fmla="*/ 3258927 w 3336045"/>
                  <a:gd name="connsiteY42" fmla="*/ 1024568 h 3018621"/>
                  <a:gd name="connsiteX43" fmla="*/ 2884354 w 3336045"/>
                  <a:gd name="connsiteY43" fmla="*/ 1090669 h 3018621"/>
                  <a:gd name="connsiteX44" fmla="*/ 2542831 w 3336045"/>
                  <a:gd name="connsiteY44" fmla="*/ 1619479 h 3018621"/>
                  <a:gd name="connsiteX45" fmla="*/ 2686050 w 3336045"/>
                  <a:gd name="connsiteY45" fmla="*/ 1839816 h 3018621"/>
                  <a:gd name="connsiteX46" fmla="*/ 2771567 w 3336045"/>
                  <a:gd name="connsiteY46" fmla="*/ 1934543 h 3018621"/>
                  <a:gd name="connsiteX0" fmla="*/ 2047072 w 3336045"/>
                  <a:gd name="connsiteY0" fmla="*/ 2842351 h 3018621"/>
                  <a:gd name="connsiteX1" fmla="*/ 1837751 w 3336045"/>
                  <a:gd name="connsiteY1" fmla="*/ 2919469 h 3018621"/>
                  <a:gd name="connsiteX2" fmla="*/ 1804701 w 3336045"/>
                  <a:gd name="connsiteY2" fmla="*/ 2930486 h 3018621"/>
                  <a:gd name="connsiteX3" fmla="*/ 1694532 w 3336045"/>
                  <a:gd name="connsiteY3" fmla="*/ 2886419 h 3018621"/>
                  <a:gd name="connsiteX4" fmla="*/ 1529279 w 3336045"/>
                  <a:gd name="connsiteY4" fmla="*/ 2908453 h 3018621"/>
                  <a:gd name="connsiteX5" fmla="*/ 1353009 w 3336045"/>
                  <a:gd name="connsiteY5" fmla="*/ 2908453 h 3018621"/>
                  <a:gd name="connsiteX6" fmla="*/ 1209790 w 3336045"/>
                  <a:gd name="connsiteY6" fmla="*/ 2930486 h 3018621"/>
                  <a:gd name="connsiteX7" fmla="*/ 1154705 w 3336045"/>
                  <a:gd name="connsiteY7" fmla="*/ 2974554 h 3018621"/>
                  <a:gd name="connsiteX8" fmla="*/ 1033520 w 3336045"/>
                  <a:gd name="connsiteY8" fmla="*/ 2974554 h 3018621"/>
                  <a:gd name="connsiteX9" fmla="*/ 934368 w 3336045"/>
                  <a:gd name="connsiteY9" fmla="*/ 3018621 h 3018621"/>
                  <a:gd name="connsiteX10" fmla="*/ 1033520 w 3336045"/>
                  <a:gd name="connsiteY10" fmla="*/ 2390660 h 3018621"/>
                  <a:gd name="connsiteX11" fmla="*/ 813183 w 3336045"/>
                  <a:gd name="connsiteY11" fmla="*/ 2038120 h 3018621"/>
                  <a:gd name="connsiteX12" fmla="*/ 141154 w 3336045"/>
                  <a:gd name="connsiteY12" fmla="*/ 1718631 h 3018621"/>
                  <a:gd name="connsiteX13" fmla="*/ 0 w 3336045"/>
                  <a:gd name="connsiteY13" fmla="*/ 1687646 h 3018621"/>
                  <a:gd name="connsiteX14" fmla="*/ 8951 w 3336045"/>
                  <a:gd name="connsiteY14" fmla="*/ 1685580 h 3018621"/>
                  <a:gd name="connsiteX15" fmla="*/ 8951 w 3336045"/>
                  <a:gd name="connsiteY15" fmla="*/ 1685580 h 3018621"/>
                  <a:gd name="connsiteX16" fmla="*/ 53019 w 3336045"/>
                  <a:gd name="connsiteY16" fmla="*/ 1255923 h 3018621"/>
                  <a:gd name="connsiteX17" fmla="*/ 130137 w 3336045"/>
                  <a:gd name="connsiteY17" fmla="*/ 1068636 h 3018621"/>
                  <a:gd name="connsiteX18" fmla="*/ 570811 w 3336045"/>
                  <a:gd name="connsiteY18" fmla="*/ 991518 h 3018621"/>
                  <a:gd name="connsiteX19" fmla="*/ 603862 w 3336045"/>
                  <a:gd name="connsiteY19" fmla="*/ 969484 h 3018621"/>
                  <a:gd name="connsiteX20" fmla="*/ 416575 w 3336045"/>
                  <a:gd name="connsiteY20" fmla="*/ 716096 h 3018621"/>
                  <a:gd name="connsiteX21" fmla="*/ 526744 w 3336045"/>
                  <a:gd name="connsiteY21" fmla="*/ 605927 h 3018621"/>
                  <a:gd name="connsiteX22" fmla="*/ 515727 w 3336045"/>
                  <a:gd name="connsiteY22" fmla="*/ 517792 h 3018621"/>
                  <a:gd name="connsiteX23" fmla="*/ 647930 w 3336045"/>
                  <a:gd name="connsiteY23" fmla="*/ 517792 h 3018621"/>
                  <a:gd name="connsiteX24" fmla="*/ 758098 w 3336045"/>
                  <a:gd name="connsiteY24" fmla="*/ 495759 h 3018621"/>
                  <a:gd name="connsiteX25" fmla="*/ 1143689 w 3336045"/>
                  <a:gd name="connsiteY25" fmla="*/ 77118 h 3018621"/>
                  <a:gd name="connsiteX26" fmla="*/ 1242840 w 3336045"/>
                  <a:gd name="connsiteY26" fmla="*/ 143219 h 3018621"/>
                  <a:gd name="connsiteX27" fmla="*/ 1650464 w 3336045"/>
                  <a:gd name="connsiteY27" fmla="*/ 143219 h 3018621"/>
                  <a:gd name="connsiteX28" fmla="*/ 1804701 w 3336045"/>
                  <a:gd name="connsiteY28" fmla="*/ 0 h 3018621"/>
                  <a:gd name="connsiteX29" fmla="*/ 2311477 w 3336045"/>
                  <a:gd name="connsiteY29" fmla="*/ 0 h 3018621"/>
                  <a:gd name="connsiteX30" fmla="*/ 2399611 w 3336045"/>
                  <a:gd name="connsiteY30" fmla="*/ 99151 h 3018621"/>
                  <a:gd name="connsiteX31" fmla="*/ 2697067 w 3336045"/>
                  <a:gd name="connsiteY31" fmla="*/ 77118 h 3018621"/>
                  <a:gd name="connsiteX32" fmla="*/ 2840286 w 3336045"/>
                  <a:gd name="connsiteY32" fmla="*/ 121185 h 3018621"/>
                  <a:gd name="connsiteX33" fmla="*/ 2928421 w 3336045"/>
                  <a:gd name="connsiteY33" fmla="*/ 198303 h 3018621"/>
                  <a:gd name="connsiteX34" fmla="*/ 2873337 w 3336045"/>
                  <a:gd name="connsiteY34" fmla="*/ 363556 h 3018621"/>
                  <a:gd name="connsiteX35" fmla="*/ 2895370 w 3336045"/>
                  <a:gd name="connsiteY35" fmla="*/ 451691 h 3018621"/>
                  <a:gd name="connsiteX36" fmla="*/ 3005539 w 3336045"/>
                  <a:gd name="connsiteY36" fmla="*/ 616944 h 3018621"/>
                  <a:gd name="connsiteX37" fmla="*/ 3060623 w 3336045"/>
                  <a:gd name="connsiteY37" fmla="*/ 683045 h 3018621"/>
                  <a:gd name="connsiteX38" fmla="*/ 3049607 w 3336045"/>
                  <a:gd name="connsiteY38" fmla="*/ 716096 h 3018621"/>
                  <a:gd name="connsiteX39" fmla="*/ 3071640 w 3336045"/>
                  <a:gd name="connsiteY39" fmla="*/ 716096 h 3018621"/>
                  <a:gd name="connsiteX40" fmla="*/ 3336045 w 3336045"/>
                  <a:gd name="connsiteY40" fmla="*/ 848298 h 3018621"/>
                  <a:gd name="connsiteX41" fmla="*/ 3258927 w 3336045"/>
                  <a:gd name="connsiteY41" fmla="*/ 1024568 h 3018621"/>
                  <a:gd name="connsiteX42" fmla="*/ 2884354 w 3336045"/>
                  <a:gd name="connsiteY42" fmla="*/ 1090669 h 3018621"/>
                  <a:gd name="connsiteX43" fmla="*/ 2542831 w 3336045"/>
                  <a:gd name="connsiteY43" fmla="*/ 1619479 h 3018621"/>
                  <a:gd name="connsiteX44" fmla="*/ 2686050 w 3336045"/>
                  <a:gd name="connsiteY44" fmla="*/ 1839816 h 3018621"/>
                  <a:gd name="connsiteX45" fmla="*/ 2771567 w 3336045"/>
                  <a:gd name="connsiteY45" fmla="*/ 1934543 h 3018621"/>
                  <a:gd name="connsiteX0" fmla="*/ 1837751 w 3336045"/>
                  <a:gd name="connsiteY0" fmla="*/ 2919469 h 3018621"/>
                  <a:gd name="connsiteX1" fmla="*/ 1804701 w 3336045"/>
                  <a:gd name="connsiteY1" fmla="*/ 2930486 h 3018621"/>
                  <a:gd name="connsiteX2" fmla="*/ 1694532 w 3336045"/>
                  <a:gd name="connsiteY2" fmla="*/ 2886419 h 3018621"/>
                  <a:gd name="connsiteX3" fmla="*/ 1529279 w 3336045"/>
                  <a:gd name="connsiteY3" fmla="*/ 2908453 h 3018621"/>
                  <a:gd name="connsiteX4" fmla="*/ 1353009 w 3336045"/>
                  <a:gd name="connsiteY4" fmla="*/ 2908453 h 3018621"/>
                  <a:gd name="connsiteX5" fmla="*/ 1209790 w 3336045"/>
                  <a:gd name="connsiteY5" fmla="*/ 2930486 h 3018621"/>
                  <a:gd name="connsiteX6" fmla="*/ 1154705 w 3336045"/>
                  <a:gd name="connsiteY6" fmla="*/ 2974554 h 3018621"/>
                  <a:gd name="connsiteX7" fmla="*/ 1033520 w 3336045"/>
                  <a:gd name="connsiteY7" fmla="*/ 2974554 h 3018621"/>
                  <a:gd name="connsiteX8" fmla="*/ 934368 w 3336045"/>
                  <a:gd name="connsiteY8" fmla="*/ 3018621 h 3018621"/>
                  <a:gd name="connsiteX9" fmla="*/ 1033520 w 3336045"/>
                  <a:gd name="connsiteY9" fmla="*/ 2390660 h 3018621"/>
                  <a:gd name="connsiteX10" fmla="*/ 813183 w 3336045"/>
                  <a:gd name="connsiteY10" fmla="*/ 2038120 h 3018621"/>
                  <a:gd name="connsiteX11" fmla="*/ 141154 w 3336045"/>
                  <a:gd name="connsiteY11" fmla="*/ 1718631 h 3018621"/>
                  <a:gd name="connsiteX12" fmla="*/ 0 w 3336045"/>
                  <a:gd name="connsiteY12" fmla="*/ 1687646 h 3018621"/>
                  <a:gd name="connsiteX13" fmla="*/ 8951 w 3336045"/>
                  <a:gd name="connsiteY13" fmla="*/ 1685580 h 3018621"/>
                  <a:gd name="connsiteX14" fmla="*/ 8951 w 3336045"/>
                  <a:gd name="connsiteY14" fmla="*/ 1685580 h 3018621"/>
                  <a:gd name="connsiteX15" fmla="*/ 53019 w 3336045"/>
                  <a:gd name="connsiteY15" fmla="*/ 1255923 h 3018621"/>
                  <a:gd name="connsiteX16" fmla="*/ 130137 w 3336045"/>
                  <a:gd name="connsiteY16" fmla="*/ 1068636 h 3018621"/>
                  <a:gd name="connsiteX17" fmla="*/ 570811 w 3336045"/>
                  <a:gd name="connsiteY17" fmla="*/ 991518 h 3018621"/>
                  <a:gd name="connsiteX18" fmla="*/ 603862 w 3336045"/>
                  <a:gd name="connsiteY18" fmla="*/ 969484 h 3018621"/>
                  <a:gd name="connsiteX19" fmla="*/ 416575 w 3336045"/>
                  <a:gd name="connsiteY19" fmla="*/ 716096 h 3018621"/>
                  <a:gd name="connsiteX20" fmla="*/ 526744 w 3336045"/>
                  <a:gd name="connsiteY20" fmla="*/ 605927 h 3018621"/>
                  <a:gd name="connsiteX21" fmla="*/ 515727 w 3336045"/>
                  <a:gd name="connsiteY21" fmla="*/ 517792 h 3018621"/>
                  <a:gd name="connsiteX22" fmla="*/ 647930 w 3336045"/>
                  <a:gd name="connsiteY22" fmla="*/ 517792 h 3018621"/>
                  <a:gd name="connsiteX23" fmla="*/ 758098 w 3336045"/>
                  <a:gd name="connsiteY23" fmla="*/ 495759 h 3018621"/>
                  <a:gd name="connsiteX24" fmla="*/ 1143689 w 3336045"/>
                  <a:gd name="connsiteY24" fmla="*/ 77118 h 3018621"/>
                  <a:gd name="connsiteX25" fmla="*/ 1242840 w 3336045"/>
                  <a:gd name="connsiteY25" fmla="*/ 143219 h 3018621"/>
                  <a:gd name="connsiteX26" fmla="*/ 1650464 w 3336045"/>
                  <a:gd name="connsiteY26" fmla="*/ 143219 h 3018621"/>
                  <a:gd name="connsiteX27" fmla="*/ 1804701 w 3336045"/>
                  <a:gd name="connsiteY27" fmla="*/ 0 h 3018621"/>
                  <a:gd name="connsiteX28" fmla="*/ 2311477 w 3336045"/>
                  <a:gd name="connsiteY28" fmla="*/ 0 h 3018621"/>
                  <a:gd name="connsiteX29" fmla="*/ 2399611 w 3336045"/>
                  <a:gd name="connsiteY29" fmla="*/ 99151 h 3018621"/>
                  <a:gd name="connsiteX30" fmla="*/ 2697067 w 3336045"/>
                  <a:gd name="connsiteY30" fmla="*/ 77118 h 3018621"/>
                  <a:gd name="connsiteX31" fmla="*/ 2840286 w 3336045"/>
                  <a:gd name="connsiteY31" fmla="*/ 121185 h 3018621"/>
                  <a:gd name="connsiteX32" fmla="*/ 2928421 w 3336045"/>
                  <a:gd name="connsiteY32" fmla="*/ 198303 h 3018621"/>
                  <a:gd name="connsiteX33" fmla="*/ 2873337 w 3336045"/>
                  <a:gd name="connsiteY33" fmla="*/ 363556 h 3018621"/>
                  <a:gd name="connsiteX34" fmla="*/ 2895370 w 3336045"/>
                  <a:gd name="connsiteY34" fmla="*/ 451691 h 3018621"/>
                  <a:gd name="connsiteX35" fmla="*/ 3005539 w 3336045"/>
                  <a:gd name="connsiteY35" fmla="*/ 616944 h 3018621"/>
                  <a:gd name="connsiteX36" fmla="*/ 3060623 w 3336045"/>
                  <a:gd name="connsiteY36" fmla="*/ 683045 h 3018621"/>
                  <a:gd name="connsiteX37" fmla="*/ 3049607 w 3336045"/>
                  <a:gd name="connsiteY37" fmla="*/ 716096 h 3018621"/>
                  <a:gd name="connsiteX38" fmla="*/ 3071640 w 3336045"/>
                  <a:gd name="connsiteY38" fmla="*/ 716096 h 3018621"/>
                  <a:gd name="connsiteX39" fmla="*/ 3336045 w 3336045"/>
                  <a:gd name="connsiteY39" fmla="*/ 848298 h 3018621"/>
                  <a:gd name="connsiteX40" fmla="*/ 3258927 w 3336045"/>
                  <a:gd name="connsiteY40" fmla="*/ 1024568 h 3018621"/>
                  <a:gd name="connsiteX41" fmla="*/ 2884354 w 3336045"/>
                  <a:gd name="connsiteY41" fmla="*/ 1090669 h 3018621"/>
                  <a:gd name="connsiteX42" fmla="*/ 2542831 w 3336045"/>
                  <a:gd name="connsiteY42" fmla="*/ 1619479 h 3018621"/>
                  <a:gd name="connsiteX43" fmla="*/ 2686050 w 3336045"/>
                  <a:gd name="connsiteY43" fmla="*/ 1839816 h 3018621"/>
                  <a:gd name="connsiteX44" fmla="*/ 2771567 w 3336045"/>
                  <a:gd name="connsiteY44" fmla="*/ 1934543 h 3018621"/>
                  <a:gd name="connsiteX0" fmla="*/ 1804701 w 3336045"/>
                  <a:gd name="connsiteY0" fmla="*/ 2930486 h 3018621"/>
                  <a:gd name="connsiteX1" fmla="*/ 1694532 w 3336045"/>
                  <a:gd name="connsiteY1" fmla="*/ 2886419 h 3018621"/>
                  <a:gd name="connsiteX2" fmla="*/ 1529279 w 3336045"/>
                  <a:gd name="connsiteY2" fmla="*/ 2908453 h 3018621"/>
                  <a:gd name="connsiteX3" fmla="*/ 1353009 w 3336045"/>
                  <a:gd name="connsiteY3" fmla="*/ 2908453 h 3018621"/>
                  <a:gd name="connsiteX4" fmla="*/ 1209790 w 3336045"/>
                  <a:gd name="connsiteY4" fmla="*/ 2930486 h 3018621"/>
                  <a:gd name="connsiteX5" fmla="*/ 1154705 w 3336045"/>
                  <a:gd name="connsiteY5" fmla="*/ 2974554 h 3018621"/>
                  <a:gd name="connsiteX6" fmla="*/ 1033520 w 3336045"/>
                  <a:gd name="connsiteY6" fmla="*/ 2974554 h 3018621"/>
                  <a:gd name="connsiteX7" fmla="*/ 934368 w 3336045"/>
                  <a:gd name="connsiteY7" fmla="*/ 3018621 h 3018621"/>
                  <a:gd name="connsiteX8" fmla="*/ 1033520 w 3336045"/>
                  <a:gd name="connsiteY8" fmla="*/ 2390660 h 3018621"/>
                  <a:gd name="connsiteX9" fmla="*/ 813183 w 3336045"/>
                  <a:gd name="connsiteY9" fmla="*/ 2038120 h 3018621"/>
                  <a:gd name="connsiteX10" fmla="*/ 141154 w 3336045"/>
                  <a:gd name="connsiteY10" fmla="*/ 1718631 h 3018621"/>
                  <a:gd name="connsiteX11" fmla="*/ 0 w 3336045"/>
                  <a:gd name="connsiteY11" fmla="*/ 1687646 h 3018621"/>
                  <a:gd name="connsiteX12" fmla="*/ 8951 w 3336045"/>
                  <a:gd name="connsiteY12" fmla="*/ 1685580 h 3018621"/>
                  <a:gd name="connsiteX13" fmla="*/ 8951 w 3336045"/>
                  <a:gd name="connsiteY13" fmla="*/ 1685580 h 3018621"/>
                  <a:gd name="connsiteX14" fmla="*/ 53019 w 3336045"/>
                  <a:gd name="connsiteY14" fmla="*/ 1255923 h 3018621"/>
                  <a:gd name="connsiteX15" fmla="*/ 130137 w 3336045"/>
                  <a:gd name="connsiteY15" fmla="*/ 1068636 h 3018621"/>
                  <a:gd name="connsiteX16" fmla="*/ 570811 w 3336045"/>
                  <a:gd name="connsiteY16" fmla="*/ 991518 h 3018621"/>
                  <a:gd name="connsiteX17" fmla="*/ 603862 w 3336045"/>
                  <a:gd name="connsiteY17" fmla="*/ 969484 h 3018621"/>
                  <a:gd name="connsiteX18" fmla="*/ 416575 w 3336045"/>
                  <a:gd name="connsiteY18" fmla="*/ 716096 h 3018621"/>
                  <a:gd name="connsiteX19" fmla="*/ 526744 w 3336045"/>
                  <a:gd name="connsiteY19" fmla="*/ 605927 h 3018621"/>
                  <a:gd name="connsiteX20" fmla="*/ 515727 w 3336045"/>
                  <a:gd name="connsiteY20" fmla="*/ 517792 h 3018621"/>
                  <a:gd name="connsiteX21" fmla="*/ 647930 w 3336045"/>
                  <a:gd name="connsiteY21" fmla="*/ 517792 h 3018621"/>
                  <a:gd name="connsiteX22" fmla="*/ 758098 w 3336045"/>
                  <a:gd name="connsiteY22" fmla="*/ 495759 h 3018621"/>
                  <a:gd name="connsiteX23" fmla="*/ 1143689 w 3336045"/>
                  <a:gd name="connsiteY23" fmla="*/ 77118 h 3018621"/>
                  <a:gd name="connsiteX24" fmla="*/ 1242840 w 3336045"/>
                  <a:gd name="connsiteY24" fmla="*/ 143219 h 3018621"/>
                  <a:gd name="connsiteX25" fmla="*/ 1650464 w 3336045"/>
                  <a:gd name="connsiteY25" fmla="*/ 143219 h 3018621"/>
                  <a:gd name="connsiteX26" fmla="*/ 1804701 w 3336045"/>
                  <a:gd name="connsiteY26" fmla="*/ 0 h 3018621"/>
                  <a:gd name="connsiteX27" fmla="*/ 2311477 w 3336045"/>
                  <a:gd name="connsiteY27" fmla="*/ 0 h 3018621"/>
                  <a:gd name="connsiteX28" fmla="*/ 2399611 w 3336045"/>
                  <a:gd name="connsiteY28" fmla="*/ 99151 h 3018621"/>
                  <a:gd name="connsiteX29" fmla="*/ 2697067 w 3336045"/>
                  <a:gd name="connsiteY29" fmla="*/ 77118 h 3018621"/>
                  <a:gd name="connsiteX30" fmla="*/ 2840286 w 3336045"/>
                  <a:gd name="connsiteY30" fmla="*/ 121185 h 3018621"/>
                  <a:gd name="connsiteX31" fmla="*/ 2928421 w 3336045"/>
                  <a:gd name="connsiteY31" fmla="*/ 198303 h 3018621"/>
                  <a:gd name="connsiteX32" fmla="*/ 2873337 w 3336045"/>
                  <a:gd name="connsiteY32" fmla="*/ 363556 h 3018621"/>
                  <a:gd name="connsiteX33" fmla="*/ 2895370 w 3336045"/>
                  <a:gd name="connsiteY33" fmla="*/ 451691 h 3018621"/>
                  <a:gd name="connsiteX34" fmla="*/ 3005539 w 3336045"/>
                  <a:gd name="connsiteY34" fmla="*/ 616944 h 3018621"/>
                  <a:gd name="connsiteX35" fmla="*/ 3060623 w 3336045"/>
                  <a:gd name="connsiteY35" fmla="*/ 683045 h 3018621"/>
                  <a:gd name="connsiteX36" fmla="*/ 3049607 w 3336045"/>
                  <a:gd name="connsiteY36" fmla="*/ 716096 h 3018621"/>
                  <a:gd name="connsiteX37" fmla="*/ 3071640 w 3336045"/>
                  <a:gd name="connsiteY37" fmla="*/ 716096 h 3018621"/>
                  <a:gd name="connsiteX38" fmla="*/ 3336045 w 3336045"/>
                  <a:gd name="connsiteY38" fmla="*/ 848298 h 3018621"/>
                  <a:gd name="connsiteX39" fmla="*/ 3258927 w 3336045"/>
                  <a:gd name="connsiteY39" fmla="*/ 1024568 h 3018621"/>
                  <a:gd name="connsiteX40" fmla="*/ 2884354 w 3336045"/>
                  <a:gd name="connsiteY40" fmla="*/ 1090669 h 3018621"/>
                  <a:gd name="connsiteX41" fmla="*/ 2542831 w 3336045"/>
                  <a:gd name="connsiteY41" fmla="*/ 1619479 h 3018621"/>
                  <a:gd name="connsiteX42" fmla="*/ 2686050 w 3336045"/>
                  <a:gd name="connsiteY42" fmla="*/ 1839816 h 3018621"/>
                  <a:gd name="connsiteX43" fmla="*/ 2771567 w 3336045"/>
                  <a:gd name="connsiteY43" fmla="*/ 1934543 h 3018621"/>
                  <a:gd name="connsiteX0" fmla="*/ 1792709 w 3336045"/>
                  <a:gd name="connsiteY0" fmla="*/ 2933484 h 3018621"/>
                  <a:gd name="connsiteX1" fmla="*/ 1694532 w 3336045"/>
                  <a:gd name="connsiteY1" fmla="*/ 2886419 h 3018621"/>
                  <a:gd name="connsiteX2" fmla="*/ 1529279 w 3336045"/>
                  <a:gd name="connsiteY2" fmla="*/ 2908453 h 3018621"/>
                  <a:gd name="connsiteX3" fmla="*/ 1353009 w 3336045"/>
                  <a:gd name="connsiteY3" fmla="*/ 2908453 h 3018621"/>
                  <a:gd name="connsiteX4" fmla="*/ 1209790 w 3336045"/>
                  <a:gd name="connsiteY4" fmla="*/ 2930486 h 3018621"/>
                  <a:gd name="connsiteX5" fmla="*/ 1154705 w 3336045"/>
                  <a:gd name="connsiteY5" fmla="*/ 2974554 h 3018621"/>
                  <a:gd name="connsiteX6" fmla="*/ 1033520 w 3336045"/>
                  <a:gd name="connsiteY6" fmla="*/ 2974554 h 3018621"/>
                  <a:gd name="connsiteX7" fmla="*/ 934368 w 3336045"/>
                  <a:gd name="connsiteY7" fmla="*/ 3018621 h 3018621"/>
                  <a:gd name="connsiteX8" fmla="*/ 1033520 w 3336045"/>
                  <a:gd name="connsiteY8" fmla="*/ 2390660 h 3018621"/>
                  <a:gd name="connsiteX9" fmla="*/ 813183 w 3336045"/>
                  <a:gd name="connsiteY9" fmla="*/ 2038120 h 3018621"/>
                  <a:gd name="connsiteX10" fmla="*/ 141154 w 3336045"/>
                  <a:gd name="connsiteY10" fmla="*/ 1718631 h 3018621"/>
                  <a:gd name="connsiteX11" fmla="*/ 0 w 3336045"/>
                  <a:gd name="connsiteY11" fmla="*/ 1687646 h 3018621"/>
                  <a:gd name="connsiteX12" fmla="*/ 8951 w 3336045"/>
                  <a:gd name="connsiteY12" fmla="*/ 1685580 h 3018621"/>
                  <a:gd name="connsiteX13" fmla="*/ 8951 w 3336045"/>
                  <a:gd name="connsiteY13" fmla="*/ 1685580 h 3018621"/>
                  <a:gd name="connsiteX14" fmla="*/ 53019 w 3336045"/>
                  <a:gd name="connsiteY14" fmla="*/ 1255923 h 3018621"/>
                  <a:gd name="connsiteX15" fmla="*/ 130137 w 3336045"/>
                  <a:gd name="connsiteY15" fmla="*/ 1068636 h 3018621"/>
                  <a:gd name="connsiteX16" fmla="*/ 570811 w 3336045"/>
                  <a:gd name="connsiteY16" fmla="*/ 991518 h 3018621"/>
                  <a:gd name="connsiteX17" fmla="*/ 603862 w 3336045"/>
                  <a:gd name="connsiteY17" fmla="*/ 969484 h 3018621"/>
                  <a:gd name="connsiteX18" fmla="*/ 416575 w 3336045"/>
                  <a:gd name="connsiteY18" fmla="*/ 716096 h 3018621"/>
                  <a:gd name="connsiteX19" fmla="*/ 526744 w 3336045"/>
                  <a:gd name="connsiteY19" fmla="*/ 605927 h 3018621"/>
                  <a:gd name="connsiteX20" fmla="*/ 515727 w 3336045"/>
                  <a:gd name="connsiteY20" fmla="*/ 517792 h 3018621"/>
                  <a:gd name="connsiteX21" fmla="*/ 647930 w 3336045"/>
                  <a:gd name="connsiteY21" fmla="*/ 517792 h 3018621"/>
                  <a:gd name="connsiteX22" fmla="*/ 758098 w 3336045"/>
                  <a:gd name="connsiteY22" fmla="*/ 495759 h 3018621"/>
                  <a:gd name="connsiteX23" fmla="*/ 1143689 w 3336045"/>
                  <a:gd name="connsiteY23" fmla="*/ 77118 h 3018621"/>
                  <a:gd name="connsiteX24" fmla="*/ 1242840 w 3336045"/>
                  <a:gd name="connsiteY24" fmla="*/ 143219 h 3018621"/>
                  <a:gd name="connsiteX25" fmla="*/ 1650464 w 3336045"/>
                  <a:gd name="connsiteY25" fmla="*/ 143219 h 3018621"/>
                  <a:gd name="connsiteX26" fmla="*/ 1804701 w 3336045"/>
                  <a:gd name="connsiteY26" fmla="*/ 0 h 3018621"/>
                  <a:gd name="connsiteX27" fmla="*/ 2311477 w 3336045"/>
                  <a:gd name="connsiteY27" fmla="*/ 0 h 3018621"/>
                  <a:gd name="connsiteX28" fmla="*/ 2399611 w 3336045"/>
                  <a:gd name="connsiteY28" fmla="*/ 99151 h 3018621"/>
                  <a:gd name="connsiteX29" fmla="*/ 2697067 w 3336045"/>
                  <a:gd name="connsiteY29" fmla="*/ 77118 h 3018621"/>
                  <a:gd name="connsiteX30" fmla="*/ 2840286 w 3336045"/>
                  <a:gd name="connsiteY30" fmla="*/ 121185 h 3018621"/>
                  <a:gd name="connsiteX31" fmla="*/ 2928421 w 3336045"/>
                  <a:gd name="connsiteY31" fmla="*/ 198303 h 3018621"/>
                  <a:gd name="connsiteX32" fmla="*/ 2873337 w 3336045"/>
                  <a:gd name="connsiteY32" fmla="*/ 363556 h 3018621"/>
                  <a:gd name="connsiteX33" fmla="*/ 2895370 w 3336045"/>
                  <a:gd name="connsiteY33" fmla="*/ 451691 h 3018621"/>
                  <a:gd name="connsiteX34" fmla="*/ 3005539 w 3336045"/>
                  <a:gd name="connsiteY34" fmla="*/ 616944 h 3018621"/>
                  <a:gd name="connsiteX35" fmla="*/ 3060623 w 3336045"/>
                  <a:gd name="connsiteY35" fmla="*/ 683045 h 3018621"/>
                  <a:gd name="connsiteX36" fmla="*/ 3049607 w 3336045"/>
                  <a:gd name="connsiteY36" fmla="*/ 716096 h 3018621"/>
                  <a:gd name="connsiteX37" fmla="*/ 3071640 w 3336045"/>
                  <a:gd name="connsiteY37" fmla="*/ 716096 h 3018621"/>
                  <a:gd name="connsiteX38" fmla="*/ 3336045 w 3336045"/>
                  <a:gd name="connsiteY38" fmla="*/ 848298 h 3018621"/>
                  <a:gd name="connsiteX39" fmla="*/ 3258927 w 3336045"/>
                  <a:gd name="connsiteY39" fmla="*/ 1024568 h 3018621"/>
                  <a:gd name="connsiteX40" fmla="*/ 2884354 w 3336045"/>
                  <a:gd name="connsiteY40" fmla="*/ 1090669 h 3018621"/>
                  <a:gd name="connsiteX41" fmla="*/ 2542831 w 3336045"/>
                  <a:gd name="connsiteY41" fmla="*/ 1619479 h 3018621"/>
                  <a:gd name="connsiteX42" fmla="*/ 2686050 w 3336045"/>
                  <a:gd name="connsiteY42" fmla="*/ 1839816 h 3018621"/>
                  <a:gd name="connsiteX43" fmla="*/ 2771567 w 3336045"/>
                  <a:gd name="connsiteY43" fmla="*/ 1934543 h 3018621"/>
                  <a:gd name="connsiteX0" fmla="*/ 1694532 w 3336045"/>
                  <a:gd name="connsiteY0" fmla="*/ 2886419 h 3018621"/>
                  <a:gd name="connsiteX1" fmla="*/ 1529279 w 3336045"/>
                  <a:gd name="connsiteY1" fmla="*/ 2908453 h 3018621"/>
                  <a:gd name="connsiteX2" fmla="*/ 1353009 w 3336045"/>
                  <a:gd name="connsiteY2" fmla="*/ 2908453 h 3018621"/>
                  <a:gd name="connsiteX3" fmla="*/ 1209790 w 3336045"/>
                  <a:gd name="connsiteY3" fmla="*/ 2930486 h 3018621"/>
                  <a:gd name="connsiteX4" fmla="*/ 1154705 w 3336045"/>
                  <a:gd name="connsiteY4" fmla="*/ 2974554 h 3018621"/>
                  <a:gd name="connsiteX5" fmla="*/ 1033520 w 3336045"/>
                  <a:gd name="connsiteY5" fmla="*/ 2974554 h 3018621"/>
                  <a:gd name="connsiteX6" fmla="*/ 934368 w 3336045"/>
                  <a:gd name="connsiteY6" fmla="*/ 3018621 h 3018621"/>
                  <a:gd name="connsiteX7" fmla="*/ 1033520 w 3336045"/>
                  <a:gd name="connsiteY7" fmla="*/ 2390660 h 3018621"/>
                  <a:gd name="connsiteX8" fmla="*/ 813183 w 3336045"/>
                  <a:gd name="connsiteY8" fmla="*/ 2038120 h 3018621"/>
                  <a:gd name="connsiteX9" fmla="*/ 141154 w 3336045"/>
                  <a:gd name="connsiteY9" fmla="*/ 1718631 h 3018621"/>
                  <a:gd name="connsiteX10" fmla="*/ 0 w 3336045"/>
                  <a:gd name="connsiteY10" fmla="*/ 1687646 h 3018621"/>
                  <a:gd name="connsiteX11" fmla="*/ 8951 w 3336045"/>
                  <a:gd name="connsiteY11" fmla="*/ 1685580 h 3018621"/>
                  <a:gd name="connsiteX12" fmla="*/ 8951 w 3336045"/>
                  <a:gd name="connsiteY12" fmla="*/ 1685580 h 3018621"/>
                  <a:gd name="connsiteX13" fmla="*/ 53019 w 3336045"/>
                  <a:gd name="connsiteY13" fmla="*/ 1255923 h 3018621"/>
                  <a:gd name="connsiteX14" fmla="*/ 130137 w 3336045"/>
                  <a:gd name="connsiteY14" fmla="*/ 1068636 h 3018621"/>
                  <a:gd name="connsiteX15" fmla="*/ 570811 w 3336045"/>
                  <a:gd name="connsiteY15" fmla="*/ 991518 h 3018621"/>
                  <a:gd name="connsiteX16" fmla="*/ 603862 w 3336045"/>
                  <a:gd name="connsiteY16" fmla="*/ 969484 h 3018621"/>
                  <a:gd name="connsiteX17" fmla="*/ 416575 w 3336045"/>
                  <a:gd name="connsiteY17" fmla="*/ 716096 h 3018621"/>
                  <a:gd name="connsiteX18" fmla="*/ 526744 w 3336045"/>
                  <a:gd name="connsiteY18" fmla="*/ 605927 h 3018621"/>
                  <a:gd name="connsiteX19" fmla="*/ 515727 w 3336045"/>
                  <a:gd name="connsiteY19" fmla="*/ 517792 h 3018621"/>
                  <a:gd name="connsiteX20" fmla="*/ 647930 w 3336045"/>
                  <a:gd name="connsiteY20" fmla="*/ 517792 h 3018621"/>
                  <a:gd name="connsiteX21" fmla="*/ 758098 w 3336045"/>
                  <a:gd name="connsiteY21" fmla="*/ 495759 h 3018621"/>
                  <a:gd name="connsiteX22" fmla="*/ 1143689 w 3336045"/>
                  <a:gd name="connsiteY22" fmla="*/ 77118 h 3018621"/>
                  <a:gd name="connsiteX23" fmla="*/ 1242840 w 3336045"/>
                  <a:gd name="connsiteY23" fmla="*/ 143219 h 3018621"/>
                  <a:gd name="connsiteX24" fmla="*/ 1650464 w 3336045"/>
                  <a:gd name="connsiteY24" fmla="*/ 143219 h 3018621"/>
                  <a:gd name="connsiteX25" fmla="*/ 1804701 w 3336045"/>
                  <a:gd name="connsiteY25" fmla="*/ 0 h 3018621"/>
                  <a:gd name="connsiteX26" fmla="*/ 2311477 w 3336045"/>
                  <a:gd name="connsiteY26" fmla="*/ 0 h 3018621"/>
                  <a:gd name="connsiteX27" fmla="*/ 2399611 w 3336045"/>
                  <a:gd name="connsiteY27" fmla="*/ 99151 h 3018621"/>
                  <a:gd name="connsiteX28" fmla="*/ 2697067 w 3336045"/>
                  <a:gd name="connsiteY28" fmla="*/ 77118 h 3018621"/>
                  <a:gd name="connsiteX29" fmla="*/ 2840286 w 3336045"/>
                  <a:gd name="connsiteY29" fmla="*/ 121185 h 3018621"/>
                  <a:gd name="connsiteX30" fmla="*/ 2928421 w 3336045"/>
                  <a:gd name="connsiteY30" fmla="*/ 198303 h 3018621"/>
                  <a:gd name="connsiteX31" fmla="*/ 2873337 w 3336045"/>
                  <a:gd name="connsiteY31" fmla="*/ 363556 h 3018621"/>
                  <a:gd name="connsiteX32" fmla="*/ 2895370 w 3336045"/>
                  <a:gd name="connsiteY32" fmla="*/ 451691 h 3018621"/>
                  <a:gd name="connsiteX33" fmla="*/ 3005539 w 3336045"/>
                  <a:gd name="connsiteY33" fmla="*/ 616944 h 3018621"/>
                  <a:gd name="connsiteX34" fmla="*/ 3060623 w 3336045"/>
                  <a:gd name="connsiteY34" fmla="*/ 683045 h 3018621"/>
                  <a:gd name="connsiteX35" fmla="*/ 3049607 w 3336045"/>
                  <a:gd name="connsiteY35" fmla="*/ 716096 h 3018621"/>
                  <a:gd name="connsiteX36" fmla="*/ 3071640 w 3336045"/>
                  <a:gd name="connsiteY36" fmla="*/ 716096 h 3018621"/>
                  <a:gd name="connsiteX37" fmla="*/ 3336045 w 3336045"/>
                  <a:gd name="connsiteY37" fmla="*/ 848298 h 3018621"/>
                  <a:gd name="connsiteX38" fmla="*/ 3258927 w 3336045"/>
                  <a:gd name="connsiteY38" fmla="*/ 1024568 h 3018621"/>
                  <a:gd name="connsiteX39" fmla="*/ 2884354 w 3336045"/>
                  <a:gd name="connsiteY39" fmla="*/ 1090669 h 3018621"/>
                  <a:gd name="connsiteX40" fmla="*/ 2542831 w 3336045"/>
                  <a:gd name="connsiteY40" fmla="*/ 1619479 h 3018621"/>
                  <a:gd name="connsiteX41" fmla="*/ 2686050 w 3336045"/>
                  <a:gd name="connsiteY41" fmla="*/ 1839816 h 3018621"/>
                  <a:gd name="connsiteX42" fmla="*/ 2771567 w 3336045"/>
                  <a:gd name="connsiteY42" fmla="*/ 1934543 h 3018621"/>
                  <a:gd name="connsiteX0" fmla="*/ 1529279 w 3336045"/>
                  <a:gd name="connsiteY0" fmla="*/ 2908453 h 3018621"/>
                  <a:gd name="connsiteX1" fmla="*/ 1353009 w 3336045"/>
                  <a:gd name="connsiteY1" fmla="*/ 2908453 h 3018621"/>
                  <a:gd name="connsiteX2" fmla="*/ 1209790 w 3336045"/>
                  <a:gd name="connsiteY2" fmla="*/ 2930486 h 3018621"/>
                  <a:gd name="connsiteX3" fmla="*/ 1154705 w 3336045"/>
                  <a:gd name="connsiteY3" fmla="*/ 2974554 h 3018621"/>
                  <a:gd name="connsiteX4" fmla="*/ 1033520 w 3336045"/>
                  <a:gd name="connsiteY4" fmla="*/ 2974554 h 3018621"/>
                  <a:gd name="connsiteX5" fmla="*/ 934368 w 3336045"/>
                  <a:gd name="connsiteY5" fmla="*/ 3018621 h 3018621"/>
                  <a:gd name="connsiteX6" fmla="*/ 1033520 w 3336045"/>
                  <a:gd name="connsiteY6" fmla="*/ 2390660 h 3018621"/>
                  <a:gd name="connsiteX7" fmla="*/ 813183 w 3336045"/>
                  <a:gd name="connsiteY7" fmla="*/ 2038120 h 3018621"/>
                  <a:gd name="connsiteX8" fmla="*/ 141154 w 3336045"/>
                  <a:gd name="connsiteY8" fmla="*/ 1718631 h 3018621"/>
                  <a:gd name="connsiteX9" fmla="*/ 0 w 3336045"/>
                  <a:gd name="connsiteY9" fmla="*/ 1687646 h 3018621"/>
                  <a:gd name="connsiteX10" fmla="*/ 8951 w 3336045"/>
                  <a:gd name="connsiteY10" fmla="*/ 1685580 h 3018621"/>
                  <a:gd name="connsiteX11" fmla="*/ 8951 w 3336045"/>
                  <a:gd name="connsiteY11" fmla="*/ 1685580 h 3018621"/>
                  <a:gd name="connsiteX12" fmla="*/ 53019 w 3336045"/>
                  <a:gd name="connsiteY12" fmla="*/ 1255923 h 3018621"/>
                  <a:gd name="connsiteX13" fmla="*/ 130137 w 3336045"/>
                  <a:gd name="connsiteY13" fmla="*/ 1068636 h 3018621"/>
                  <a:gd name="connsiteX14" fmla="*/ 570811 w 3336045"/>
                  <a:gd name="connsiteY14" fmla="*/ 991518 h 3018621"/>
                  <a:gd name="connsiteX15" fmla="*/ 603862 w 3336045"/>
                  <a:gd name="connsiteY15" fmla="*/ 969484 h 3018621"/>
                  <a:gd name="connsiteX16" fmla="*/ 416575 w 3336045"/>
                  <a:gd name="connsiteY16" fmla="*/ 716096 h 3018621"/>
                  <a:gd name="connsiteX17" fmla="*/ 526744 w 3336045"/>
                  <a:gd name="connsiteY17" fmla="*/ 605927 h 3018621"/>
                  <a:gd name="connsiteX18" fmla="*/ 515727 w 3336045"/>
                  <a:gd name="connsiteY18" fmla="*/ 517792 h 3018621"/>
                  <a:gd name="connsiteX19" fmla="*/ 647930 w 3336045"/>
                  <a:gd name="connsiteY19" fmla="*/ 517792 h 3018621"/>
                  <a:gd name="connsiteX20" fmla="*/ 758098 w 3336045"/>
                  <a:gd name="connsiteY20" fmla="*/ 495759 h 3018621"/>
                  <a:gd name="connsiteX21" fmla="*/ 1143689 w 3336045"/>
                  <a:gd name="connsiteY21" fmla="*/ 77118 h 3018621"/>
                  <a:gd name="connsiteX22" fmla="*/ 1242840 w 3336045"/>
                  <a:gd name="connsiteY22" fmla="*/ 143219 h 3018621"/>
                  <a:gd name="connsiteX23" fmla="*/ 1650464 w 3336045"/>
                  <a:gd name="connsiteY23" fmla="*/ 143219 h 3018621"/>
                  <a:gd name="connsiteX24" fmla="*/ 1804701 w 3336045"/>
                  <a:gd name="connsiteY24" fmla="*/ 0 h 3018621"/>
                  <a:gd name="connsiteX25" fmla="*/ 2311477 w 3336045"/>
                  <a:gd name="connsiteY25" fmla="*/ 0 h 3018621"/>
                  <a:gd name="connsiteX26" fmla="*/ 2399611 w 3336045"/>
                  <a:gd name="connsiteY26" fmla="*/ 99151 h 3018621"/>
                  <a:gd name="connsiteX27" fmla="*/ 2697067 w 3336045"/>
                  <a:gd name="connsiteY27" fmla="*/ 77118 h 3018621"/>
                  <a:gd name="connsiteX28" fmla="*/ 2840286 w 3336045"/>
                  <a:gd name="connsiteY28" fmla="*/ 121185 h 3018621"/>
                  <a:gd name="connsiteX29" fmla="*/ 2928421 w 3336045"/>
                  <a:gd name="connsiteY29" fmla="*/ 198303 h 3018621"/>
                  <a:gd name="connsiteX30" fmla="*/ 2873337 w 3336045"/>
                  <a:gd name="connsiteY30" fmla="*/ 363556 h 3018621"/>
                  <a:gd name="connsiteX31" fmla="*/ 2895370 w 3336045"/>
                  <a:gd name="connsiteY31" fmla="*/ 451691 h 3018621"/>
                  <a:gd name="connsiteX32" fmla="*/ 3005539 w 3336045"/>
                  <a:gd name="connsiteY32" fmla="*/ 616944 h 3018621"/>
                  <a:gd name="connsiteX33" fmla="*/ 3060623 w 3336045"/>
                  <a:gd name="connsiteY33" fmla="*/ 683045 h 3018621"/>
                  <a:gd name="connsiteX34" fmla="*/ 3049607 w 3336045"/>
                  <a:gd name="connsiteY34" fmla="*/ 716096 h 3018621"/>
                  <a:gd name="connsiteX35" fmla="*/ 3071640 w 3336045"/>
                  <a:gd name="connsiteY35" fmla="*/ 716096 h 3018621"/>
                  <a:gd name="connsiteX36" fmla="*/ 3336045 w 3336045"/>
                  <a:gd name="connsiteY36" fmla="*/ 848298 h 3018621"/>
                  <a:gd name="connsiteX37" fmla="*/ 3258927 w 3336045"/>
                  <a:gd name="connsiteY37" fmla="*/ 1024568 h 3018621"/>
                  <a:gd name="connsiteX38" fmla="*/ 2884354 w 3336045"/>
                  <a:gd name="connsiteY38" fmla="*/ 1090669 h 3018621"/>
                  <a:gd name="connsiteX39" fmla="*/ 2542831 w 3336045"/>
                  <a:gd name="connsiteY39" fmla="*/ 1619479 h 3018621"/>
                  <a:gd name="connsiteX40" fmla="*/ 2686050 w 3336045"/>
                  <a:gd name="connsiteY40" fmla="*/ 1839816 h 3018621"/>
                  <a:gd name="connsiteX41" fmla="*/ 2771567 w 3336045"/>
                  <a:gd name="connsiteY41" fmla="*/ 1934543 h 3018621"/>
                  <a:gd name="connsiteX0" fmla="*/ 1353009 w 3336045"/>
                  <a:gd name="connsiteY0" fmla="*/ 2908453 h 3018621"/>
                  <a:gd name="connsiteX1" fmla="*/ 1209790 w 3336045"/>
                  <a:gd name="connsiteY1" fmla="*/ 2930486 h 3018621"/>
                  <a:gd name="connsiteX2" fmla="*/ 1154705 w 3336045"/>
                  <a:gd name="connsiteY2" fmla="*/ 2974554 h 3018621"/>
                  <a:gd name="connsiteX3" fmla="*/ 1033520 w 3336045"/>
                  <a:gd name="connsiteY3" fmla="*/ 2974554 h 3018621"/>
                  <a:gd name="connsiteX4" fmla="*/ 934368 w 3336045"/>
                  <a:gd name="connsiteY4" fmla="*/ 3018621 h 3018621"/>
                  <a:gd name="connsiteX5" fmla="*/ 1033520 w 3336045"/>
                  <a:gd name="connsiteY5" fmla="*/ 2390660 h 3018621"/>
                  <a:gd name="connsiteX6" fmla="*/ 813183 w 3336045"/>
                  <a:gd name="connsiteY6" fmla="*/ 2038120 h 3018621"/>
                  <a:gd name="connsiteX7" fmla="*/ 141154 w 3336045"/>
                  <a:gd name="connsiteY7" fmla="*/ 1718631 h 3018621"/>
                  <a:gd name="connsiteX8" fmla="*/ 0 w 3336045"/>
                  <a:gd name="connsiteY8" fmla="*/ 1687646 h 3018621"/>
                  <a:gd name="connsiteX9" fmla="*/ 8951 w 3336045"/>
                  <a:gd name="connsiteY9" fmla="*/ 1685580 h 3018621"/>
                  <a:gd name="connsiteX10" fmla="*/ 8951 w 3336045"/>
                  <a:gd name="connsiteY10" fmla="*/ 1685580 h 3018621"/>
                  <a:gd name="connsiteX11" fmla="*/ 53019 w 3336045"/>
                  <a:gd name="connsiteY11" fmla="*/ 1255923 h 3018621"/>
                  <a:gd name="connsiteX12" fmla="*/ 130137 w 3336045"/>
                  <a:gd name="connsiteY12" fmla="*/ 1068636 h 3018621"/>
                  <a:gd name="connsiteX13" fmla="*/ 570811 w 3336045"/>
                  <a:gd name="connsiteY13" fmla="*/ 991518 h 3018621"/>
                  <a:gd name="connsiteX14" fmla="*/ 603862 w 3336045"/>
                  <a:gd name="connsiteY14" fmla="*/ 969484 h 3018621"/>
                  <a:gd name="connsiteX15" fmla="*/ 416575 w 3336045"/>
                  <a:gd name="connsiteY15" fmla="*/ 716096 h 3018621"/>
                  <a:gd name="connsiteX16" fmla="*/ 526744 w 3336045"/>
                  <a:gd name="connsiteY16" fmla="*/ 605927 h 3018621"/>
                  <a:gd name="connsiteX17" fmla="*/ 515727 w 3336045"/>
                  <a:gd name="connsiteY17" fmla="*/ 517792 h 3018621"/>
                  <a:gd name="connsiteX18" fmla="*/ 647930 w 3336045"/>
                  <a:gd name="connsiteY18" fmla="*/ 517792 h 3018621"/>
                  <a:gd name="connsiteX19" fmla="*/ 758098 w 3336045"/>
                  <a:gd name="connsiteY19" fmla="*/ 495759 h 3018621"/>
                  <a:gd name="connsiteX20" fmla="*/ 1143689 w 3336045"/>
                  <a:gd name="connsiteY20" fmla="*/ 77118 h 3018621"/>
                  <a:gd name="connsiteX21" fmla="*/ 1242840 w 3336045"/>
                  <a:gd name="connsiteY21" fmla="*/ 143219 h 3018621"/>
                  <a:gd name="connsiteX22" fmla="*/ 1650464 w 3336045"/>
                  <a:gd name="connsiteY22" fmla="*/ 143219 h 3018621"/>
                  <a:gd name="connsiteX23" fmla="*/ 1804701 w 3336045"/>
                  <a:gd name="connsiteY23" fmla="*/ 0 h 3018621"/>
                  <a:gd name="connsiteX24" fmla="*/ 2311477 w 3336045"/>
                  <a:gd name="connsiteY24" fmla="*/ 0 h 3018621"/>
                  <a:gd name="connsiteX25" fmla="*/ 2399611 w 3336045"/>
                  <a:gd name="connsiteY25" fmla="*/ 99151 h 3018621"/>
                  <a:gd name="connsiteX26" fmla="*/ 2697067 w 3336045"/>
                  <a:gd name="connsiteY26" fmla="*/ 77118 h 3018621"/>
                  <a:gd name="connsiteX27" fmla="*/ 2840286 w 3336045"/>
                  <a:gd name="connsiteY27" fmla="*/ 121185 h 3018621"/>
                  <a:gd name="connsiteX28" fmla="*/ 2928421 w 3336045"/>
                  <a:gd name="connsiteY28" fmla="*/ 198303 h 3018621"/>
                  <a:gd name="connsiteX29" fmla="*/ 2873337 w 3336045"/>
                  <a:gd name="connsiteY29" fmla="*/ 363556 h 3018621"/>
                  <a:gd name="connsiteX30" fmla="*/ 2895370 w 3336045"/>
                  <a:gd name="connsiteY30" fmla="*/ 451691 h 3018621"/>
                  <a:gd name="connsiteX31" fmla="*/ 3005539 w 3336045"/>
                  <a:gd name="connsiteY31" fmla="*/ 616944 h 3018621"/>
                  <a:gd name="connsiteX32" fmla="*/ 3060623 w 3336045"/>
                  <a:gd name="connsiteY32" fmla="*/ 683045 h 3018621"/>
                  <a:gd name="connsiteX33" fmla="*/ 3049607 w 3336045"/>
                  <a:gd name="connsiteY33" fmla="*/ 716096 h 3018621"/>
                  <a:gd name="connsiteX34" fmla="*/ 3071640 w 3336045"/>
                  <a:gd name="connsiteY34" fmla="*/ 716096 h 3018621"/>
                  <a:gd name="connsiteX35" fmla="*/ 3336045 w 3336045"/>
                  <a:gd name="connsiteY35" fmla="*/ 848298 h 3018621"/>
                  <a:gd name="connsiteX36" fmla="*/ 3258927 w 3336045"/>
                  <a:gd name="connsiteY36" fmla="*/ 1024568 h 3018621"/>
                  <a:gd name="connsiteX37" fmla="*/ 2884354 w 3336045"/>
                  <a:gd name="connsiteY37" fmla="*/ 1090669 h 3018621"/>
                  <a:gd name="connsiteX38" fmla="*/ 2542831 w 3336045"/>
                  <a:gd name="connsiteY38" fmla="*/ 1619479 h 3018621"/>
                  <a:gd name="connsiteX39" fmla="*/ 2686050 w 3336045"/>
                  <a:gd name="connsiteY39" fmla="*/ 1839816 h 3018621"/>
                  <a:gd name="connsiteX40" fmla="*/ 2771567 w 3336045"/>
                  <a:gd name="connsiteY40" fmla="*/ 1934543 h 3018621"/>
                  <a:gd name="connsiteX0" fmla="*/ 1209790 w 3336045"/>
                  <a:gd name="connsiteY0" fmla="*/ 2930486 h 3018621"/>
                  <a:gd name="connsiteX1" fmla="*/ 1154705 w 3336045"/>
                  <a:gd name="connsiteY1" fmla="*/ 2974554 h 3018621"/>
                  <a:gd name="connsiteX2" fmla="*/ 1033520 w 3336045"/>
                  <a:gd name="connsiteY2" fmla="*/ 2974554 h 3018621"/>
                  <a:gd name="connsiteX3" fmla="*/ 934368 w 3336045"/>
                  <a:gd name="connsiteY3" fmla="*/ 3018621 h 3018621"/>
                  <a:gd name="connsiteX4" fmla="*/ 1033520 w 3336045"/>
                  <a:gd name="connsiteY4" fmla="*/ 2390660 h 3018621"/>
                  <a:gd name="connsiteX5" fmla="*/ 813183 w 3336045"/>
                  <a:gd name="connsiteY5" fmla="*/ 2038120 h 3018621"/>
                  <a:gd name="connsiteX6" fmla="*/ 141154 w 3336045"/>
                  <a:gd name="connsiteY6" fmla="*/ 1718631 h 3018621"/>
                  <a:gd name="connsiteX7" fmla="*/ 0 w 3336045"/>
                  <a:gd name="connsiteY7" fmla="*/ 1687646 h 3018621"/>
                  <a:gd name="connsiteX8" fmla="*/ 8951 w 3336045"/>
                  <a:gd name="connsiteY8" fmla="*/ 1685580 h 3018621"/>
                  <a:gd name="connsiteX9" fmla="*/ 8951 w 3336045"/>
                  <a:gd name="connsiteY9" fmla="*/ 1685580 h 3018621"/>
                  <a:gd name="connsiteX10" fmla="*/ 53019 w 3336045"/>
                  <a:gd name="connsiteY10" fmla="*/ 1255923 h 3018621"/>
                  <a:gd name="connsiteX11" fmla="*/ 130137 w 3336045"/>
                  <a:gd name="connsiteY11" fmla="*/ 1068636 h 3018621"/>
                  <a:gd name="connsiteX12" fmla="*/ 570811 w 3336045"/>
                  <a:gd name="connsiteY12" fmla="*/ 991518 h 3018621"/>
                  <a:gd name="connsiteX13" fmla="*/ 603862 w 3336045"/>
                  <a:gd name="connsiteY13" fmla="*/ 969484 h 3018621"/>
                  <a:gd name="connsiteX14" fmla="*/ 416575 w 3336045"/>
                  <a:gd name="connsiteY14" fmla="*/ 716096 h 3018621"/>
                  <a:gd name="connsiteX15" fmla="*/ 526744 w 3336045"/>
                  <a:gd name="connsiteY15" fmla="*/ 605927 h 3018621"/>
                  <a:gd name="connsiteX16" fmla="*/ 515727 w 3336045"/>
                  <a:gd name="connsiteY16" fmla="*/ 517792 h 3018621"/>
                  <a:gd name="connsiteX17" fmla="*/ 647930 w 3336045"/>
                  <a:gd name="connsiteY17" fmla="*/ 517792 h 3018621"/>
                  <a:gd name="connsiteX18" fmla="*/ 758098 w 3336045"/>
                  <a:gd name="connsiteY18" fmla="*/ 495759 h 3018621"/>
                  <a:gd name="connsiteX19" fmla="*/ 1143689 w 3336045"/>
                  <a:gd name="connsiteY19" fmla="*/ 77118 h 3018621"/>
                  <a:gd name="connsiteX20" fmla="*/ 1242840 w 3336045"/>
                  <a:gd name="connsiteY20" fmla="*/ 143219 h 3018621"/>
                  <a:gd name="connsiteX21" fmla="*/ 1650464 w 3336045"/>
                  <a:gd name="connsiteY21" fmla="*/ 143219 h 3018621"/>
                  <a:gd name="connsiteX22" fmla="*/ 1804701 w 3336045"/>
                  <a:gd name="connsiteY22" fmla="*/ 0 h 3018621"/>
                  <a:gd name="connsiteX23" fmla="*/ 2311477 w 3336045"/>
                  <a:gd name="connsiteY23" fmla="*/ 0 h 3018621"/>
                  <a:gd name="connsiteX24" fmla="*/ 2399611 w 3336045"/>
                  <a:gd name="connsiteY24" fmla="*/ 99151 h 3018621"/>
                  <a:gd name="connsiteX25" fmla="*/ 2697067 w 3336045"/>
                  <a:gd name="connsiteY25" fmla="*/ 77118 h 3018621"/>
                  <a:gd name="connsiteX26" fmla="*/ 2840286 w 3336045"/>
                  <a:gd name="connsiteY26" fmla="*/ 121185 h 3018621"/>
                  <a:gd name="connsiteX27" fmla="*/ 2928421 w 3336045"/>
                  <a:gd name="connsiteY27" fmla="*/ 198303 h 3018621"/>
                  <a:gd name="connsiteX28" fmla="*/ 2873337 w 3336045"/>
                  <a:gd name="connsiteY28" fmla="*/ 363556 h 3018621"/>
                  <a:gd name="connsiteX29" fmla="*/ 2895370 w 3336045"/>
                  <a:gd name="connsiteY29" fmla="*/ 451691 h 3018621"/>
                  <a:gd name="connsiteX30" fmla="*/ 3005539 w 3336045"/>
                  <a:gd name="connsiteY30" fmla="*/ 616944 h 3018621"/>
                  <a:gd name="connsiteX31" fmla="*/ 3060623 w 3336045"/>
                  <a:gd name="connsiteY31" fmla="*/ 683045 h 3018621"/>
                  <a:gd name="connsiteX32" fmla="*/ 3049607 w 3336045"/>
                  <a:gd name="connsiteY32" fmla="*/ 716096 h 3018621"/>
                  <a:gd name="connsiteX33" fmla="*/ 3071640 w 3336045"/>
                  <a:gd name="connsiteY33" fmla="*/ 716096 h 3018621"/>
                  <a:gd name="connsiteX34" fmla="*/ 3336045 w 3336045"/>
                  <a:gd name="connsiteY34" fmla="*/ 848298 h 3018621"/>
                  <a:gd name="connsiteX35" fmla="*/ 3258927 w 3336045"/>
                  <a:gd name="connsiteY35" fmla="*/ 1024568 h 3018621"/>
                  <a:gd name="connsiteX36" fmla="*/ 2884354 w 3336045"/>
                  <a:gd name="connsiteY36" fmla="*/ 1090669 h 3018621"/>
                  <a:gd name="connsiteX37" fmla="*/ 2542831 w 3336045"/>
                  <a:gd name="connsiteY37" fmla="*/ 1619479 h 3018621"/>
                  <a:gd name="connsiteX38" fmla="*/ 2686050 w 3336045"/>
                  <a:gd name="connsiteY38" fmla="*/ 1839816 h 3018621"/>
                  <a:gd name="connsiteX39" fmla="*/ 2771567 w 3336045"/>
                  <a:gd name="connsiteY39" fmla="*/ 1934543 h 3018621"/>
                  <a:gd name="connsiteX0" fmla="*/ 1154705 w 3336045"/>
                  <a:gd name="connsiteY0" fmla="*/ 2974554 h 3018621"/>
                  <a:gd name="connsiteX1" fmla="*/ 1033520 w 3336045"/>
                  <a:gd name="connsiteY1" fmla="*/ 2974554 h 3018621"/>
                  <a:gd name="connsiteX2" fmla="*/ 934368 w 3336045"/>
                  <a:gd name="connsiteY2" fmla="*/ 3018621 h 3018621"/>
                  <a:gd name="connsiteX3" fmla="*/ 1033520 w 3336045"/>
                  <a:gd name="connsiteY3" fmla="*/ 2390660 h 3018621"/>
                  <a:gd name="connsiteX4" fmla="*/ 813183 w 3336045"/>
                  <a:gd name="connsiteY4" fmla="*/ 2038120 h 3018621"/>
                  <a:gd name="connsiteX5" fmla="*/ 141154 w 3336045"/>
                  <a:gd name="connsiteY5" fmla="*/ 1718631 h 3018621"/>
                  <a:gd name="connsiteX6" fmla="*/ 0 w 3336045"/>
                  <a:gd name="connsiteY6" fmla="*/ 1687646 h 3018621"/>
                  <a:gd name="connsiteX7" fmla="*/ 8951 w 3336045"/>
                  <a:gd name="connsiteY7" fmla="*/ 1685580 h 3018621"/>
                  <a:gd name="connsiteX8" fmla="*/ 8951 w 3336045"/>
                  <a:gd name="connsiteY8" fmla="*/ 1685580 h 3018621"/>
                  <a:gd name="connsiteX9" fmla="*/ 53019 w 3336045"/>
                  <a:gd name="connsiteY9" fmla="*/ 1255923 h 3018621"/>
                  <a:gd name="connsiteX10" fmla="*/ 130137 w 3336045"/>
                  <a:gd name="connsiteY10" fmla="*/ 1068636 h 3018621"/>
                  <a:gd name="connsiteX11" fmla="*/ 570811 w 3336045"/>
                  <a:gd name="connsiteY11" fmla="*/ 991518 h 3018621"/>
                  <a:gd name="connsiteX12" fmla="*/ 603862 w 3336045"/>
                  <a:gd name="connsiteY12" fmla="*/ 969484 h 3018621"/>
                  <a:gd name="connsiteX13" fmla="*/ 416575 w 3336045"/>
                  <a:gd name="connsiteY13" fmla="*/ 716096 h 3018621"/>
                  <a:gd name="connsiteX14" fmla="*/ 526744 w 3336045"/>
                  <a:gd name="connsiteY14" fmla="*/ 605927 h 3018621"/>
                  <a:gd name="connsiteX15" fmla="*/ 515727 w 3336045"/>
                  <a:gd name="connsiteY15" fmla="*/ 517792 h 3018621"/>
                  <a:gd name="connsiteX16" fmla="*/ 647930 w 3336045"/>
                  <a:gd name="connsiteY16" fmla="*/ 517792 h 3018621"/>
                  <a:gd name="connsiteX17" fmla="*/ 758098 w 3336045"/>
                  <a:gd name="connsiteY17" fmla="*/ 495759 h 3018621"/>
                  <a:gd name="connsiteX18" fmla="*/ 1143689 w 3336045"/>
                  <a:gd name="connsiteY18" fmla="*/ 77118 h 3018621"/>
                  <a:gd name="connsiteX19" fmla="*/ 1242840 w 3336045"/>
                  <a:gd name="connsiteY19" fmla="*/ 143219 h 3018621"/>
                  <a:gd name="connsiteX20" fmla="*/ 1650464 w 3336045"/>
                  <a:gd name="connsiteY20" fmla="*/ 143219 h 3018621"/>
                  <a:gd name="connsiteX21" fmla="*/ 1804701 w 3336045"/>
                  <a:gd name="connsiteY21" fmla="*/ 0 h 3018621"/>
                  <a:gd name="connsiteX22" fmla="*/ 2311477 w 3336045"/>
                  <a:gd name="connsiteY22" fmla="*/ 0 h 3018621"/>
                  <a:gd name="connsiteX23" fmla="*/ 2399611 w 3336045"/>
                  <a:gd name="connsiteY23" fmla="*/ 99151 h 3018621"/>
                  <a:gd name="connsiteX24" fmla="*/ 2697067 w 3336045"/>
                  <a:gd name="connsiteY24" fmla="*/ 77118 h 3018621"/>
                  <a:gd name="connsiteX25" fmla="*/ 2840286 w 3336045"/>
                  <a:gd name="connsiteY25" fmla="*/ 121185 h 3018621"/>
                  <a:gd name="connsiteX26" fmla="*/ 2928421 w 3336045"/>
                  <a:gd name="connsiteY26" fmla="*/ 198303 h 3018621"/>
                  <a:gd name="connsiteX27" fmla="*/ 2873337 w 3336045"/>
                  <a:gd name="connsiteY27" fmla="*/ 363556 h 3018621"/>
                  <a:gd name="connsiteX28" fmla="*/ 2895370 w 3336045"/>
                  <a:gd name="connsiteY28" fmla="*/ 451691 h 3018621"/>
                  <a:gd name="connsiteX29" fmla="*/ 3005539 w 3336045"/>
                  <a:gd name="connsiteY29" fmla="*/ 616944 h 3018621"/>
                  <a:gd name="connsiteX30" fmla="*/ 3060623 w 3336045"/>
                  <a:gd name="connsiteY30" fmla="*/ 683045 h 3018621"/>
                  <a:gd name="connsiteX31" fmla="*/ 3049607 w 3336045"/>
                  <a:gd name="connsiteY31" fmla="*/ 716096 h 3018621"/>
                  <a:gd name="connsiteX32" fmla="*/ 3071640 w 3336045"/>
                  <a:gd name="connsiteY32" fmla="*/ 716096 h 3018621"/>
                  <a:gd name="connsiteX33" fmla="*/ 3336045 w 3336045"/>
                  <a:gd name="connsiteY33" fmla="*/ 848298 h 3018621"/>
                  <a:gd name="connsiteX34" fmla="*/ 3258927 w 3336045"/>
                  <a:gd name="connsiteY34" fmla="*/ 1024568 h 3018621"/>
                  <a:gd name="connsiteX35" fmla="*/ 2884354 w 3336045"/>
                  <a:gd name="connsiteY35" fmla="*/ 1090669 h 3018621"/>
                  <a:gd name="connsiteX36" fmla="*/ 2542831 w 3336045"/>
                  <a:gd name="connsiteY36" fmla="*/ 1619479 h 3018621"/>
                  <a:gd name="connsiteX37" fmla="*/ 2686050 w 3336045"/>
                  <a:gd name="connsiteY37" fmla="*/ 1839816 h 3018621"/>
                  <a:gd name="connsiteX38" fmla="*/ 2771567 w 3336045"/>
                  <a:gd name="connsiteY38" fmla="*/ 1934543 h 3018621"/>
                  <a:gd name="connsiteX0" fmla="*/ 1033520 w 3336045"/>
                  <a:gd name="connsiteY0" fmla="*/ 2974554 h 3018621"/>
                  <a:gd name="connsiteX1" fmla="*/ 934368 w 3336045"/>
                  <a:gd name="connsiteY1" fmla="*/ 3018621 h 3018621"/>
                  <a:gd name="connsiteX2" fmla="*/ 1033520 w 3336045"/>
                  <a:gd name="connsiteY2" fmla="*/ 2390660 h 3018621"/>
                  <a:gd name="connsiteX3" fmla="*/ 813183 w 3336045"/>
                  <a:gd name="connsiteY3" fmla="*/ 2038120 h 3018621"/>
                  <a:gd name="connsiteX4" fmla="*/ 141154 w 3336045"/>
                  <a:gd name="connsiteY4" fmla="*/ 1718631 h 3018621"/>
                  <a:gd name="connsiteX5" fmla="*/ 0 w 3336045"/>
                  <a:gd name="connsiteY5" fmla="*/ 1687646 h 3018621"/>
                  <a:gd name="connsiteX6" fmla="*/ 8951 w 3336045"/>
                  <a:gd name="connsiteY6" fmla="*/ 1685580 h 3018621"/>
                  <a:gd name="connsiteX7" fmla="*/ 8951 w 3336045"/>
                  <a:gd name="connsiteY7" fmla="*/ 1685580 h 3018621"/>
                  <a:gd name="connsiteX8" fmla="*/ 53019 w 3336045"/>
                  <a:gd name="connsiteY8" fmla="*/ 1255923 h 3018621"/>
                  <a:gd name="connsiteX9" fmla="*/ 130137 w 3336045"/>
                  <a:gd name="connsiteY9" fmla="*/ 1068636 h 3018621"/>
                  <a:gd name="connsiteX10" fmla="*/ 570811 w 3336045"/>
                  <a:gd name="connsiteY10" fmla="*/ 991518 h 3018621"/>
                  <a:gd name="connsiteX11" fmla="*/ 603862 w 3336045"/>
                  <a:gd name="connsiteY11" fmla="*/ 969484 h 3018621"/>
                  <a:gd name="connsiteX12" fmla="*/ 416575 w 3336045"/>
                  <a:gd name="connsiteY12" fmla="*/ 716096 h 3018621"/>
                  <a:gd name="connsiteX13" fmla="*/ 526744 w 3336045"/>
                  <a:gd name="connsiteY13" fmla="*/ 605927 h 3018621"/>
                  <a:gd name="connsiteX14" fmla="*/ 515727 w 3336045"/>
                  <a:gd name="connsiteY14" fmla="*/ 517792 h 3018621"/>
                  <a:gd name="connsiteX15" fmla="*/ 647930 w 3336045"/>
                  <a:gd name="connsiteY15" fmla="*/ 517792 h 3018621"/>
                  <a:gd name="connsiteX16" fmla="*/ 758098 w 3336045"/>
                  <a:gd name="connsiteY16" fmla="*/ 495759 h 3018621"/>
                  <a:gd name="connsiteX17" fmla="*/ 1143689 w 3336045"/>
                  <a:gd name="connsiteY17" fmla="*/ 77118 h 3018621"/>
                  <a:gd name="connsiteX18" fmla="*/ 1242840 w 3336045"/>
                  <a:gd name="connsiteY18" fmla="*/ 143219 h 3018621"/>
                  <a:gd name="connsiteX19" fmla="*/ 1650464 w 3336045"/>
                  <a:gd name="connsiteY19" fmla="*/ 143219 h 3018621"/>
                  <a:gd name="connsiteX20" fmla="*/ 1804701 w 3336045"/>
                  <a:gd name="connsiteY20" fmla="*/ 0 h 3018621"/>
                  <a:gd name="connsiteX21" fmla="*/ 2311477 w 3336045"/>
                  <a:gd name="connsiteY21" fmla="*/ 0 h 3018621"/>
                  <a:gd name="connsiteX22" fmla="*/ 2399611 w 3336045"/>
                  <a:gd name="connsiteY22" fmla="*/ 99151 h 3018621"/>
                  <a:gd name="connsiteX23" fmla="*/ 2697067 w 3336045"/>
                  <a:gd name="connsiteY23" fmla="*/ 77118 h 3018621"/>
                  <a:gd name="connsiteX24" fmla="*/ 2840286 w 3336045"/>
                  <a:gd name="connsiteY24" fmla="*/ 121185 h 3018621"/>
                  <a:gd name="connsiteX25" fmla="*/ 2928421 w 3336045"/>
                  <a:gd name="connsiteY25" fmla="*/ 198303 h 3018621"/>
                  <a:gd name="connsiteX26" fmla="*/ 2873337 w 3336045"/>
                  <a:gd name="connsiteY26" fmla="*/ 363556 h 3018621"/>
                  <a:gd name="connsiteX27" fmla="*/ 2895370 w 3336045"/>
                  <a:gd name="connsiteY27" fmla="*/ 451691 h 3018621"/>
                  <a:gd name="connsiteX28" fmla="*/ 3005539 w 3336045"/>
                  <a:gd name="connsiteY28" fmla="*/ 616944 h 3018621"/>
                  <a:gd name="connsiteX29" fmla="*/ 3060623 w 3336045"/>
                  <a:gd name="connsiteY29" fmla="*/ 683045 h 3018621"/>
                  <a:gd name="connsiteX30" fmla="*/ 3049607 w 3336045"/>
                  <a:gd name="connsiteY30" fmla="*/ 716096 h 3018621"/>
                  <a:gd name="connsiteX31" fmla="*/ 3071640 w 3336045"/>
                  <a:gd name="connsiteY31" fmla="*/ 716096 h 3018621"/>
                  <a:gd name="connsiteX32" fmla="*/ 3336045 w 3336045"/>
                  <a:gd name="connsiteY32" fmla="*/ 848298 h 3018621"/>
                  <a:gd name="connsiteX33" fmla="*/ 3258927 w 3336045"/>
                  <a:gd name="connsiteY33" fmla="*/ 1024568 h 3018621"/>
                  <a:gd name="connsiteX34" fmla="*/ 2884354 w 3336045"/>
                  <a:gd name="connsiteY34" fmla="*/ 1090669 h 3018621"/>
                  <a:gd name="connsiteX35" fmla="*/ 2542831 w 3336045"/>
                  <a:gd name="connsiteY35" fmla="*/ 1619479 h 3018621"/>
                  <a:gd name="connsiteX36" fmla="*/ 2686050 w 3336045"/>
                  <a:gd name="connsiteY36" fmla="*/ 1839816 h 3018621"/>
                  <a:gd name="connsiteX37" fmla="*/ 2771567 w 3336045"/>
                  <a:gd name="connsiteY37" fmla="*/ 1934543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71567 w 3336045"/>
                  <a:gd name="connsiteY36" fmla="*/ 1934543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53579 w 3336045"/>
                  <a:gd name="connsiteY36" fmla="*/ 1952531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2016 w 3336045"/>
                  <a:gd name="connsiteY36" fmla="*/ 197453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6906 w 3336045"/>
                  <a:gd name="connsiteY36" fmla="*/ 1976981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26686 w 3336045"/>
                  <a:gd name="connsiteY36" fmla="*/ 198431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24241 w 3336045"/>
                  <a:gd name="connsiteY36" fmla="*/ 1991651 h 301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36045" h="3018621">
                    <a:moveTo>
                      <a:pt x="934368" y="3018621"/>
                    </a:moveTo>
                    <a:lnTo>
                      <a:pt x="1033520" y="2390660"/>
                    </a:lnTo>
                    <a:lnTo>
                      <a:pt x="813183" y="2038120"/>
                    </a:lnTo>
                    <a:lnTo>
                      <a:pt x="141154" y="1718631"/>
                    </a:lnTo>
                    <a:cubicBezTo>
                      <a:pt x="27849" y="1666569"/>
                      <a:pt x="1626" y="1686164"/>
                      <a:pt x="0" y="1687646"/>
                    </a:cubicBezTo>
                    <a:lnTo>
                      <a:pt x="8951" y="1685580"/>
                    </a:lnTo>
                    <a:lnTo>
                      <a:pt x="8951" y="1685580"/>
                    </a:lnTo>
                    <a:lnTo>
                      <a:pt x="53019" y="1255923"/>
                    </a:lnTo>
                    <a:lnTo>
                      <a:pt x="130137" y="1068636"/>
                    </a:lnTo>
                    <a:lnTo>
                      <a:pt x="570811" y="991518"/>
                    </a:lnTo>
                    <a:lnTo>
                      <a:pt x="603862" y="969484"/>
                    </a:lnTo>
                    <a:lnTo>
                      <a:pt x="416575" y="716096"/>
                    </a:lnTo>
                    <a:lnTo>
                      <a:pt x="526744" y="605927"/>
                    </a:lnTo>
                    <a:lnTo>
                      <a:pt x="515727" y="517792"/>
                    </a:lnTo>
                    <a:lnTo>
                      <a:pt x="647930" y="517792"/>
                    </a:lnTo>
                    <a:lnTo>
                      <a:pt x="758098" y="495759"/>
                    </a:lnTo>
                    <a:lnTo>
                      <a:pt x="1143689" y="77118"/>
                    </a:lnTo>
                    <a:lnTo>
                      <a:pt x="1242840" y="143219"/>
                    </a:lnTo>
                    <a:lnTo>
                      <a:pt x="1650464" y="143219"/>
                    </a:lnTo>
                    <a:lnTo>
                      <a:pt x="1804701" y="0"/>
                    </a:lnTo>
                    <a:lnTo>
                      <a:pt x="2311477" y="0"/>
                    </a:lnTo>
                    <a:lnTo>
                      <a:pt x="2399611" y="99151"/>
                    </a:lnTo>
                    <a:lnTo>
                      <a:pt x="2697067" y="77118"/>
                    </a:lnTo>
                    <a:lnTo>
                      <a:pt x="2840286" y="121185"/>
                    </a:lnTo>
                    <a:lnTo>
                      <a:pt x="2928421" y="198303"/>
                    </a:lnTo>
                    <a:lnTo>
                      <a:pt x="2873337" y="363556"/>
                    </a:lnTo>
                    <a:lnTo>
                      <a:pt x="2895370" y="451691"/>
                    </a:lnTo>
                    <a:lnTo>
                      <a:pt x="3005539" y="616944"/>
                    </a:lnTo>
                    <a:lnTo>
                      <a:pt x="3060623" y="683045"/>
                    </a:lnTo>
                    <a:lnTo>
                      <a:pt x="3049607" y="716096"/>
                    </a:lnTo>
                    <a:lnTo>
                      <a:pt x="3071640" y="716096"/>
                    </a:lnTo>
                    <a:lnTo>
                      <a:pt x="3336045" y="848298"/>
                    </a:lnTo>
                    <a:lnTo>
                      <a:pt x="3258927" y="1024568"/>
                    </a:lnTo>
                    <a:lnTo>
                      <a:pt x="2884354" y="1090669"/>
                    </a:lnTo>
                    <a:lnTo>
                      <a:pt x="2542831" y="1619479"/>
                    </a:lnTo>
                    <a:lnTo>
                      <a:pt x="2686050" y="1839816"/>
                    </a:lnTo>
                    <a:cubicBezTo>
                      <a:pt x="2697067" y="1883884"/>
                      <a:pt x="2724241" y="1991651"/>
                      <a:pt x="2724241" y="1991651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1D3E609-861A-449D-9F5B-5C2E678AD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322" y="2343356"/>
              <a:ext cx="7375224" cy="240847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DCDA0A-7F72-470E-A01C-3B8EB710923A}"/>
              </a:ext>
            </a:extLst>
          </p:cNvPr>
          <p:cNvSpPr/>
          <p:nvPr/>
        </p:nvSpPr>
        <p:spPr>
          <a:xfrm>
            <a:off x="-5855348" y="0"/>
            <a:ext cx="107899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C70E20A-042E-4A93-AE7D-6FBD0C7661F5}"/>
              </a:ext>
            </a:extLst>
          </p:cNvPr>
          <p:cNvSpPr/>
          <p:nvPr/>
        </p:nvSpPr>
        <p:spPr>
          <a:xfrm>
            <a:off x="4682604" y="2746583"/>
            <a:ext cx="720000" cy="720000"/>
          </a:xfrm>
          <a:prstGeom prst="roundRect">
            <a:avLst>
              <a:gd name="adj" fmla="val 301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PEPSI !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A34444-D604-4C6E-BF0A-7C3B6674505E}"/>
              </a:ext>
            </a:extLst>
          </p:cNvPr>
          <p:cNvGrpSpPr/>
          <p:nvPr/>
        </p:nvGrpSpPr>
        <p:grpSpPr>
          <a:xfrm>
            <a:off x="-6745098" y="0"/>
            <a:ext cx="11289620" cy="6858000"/>
            <a:chOff x="-1792224" y="0"/>
            <a:chExt cx="11289620" cy="6858000"/>
          </a:xfrm>
          <a:solidFill>
            <a:srgbClr val="3BCCFF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FDB10EF-A885-4B62-A5E9-DC938E1A9AD9}"/>
                </a:ext>
              </a:extLst>
            </p:cNvPr>
            <p:cNvSpPr/>
            <p:nvPr/>
          </p:nvSpPr>
          <p:spPr>
            <a:xfrm>
              <a:off x="-1792224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A5D2668-DAEB-41B9-8E60-C5D308AAEBCD}"/>
                </a:ext>
              </a:extLst>
            </p:cNvPr>
            <p:cNvSpPr/>
            <p:nvPr/>
          </p:nvSpPr>
          <p:spPr>
            <a:xfrm>
              <a:off x="8777396" y="2409457"/>
              <a:ext cx="720000" cy="720000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PEPSI !" panose="02000000000000000000" pitchFamily="2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7BFD9-AB33-4A97-9577-30156E44E5C1}"/>
              </a:ext>
            </a:extLst>
          </p:cNvPr>
          <p:cNvGrpSpPr/>
          <p:nvPr/>
        </p:nvGrpSpPr>
        <p:grpSpPr>
          <a:xfrm>
            <a:off x="-7634951" y="0"/>
            <a:ext cx="11278653" cy="6858000"/>
            <a:chOff x="-3992880" y="0"/>
            <a:chExt cx="11278653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2B747-75AC-4952-9A2A-4CBE85E0A604}"/>
                </a:ext>
              </a:extLst>
            </p:cNvPr>
            <p:cNvSpPr/>
            <p:nvPr/>
          </p:nvSpPr>
          <p:spPr>
            <a:xfrm>
              <a:off x="-399288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F96CAAC-6426-438E-B430-A8593C97773E}"/>
                </a:ext>
              </a:extLst>
            </p:cNvPr>
            <p:cNvSpPr/>
            <p:nvPr/>
          </p:nvSpPr>
          <p:spPr>
            <a:xfrm>
              <a:off x="6565773" y="2011680"/>
              <a:ext cx="720000" cy="720000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PEPSI !" panose="02000000000000000000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A3BA5C1-9673-41D0-8755-E5D624B7DF24}"/>
              </a:ext>
            </a:extLst>
          </p:cNvPr>
          <p:cNvGrpSpPr/>
          <p:nvPr/>
        </p:nvGrpSpPr>
        <p:grpSpPr>
          <a:xfrm>
            <a:off x="-8569539" y="12516"/>
            <a:ext cx="11317896" cy="6858000"/>
            <a:chOff x="-6193536" y="0"/>
            <a:chExt cx="11317896" cy="6858000"/>
          </a:xfrm>
          <a:solidFill>
            <a:srgbClr val="3BCCFF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22F1E54-E18B-484D-936F-3369F5E87B71}"/>
                </a:ext>
              </a:extLst>
            </p:cNvPr>
            <p:cNvSpPr/>
            <p:nvPr/>
          </p:nvSpPr>
          <p:spPr>
            <a:xfrm>
              <a:off x="-6193536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A306F1B-5DB3-4AD8-8B40-4302C3502722}"/>
                </a:ext>
              </a:extLst>
            </p:cNvPr>
            <p:cNvSpPr/>
            <p:nvPr/>
          </p:nvSpPr>
          <p:spPr>
            <a:xfrm>
              <a:off x="4404360" y="1636776"/>
              <a:ext cx="720000" cy="720000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PEPSI !" panose="02000000000000000000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7E2C0FA3-609F-49FD-B04F-D2413455518F}"/>
              </a:ext>
            </a:extLst>
          </p:cNvPr>
          <p:cNvGrpSpPr/>
          <p:nvPr/>
        </p:nvGrpSpPr>
        <p:grpSpPr>
          <a:xfrm>
            <a:off x="-7141178" y="303194"/>
            <a:ext cx="5936070" cy="5897471"/>
            <a:chOff x="1885949" y="198304"/>
            <a:chExt cx="6892291" cy="6606757"/>
          </a:xfrm>
          <a:scene3d>
            <a:camera prst="orthographicFront">
              <a:rot lat="21599983" lon="0" rev="0"/>
            </a:camera>
            <a:lightRig rig="threePt" dir="t"/>
          </a:scene3d>
        </p:grpSpPr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59CFFD89-DFF0-4B20-890B-936BFCF533DA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13795A9A-C4AB-46B3-814E-4048B11C9403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1371A8-6E90-4E55-8F83-574D5F92DB7A}"/>
              </a:ext>
            </a:extLst>
          </p:cNvPr>
          <p:cNvGrpSpPr/>
          <p:nvPr/>
        </p:nvGrpSpPr>
        <p:grpSpPr>
          <a:xfrm>
            <a:off x="-9520007" y="12516"/>
            <a:ext cx="11493241" cy="6858000"/>
            <a:chOff x="-9520007" y="12516"/>
            <a:chExt cx="11493241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1A7AE4-E380-4CC9-B4A8-E3C51257FC9E}"/>
                </a:ext>
              </a:extLst>
            </p:cNvPr>
            <p:cNvGrpSpPr/>
            <p:nvPr/>
          </p:nvGrpSpPr>
          <p:grpSpPr>
            <a:xfrm>
              <a:off x="-9520007" y="12516"/>
              <a:ext cx="11493241" cy="6858000"/>
              <a:chOff x="-8587740" y="0"/>
              <a:chExt cx="11493241" cy="6858000"/>
            </a:xfrm>
            <a:solidFill>
              <a:srgbClr val="0070C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C358519-34CE-418D-A1B5-2CD1A554026C}"/>
                  </a:ext>
                </a:extLst>
              </p:cNvPr>
              <p:cNvSpPr/>
              <p:nvPr/>
            </p:nvSpPr>
            <p:spPr>
              <a:xfrm>
                <a:off x="-8587740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0024503-3F95-4371-B2EC-C032ED6990D7}"/>
                  </a:ext>
                </a:extLst>
              </p:cNvPr>
              <p:cNvSpPr/>
              <p:nvPr/>
            </p:nvSpPr>
            <p:spPr>
              <a:xfrm>
                <a:off x="2010156" y="1261871"/>
                <a:ext cx="895345" cy="737293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t" anchorCtr="0"/>
              <a:lstStyle/>
              <a:p>
                <a:pPr algn="r"/>
                <a:r>
                  <a:rPr lang="sl-SI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epsi"/>
                  <a:cs typeface="Vrinda" panose="020B0502040204020203" pitchFamily="34" charset="0"/>
                </a:endParaRPr>
              </a:p>
            </p:txBody>
          </p:sp>
        </p:grpSp>
        <p:grpSp>
          <p:nvGrpSpPr>
            <p:cNvPr id="275" name="DRŽAVE">
              <a:extLst>
                <a:ext uri="{FF2B5EF4-FFF2-40B4-BE49-F238E27FC236}">
                  <a16:creationId xmlns:a16="http://schemas.microsoft.com/office/drawing/2014/main" xmlns="" id="{6A777CB0-E49C-4894-973B-115DA42470D4}"/>
                </a:ext>
              </a:extLst>
            </p:cNvPr>
            <p:cNvGrpSpPr/>
            <p:nvPr/>
          </p:nvGrpSpPr>
          <p:grpSpPr>
            <a:xfrm>
              <a:off x="-8935848" y="120282"/>
              <a:ext cx="8261350" cy="6667500"/>
              <a:chOff x="1787525" y="104775"/>
              <a:chExt cx="8261350" cy="6667500"/>
            </a:xfrm>
            <a:effectLst>
              <a:outerShdw blurRad="139700" dist="114300" sx="99000" sy="99000" algn="tl" rotWithShape="0">
                <a:prstClr val="black"/>
              </a:outerShdw>
            </a:effectLst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8D6E6542-63A3-43A1-B5AD-FE116B20D5B7}"/>
                  </a:ext>
                </a:extLst>
              </p:cNvPr>
              <p:cNvSpPr/>
              <p:nvPr/>
            </p:nvSpPr>
            <p:spPr>
              <a:xfrm>
                <a:off x="1793874" y="628652"/>
                <a:ext cx="2263776" cy="939798"/>
              </a:xfrm>
              <a:custGeom>
                <a:avLst/>
                <a:gdLst>
                  <a:gd name="connsiteX0" fmla="*/ 0 w 2587625"/>
                  <a:gd name="connsiteY0" fmla="*/ 641350 h 679450"/>
                  <a:gd name="connsiteX1" fmla="*/ 57150 w 2587625"/>
                  <a:gd name="connsiteY1" fmla="*/ 552450 h 679450"/>
                  <a:gd name="connsiteX2" fmla="*/ 92075 w 2587625"/>
                  <a:gd name="connsiteY2" fmla="*/ 552450 h 679450"/>
                  <a:gd name="connsiteX3" fmla="*/ 92075 w 2587625"/>
                  <a:gd name="connsiteY3" fmla="*/ 485775 h 679450"/>
                  <a:gd name="connsiteX4" fmla="*/ 57150 w 2587625"/>
                  <a:gd name="connsiteY4" fmla="*/ 469900 h 679450"/>
                  <a:gd name="connsiteX5" fmla="*/ 34925 w 2587625"/>
                  <a:gd name="connsiteY5" fmla="*/ 400050 h 679450"/>
                  <a:gd name="connsiteX6" fmla="*/ 104775 w 2587625"/>
                  <a:gd name="connsiteY6" fmla="*/ 425450 h 679450"/>
                  <a:gd name="connsiteX7" fmla="*/ 158750 w 2587625"/>
                  <a:gd name="connsiteY7" fmla="*/ 374650 h 679450"/>
                  <a:gd name="connsiteX8" fmla="*/ 222250 w 2587625"/>
                  <a:gd name="connsiteY8" fmla="*/ 377825 h 679450"/>
                  <a:gd name="connsiteX9" fmla="*/ 203200 w 2587625"/>
                  <a:gd name="connsiteY9" fmla="*/ 403225 h 679450"/>
                  <a:gd name="connsiteX10" fmla="*/ 282575 w 2587625"/>
                  <a:gd name="connsiteY10" fmla="*/ 431800 h 679450"/>
                  <a:gd name="connsiteX11" fmla="*/ 285750 w 2587625"/>
                  <a:gd name="connsiteY11" fmla="*/ 463550 h 679450"/>
                  <a:gd name="connsiteX12" fmla="*/ 339725 w 2587625"/>
                  <a:gd name="connsiteY12" fmla="*/ 501650 h 679450"/>
                  <a:gd name="connsiteX13" fmla="*/ 339725 w 2587625"/>
                  <a:gd name="connsiteY13" fmla="*/ 539750 h 679450"/>
                  <a:gd name="connsiteX14" fmla="*/ 330200 w 2587625"/>
                  <a:gd name="connsiteY14" fmla="*/ 587375 h 679450"/>
                  <a:gd name="connsiteX15" fmla="*/ 400050 w 2587625"/>
                  <a:gd name="connsiteY15" fmla="*/ 558800 h 679450"/>
                  <a:gd name="connsiteX16" fmla="*/ 393700 w 2587625"/>
                  <a:gd name="connsiteY16" fmla="*/ 638175 h 679450"/>
                  <a:gd name="connsiteX17" fmla="*/ 390525 w 2587625"/>
                  <a:gd name="connsiteY17" fmla="*/ 679450 h 679450"/>
                  <a:gd name="connsiteX18" fmla="*/ 482600 w 2587625"/>
                  <a:gd name="connsiteY18" fmla="*/ 619125 h 679450"/>
                  <a:gd name="connsiteX19" fmla="*/ 530225 w 2587625"/>
                  <a:gd name="connsiteY19" fmla="*/ 561975 h 679450"/>
                  <a:gd name="connsiteX20" fmla="*/ 552450 w 2587625"/>
                  <a:gd name="connsiteY20" fmla="*/ 479425 h 679450"/>
                  <a:gd name="connsiteX21" fmla="*/ 536575 w 2587625"/>
                  <a:gd name="connsiteY21" fmla="*/ 422275 h 679450"/>
                  <a:gd name="connsiteX22" fmla="*/ 568325 w 2587625"/>
                  <a:gd name="connsiteY22" fmla="*/ 384175 h 679450"/>
                  <a:gd name="connsiteX23" fmla="*/ 587375 w 2587625"/>
                  <a:gd name="connsiteY23" fmla="*/ 447675 h 679450"/>
                  <a:gd name="connsiteX24" fmla="*/ 647700 w 2587625"/>
                  <a:gd name="connsiteY24" fmla="*/ 422275 h 679450"/>
                  <a:gd name="connsiteX25" fmla="*/ 676275 w 2587625"/>
                  <a:gd name="connsiteY25" fmla="*/ 428625 h 679450"/>
                  <a:gd name="connsiteX26" fmla="*/ 730250 w 2587625"/>
                  <a:gd name="connsiteY26" fmla="*/ 473075 h 679450"/>
                  <a:gd name="connsiteX27" fmla="*/ 796925 w 2587625"/>
                  <a:gd name="connsiteY27" fmla="*/ 431800 h 679450"/>
                  <a:gd name="connsiteX28" fmla="*/ 828675 w 2587625"/>
                  <a:gd name="connsiteY28" fmla="*/ 463550 h 679450"/>
                  <a:gd name="connsiteX29" fmla="*/ 796925 w 2587625"/>
                  <a:gd name="connsiteY29" fmla="*/ 492125 h 679450"/>
                  <a:gd name="connsiteX30" fmla="*/ 850900 w 2587625"/>
                  <a:gd name="connsiteY30" fmla="*/ 546100 h 679450"/>
                  <a:gd name="connsiteX31" fmla="*/ 898525 w 2587625"/>
                  <a:gd name="connsiteY31" fmla="*/ 577850 h 679450"/>
                  <a:gd name="connsiteX32" fmla="*/ 993775 w 2587625"/>
                  <a:gd name="connsiteY32" fmla="*/ 549275 h 679450"/>
                  <a:gd name="connsiteX33" fmla="*/ 1003300 w 2587625"/>
                  <a:gd name="connsiteY33" fmla="*/ 568325 h 679450"/>
                  <a:gd name="connsiteX34" fmla="*/ 1085850 w 2587625"/>
                  <a:gd name="connsiteY34" fmla="*/ 542925 h 679450"/>
                  <a:gd name="connsiteX35" fmla="*/ 1111250 w 2587625"/>
                  <a:gd name="connsiteY35" fmla="*/ 479425 h 679450"/>
                  <a:gd name="connsiteX36" fmla="*/ 1168400 w 2587625"/>
                  <a:gd name="connsiteY36" fmla="*/ 476250 h 679450"/>
                  <a:gd name="connsiteX37" fmla="*/ 1228725 w 2587625"/>
                  <a:gd name="connsiteY37" fmla="*/ 412750 h 679450"/>
                  <a:gd name="connsiteX38" fmla="*/ 1289050 w 2587625"/>
                  <a:gd name="connsiteY38" fmla="*/ 434975 h 679450"/>
                  <a:gd name="connsiteX39" fmla="*/ 1349375 w 2587625"/>
                  <a:gd name="connsiteY39" fmla="*/ 441325 h 679450"/>
                  <a:gd name="connsiteX40" fmla="*/ 1384300 w 2587625"/>
                  <a:gd name="connsiteY40" fmla="*/ 403225 h 679450"/>
                  <a:gd name="connsiteX41" fmla="*/ 1549400 w 2587625"/>
                  <a:gd name="connsiteY41" fmla="*/ 396875 h 679450"/>
                  <a:gd name="connsiteX42" fmla="*/ 1558925 w 2587625"/>
                  <a:gd name="connsiteY42" fmla="*/ 323850 h 679450"/>
                  <a:gd name="connsiteX43" fmla="*/ 1612900 w 2587625"/>
                  <a:gd name="connsiteY43" fmla="*/ 295275 h 679450"/>
                  <a:gd name="connsiteX44" fmla="*/ 1597025 w 2587625"/>
                  <a:gd name="connsiteY44" fmla="*/ 355600 h 679450"/>
                  <a:gd name="connsiteX45" fmla="*/ 1692275 w 2587625"/>
                  <a:gd name="connsiteY45" fmla="*/ 336550 h 679450"/>
                  <a:gd name="connsiteX46" fmla="*/ 1749425 w 2587625"/>
                  <a:gd name="connsiteY46" fmla="*/ 384175 h 679450"/>
                  <a:gd name="connsiteX47" fmla="*/ 1809750 w 2587625"/>
                  <a:gd name="connsiteY47" fmla="*/ 387350 h 679450"/>
                  <a:gd name="connsiteX48" fmla="*/ 1870075 w 2587625"/>
                  <a:gd name="connsiteY48" fmla="*/ 346075 h 679450"/>
                  <a:gd name="connsiteX49" fmla="*/ 1901825 w 2587625"/>
                  <a:gd name="connsiteY49" fmla="*/ 384175 h 679450"/>
                  <a:gd name="connsiteX50" fmla="*/ 1911350 w 2587625"/>
                  <a:gd name="connsiteY50" fmla="*/ 463550 h 679450"/>
                  <a:gd name="connsiteX51" fmla="*/ 2019300 w 2587625"/>
                  <a:gd name="connsiteY51" fmla="*/ 552450 h 679450"/>
                  <a:gd name="connsiteX52" fmla="*/ 2051050 w 2587625"/>
                  <a:gd name="connsiteY52" fmla="*/ 530225 h 679450"/>
                  <a:gd name="connsiteX53" fmla="*/ 2057400 w 2587625"/>
                  <a:gd name="connsiteY53" fmla="*/ 457200 h 679450"/>
                  <a:gd name="connsiteX54" fmla="*/ 2085975 w 2587625"/>
                  <a:gd name="connsiteY54" fmla="*/ 409575 h 679450"/>
                  <a:gd name="connsiteX55" fmla="*/ 2089150 w 2587625"/>
                  <a:gd name="connsiteY55" fmla="*/ 336550 h 679450"/>
                  <a:gd name="connsiteX56" fmla="*/ 2051050 w 2587625"/>
                  <a:gd name="connsiteY56" fmla="*/ 323850 h 679450"/>
                  <a:gd name="connsiteX57" fmla="*/ 2003425 w 2587625"/>
                  <a:gd name="connsiteY57" fmla="*/ 327025 h 679450"/>
                  <a:gd name="connsiteX58" fmla="*/ 1981200 w 2587625"/>
                  <a:gd name="connsiteY58" fmla="*/ 292100 h 679450"/>
                  <a:gd name="connsiteX59" fmla="*/ 2025650 w 2587625"/>
                  <a:gd name="connsiteY59" fmla="*/ 244475 h 679450"/>
                  <a:gd name="connsiteX60" fmla="*/ 2038350 w 2587625"/>
                  <a:gd name="connsiteY60" fmla="*/ 200025 h 679450"/>
                  <a:gd name="connsiteX61" fmla="*/ 1987550 w 2587625"/>
                  <a:gd name="connsiteY61" fmla="*/ 101600 h 679450"/>
                  <a:gd name="connsiteX62" fmla="*/ 1920875 w 2587625"/>
                  <a:gd name="connsiteY62" fmla="*/ 47625 h 679450"/>
                  <a:gd name="connsiteX63" fmla="*/ 1876425 w 2587625"/>
                  <a:gd name="connsiteY63" fmla="*/ 0 h 679450"/>
                  <a:gd name="connsiteX64" fmla="*/ 2438400 w 2587625"/>
                  <a:gd name="connsiteY64" fmla="*/ 76200 h 679450"/>
                  <a:gd name="connsiteX65" fmla="*/ 2587625 w 2587625"/>
                  <a:gd name="connsiteY65" fmla="*/ 76200 h 679450"/>
                  <a:gd name="connsiteX0" fmla="*/ 0 w 2587625"/>
                  <a:gd name="connsiteY0" fmla="*/ 723900 h 762000"/>
                  <a:gd name="connsiteX1" fmla="*/ 57150 w 2587625"/>
                  <a:gd name="connsiteY1" fmla="*/ 635000 h 762000"/>
                  <a:gd name="connsiteX2" fmla="*/ 92075 w 2587625"/>
                  <a:gd name="connsiteY2" fmla="*/ 635000 h 762000"/>
                  <a:gd name="connsiteX3" fmla="*/ 92075 w 2587625"/>
                  <a:gd name="connsiteY3" fmla="*/ 568325 h 762000"/>
                  <a:gd name="connsiteX4" fmla="*/ 57150 w 2587625"/>
                  <a:gd name="connsiteY4" fmla="*/ 552450 h 762000"/>
                  <a:gd name="connsiteX5" fmla="*/ 34925 w 2587625"/>
                  <a:gd name="connsiteY5" fmla="*/ 482600 h 762000"/>
                  <a:gd name="connsiteX6" fmla="*/ 104775 w 2587625"/>
                  <a:gd name="connsiteY6" fmla="*/ 508000 h 762000"/>
                  <a:gd name="connsiteX7" fmla="*/ 158750 w 2587625"/>
                  <a:gd name="connsiteY7" fmla="*/ 457200 h 762000"/>
                  <a:gd name="connsiteX8" fmla="*/ 222250 w 2587625"/>
                  <a:gd name="connsiteY8" fmla="*/ 460375 h 762000"/>
                  <a:gd name="connsiteX9" fmla="*/ 203200 w 2587625"/>
                  <a:gd name="connsiteY9" fmla="*/ 485775 h 762000"/>
                  <a:gd name="connsiteX10" fmla="*/ 282575 w 2587625"/>
                  <a:gd name="connsiteY10" fmla="*/ 514350 h 762000"/>
                  <a:gd name="connsiteX11" fmla="*/ 285750 w 2587625"/>
                  <a:gd name="connsiteY11" fmla="*/ 546100 h 762000"/>
                  <a:gd name="connsiteX12" fmla="*/ 339725 w 2587625"/>
                  <a:gd name="connsiteY12" fmla="*/ 584200 h 762000"/>
                  <a:gd name="connsiteX13" fmla="*/ 339725 w 2587625"/>
                  <a:gd name="connsiteY13" fmla="*/ 622300 h 762000"/>
                  <a:gd name="connsiteX14" fmla="*/ 330200 w 2587625"/>
                  <a:gd name="connsiteY14" fmla="*/ 669925 h 762000"/>
                  <a:gd name="connsiteX15" fmla="*/ 400050 w 2587625"/>
                  <a:gd name="connsiteY15" fmla="*/ 641350 h 762000"/>
                  <a:gd name="connsiteX16" fmla="*/ 393700 w 2587625"/>
                  <a:gd name="connsiteY16" fmla="*/ 720725 h 762000"/>
                  <a:gd name="connsiteX17" fmla="*/ 390525 w 2587625"/>
                  <a:gd name="connsiteY17" fmla="*/ 762000 h 762000"/>
                  <a:gd name="connsiteX18" fmla="*/ 482600 w 2587625"/>
                  <a:gd name="connsiteY18" fmla="*/ 701675 h 762000"/>
                  <a:gd name="connsiteX19" fmla="*/ 530225 w 2587625"/>
                  <a:gd name="connsiteY19" fmla="*/ 644525 h 762000"/>
                  <a:gd name="connsiteX20" fmla="*/ 552450 w 2587625"/>
                  <a:gd name="connsiteY20" fmla="*/ 561975 h 762000"/>
                  <a:gd name="connsiteX21" fmla="*/ 536575 w 2587625"/>
                  <a:gd name="connsiteY21" fmla="*/ 504825 h 762000"/>
                  <a:gd name="connsiteX22" fmla="*/ 568325 w 2587625"/>
                  <a:gd name="connsiteY22" fmla="*/ 466725 h 762000"/>
                  <a:gd name="connsiteX23" fmla="*/ 587375 w 2587625"/>
                  <a:gd name="connsiteY23" fmla="*/ 530225 h 762000"/>
                  <a:gd name="connsiteX24" fmla="*/ 647700 w 2587625"/>
                  <a:gd name="connsiteY24" fmla="*/ 504825 h 762000"/>
                  <a:gd name="connsiteX25" fmla="*/ 676275 w 2587625"/>
                  <a:gd name="connsiteY25" fmla="*/ 511175 h 762000"/>
                  <a:gd name="connsiteX26" fmla="*/ 730250 w 2587625"/>
                  <a:gd name="connsiteY26" fmla="*/ 555625 h 762000"/>
                  <a:gd name="connsiteX27" fmla="*/ 796925 w 2587625"/>
                  <a:gd name="connsiteY27" fmla="*/ 514350 h 762000"/>
                  <a:gd name="connsiteX28" fmla="*/ 828675 w 2587625"/>
                  <a:gd name="connsiteY28" fmla="*/ 546100 h 762000"/>
                  <a:gd name="connsiteX29" fmla="*/ 796925 w 2587625"/>
                  <a:gd name="connsiteY29" fmla="*/ 574675 h 762000"/>
                  <a:gd name="connsiteX30" fmla="*/ 850900 w 2587625"/>
                  <a:gd name="connsiteY30" fmla="*/ 628650 h 762000"/>
                  <a:gd name="connsiteX31" fmla="*/ 898525 w 2587625"/>
                  <a:gd name="connsiteY31" fmla="*/ 660400 h 762000"/>
                  <a:gd name="connsiteX32" fmla="*/ 993775 w 2587625"/>
                  <a:gd name="connsiteY32" fmla="*/ 631825 h 762000"/>
                  <a:gd name="connsiteX33" fmla="*/ 1003300 w 2587625"/>
                  <a:gd name="connsiteY33" fmla="*/ 650875 h 762000"/>
                  <a:gd name="connsiteX34" fmla="*/ 1085850 w 2587625"/>
                  <a:gd name="connsiteY34" fmla="*/ 625475 h 762000"/>
                  <a:gd name="connsiteX35" fmla="*/ 1111250 w 2587625"/>
                  <a:gd name="connsiteY35" fmla="*/ 561975 h 762000"/>
                  <a:gd name="connsiteX36" fmla="*/ 1168400 w 2587625"/>
                  <a:gd name="connsiteY36" fmla="*/ 558800 h 762000"/>
                  <a:gd name="connsiteX37" fmla="*/ 1228725 w 2587625"/>
                  <a:gd name="connsiteY37" fmla="*/ 495300 h 762000"/>
                  <a:gd name="connsiteX38" fmla="*/ 1289050 w 2587625"/>
                  <a:gd name="connsiteY38" fmla="*/ 517525 h 762000"/>
                  <a:gd name="connsiteX39" fmla="*/ 1349375 w 2587625"/>
                  <a:gd name="connsiteY39" fmla="*/ 523875 h 762000"/>
                  <a:gd name="connsiteX40" fmla="*/ 1384300 w 2587625"/>
                  <a:gd name="connsiteY40" fmla="*/ 485775 h 762000"/>
                  <a:gd name="connsiteX41" fmla="*/ 1549400 w 2587625"/>
                  <a:gd name="connsiteY41" fmla="*/ 479425 h 762000"/>
                  <a:gd name="connsiteX42" fmla="*/ 1558925 w 2587625"/>
                  <a:gd name="connsiteY42" fmla="*/ 406400 h 762000"/>
                  <a:gd name="connsiteX43" fmla="*/ 1612900 w 2587625"/>
                  <a:gd name="connsiteY43" fmla="*/ 377825 h 762000"/>
                  <a:gd name="connsiteX44" fmla="*/ 1597025 w 2587625"/>
                  <a:gd name="connsiteY44" fmla="*/ 438150 h 762000"/>
                  <a:gd name="connsiteX45" fmla="*/ 1692275 w 2587625"/>
                  <a:gd name="connsiteY45" fmla="*/ 419100 h 762000"/>
                  <a:gd name="connsiteX46" fmla="*/ 1749425 w 2587625"/>
                  <a:gd name="connsiteY46" fmla="*/ 466725 h 762000"/>
                  <a:gd name="connsiteX47" fmla="*/ 1809750 w 2587625"/>
                  <a:gd name="connsiteY47" fmla="*/ 469900 h 762000"/>
                  <a:gd name="connsiteX48" fmla="*/ 1870075 w 2587625"/>
                  <a:gd name="connsiteY48" fmla="*/ 428625 h 762000"/>
                  <a:gd name="connsiteX49" fmla="*/ 1901825 w 2587625"/>
                  <a:gd name="connsiteY49" fmla="*/ 466725 h 762000"/>
                  <a:gd name="connsiteX50" fmla="*/ 1911350 w 2587625"/>
                  <a:gd name="connsiteY50" fmla="*/ 546100 h 762000"/>
                  <a:gd name="connsiteX51" fmla="*/ 2019300 w 2587625"/>
                  <a:gd name="connsiteY51" fmla="*/ 635000 h 762000"/>
                  <a:gd name="connsiteX52" fmla="*/ 2051050 w 2587625"/>
                  <a:gd name="connsiteY52" fmla="*/ 612775 h 762000"/>
                  <a:gd name="connsiteX53" fmla="*/ 2057400 w 2587625"/>
                  <a:gd name="connsiteY53" fmla="*/ 539750 h 762000"/>
                  <a:gd name="connsiteX54" fmla="*/ 2085975 w 2587625"/>
                  <a:gd name="connsiteY54" fmla="*/ 492125 h 762000"/>
                  <a:gd name="connsiteX55" fmla="*/ 2089150 w 2587625"/>
                  <a:gd name="connsiteY55" fmla="*/ 419100 h 762000"/>
                  <a:gd name="connsiteX56" fmla="*/ 2051050 w 2587625"/>
                  <a:gd name="connsiteY56" fmla="*/ 406400 h 762000"/>
                  <a:gd name="connsiteX57" fmla="*/ 2003425 w 2587625"/>
                  <a:gd name="connsiteY57" fmla="*/ 409575 h 762000"/>
                  <a:gd name="connsiteX58" fmla="*/ 1981200 w 2587625"/>
                  <a:gd name="connsiteY58" fmla="*/ 374650 h 762000"/>
                  <a:gd name="connsiteX59" fmla="*/ 2025650 w 2587625"/>
                  <a:gd name="connsiteY59" fmla="*/ 327025 h 762000"/>
                  <a:gd name="connsiteX60" fmla="*/ 2038350 w 2587625"/>
                  <a:gd name="connsiteY60" fmla="*/ 282575 h 762000"/>
                  <a:gd name="connsiteX61" fmla="*/ 1987550 w 2587625"/>
                  <a:gd name="connsiteY61" fmla="*/ 184150 h 762000"/>
                  <a:gd name="connsiteX62" fmla="*/ 1920875 w 2587625"/>
                  <a:gd name="connsiteY62" fmla="*/ 130175 h 762000"/>
                  <a:gd name="connsiteX63" fmla="*/ 1876425 w 2587625"/>
                  <a:gd name="connsiteY63" fmla="*/ 82550 h 762000"/>
                  <a:gd name="connsiteX64" fmla="*/ 1978025 w 2587625"/>
                  <a:gd name="connsiteY64" fmla="*/ 0 h 762000"/>
                  <a:gd name="connsiteX65" fmla="*/ 2587625 w 2587625"/>
                  <a:gd name="connsiteY65" fmla="*/ 158750 h 762000"/>
                  <a:gd name="connsiteX0" fmla="*/ 0 w 2587625"/>
                  <a:gd name="connsiteY0" fmla="*/ 740443 h 778543"/>
                  <a:gd name="connsiteX1" fmla="*/ 57150 w 2587625"/>
                  <a:gd name="connsiteY1" fmla="*/ 651543 h 778543"/>
                  <a:gd name="connsiteX2" fmla="*/ 92075 w 2587625"/>
                  <a:gd name="connsiteY2" fmla="*/ 651543 h 778543"/>
                  <a:gd name="connsiteX3" fmla="*/ 92075 w 2587625"/>
                  <a:gd name="connsiteY3" fmla="*/ 584868 h 778543"/>
                  <a:gd name="connsiteX4" fmla="*/ 57150 w 2587625"/>
                  <a:gd name="connsiteY4" fmla="*/ 568993 h 778543"/>
                  <a:gd name="connsiteX5" fmla="*/ 34925 w 2587625"/>
                  <a:gd name="connsiteY5" fmla="*/ 499143 h 778543"/>
                  <a:gd name="connsiteX6" fmla="*/ 104775 w 2587625"/>
                  <a:gd name="connsiteY6" fmla="*/ 524543 h 778543"/>
                  <a:gd name="connsiteX7" fmla="*/ 158750 w 2587625"/>
                  <a:gd name="connsiteY7" fmla="*/ 473743 h 778543"/>
                  <a:gd name="connsiteX8" fmla="*/ 222250 w 2587625"/>
                  <a:gd name="connsiteY8" fmla="*/ 476918 h 778543"/>
                  <a:gd name="connsiteX9" fmla="*/ 203200 w 2587625"/>
                  <a:gd name="connsiteY9" fmla="*/ 502318 h 778543"/>
                  <a:gd name="connsiteX10" fmla="*/ 282575 w 2587625"/>
                  <a:gd name="connsiteY10" fmla="*/ 530893 h 778543"/>
                  <a:gd name="connsiteX11" fmla="*/ 285750 w 2587625"/>
                  <a:gd name="connsiteY11" fmla="*/ 562643 h 778543"/>
                  <a:gd name="connsiteX12" fmla="*/ 339725 w 2587625"/>
                  <a:gd name="connsiteY12" fmla="*/ 600743 h 778543"/>
                  <a:gd name="connsiteX13" fmla="*/ 339725 w 2587625"/>
                  <a:gd name="connsiteY13" fmla="*/ 638843 h 778543"/>
                  <a:gd name="connsiteX14" fmla="*/ 330200 w 2587625"/>
                  <a:gd name="connsiteY14" fmla="*/ 686468 h 778543"/>
                  <a:gd name="connsiteX15" fmla="*/ 400050 w 2587625"/>
                  <a:gd name="connsiteY15" fmla="*/ 657893 h 778543"/>
                  <a:gd name="connsiteX16" fmla="*/ 393700 w 2587625"/>
                  <a:gd name="connsiteY16" fmla="*/ 737268 h 778543"/>
                  <a:gd name="connsiteX17" fmla="*/ 390525 w 2587625"/>
                  <a:gd name="connsiteY17" fmla="*/ 778543 h 778543"/>
                  <a:gd name="connsiteX18" fmla="*/ 482600 w 2587625"/>
                  <a:gd name="connsiteY18" fmla="*/ 718218 h 778543"/>
                  <a:gd name="connsiteX19" fmla="*/ 530225 w 2587625"/>
                  <a:gd name="connsiteY19" fmla="*/ 661068 h 778543"/>
                  <a:gd name="connsiteX20" fmla="*/ 552450 w 2587625"/>
                  <a:gd name="connsiteY20" fmla="*/ 578518 h 778543"/>
                  <a:gd name="connsiteX21" fmla="*/ 536575 w 2587625"/>
                  <a:gd name="connsiteY21" fmla="*/ 521368 h 778543"/>
                  <a:gd name="connsiteX22" fmla="*/ 568325 w 2587625"/>
                  <a:gd name="connsiteY22" fmla="*/ 483268 h 778543"/>
                  <a:gd name="connsiteX23" fmla="*/ 587375 w 2587625"/>
                  <a:gd name="connsiteY23" fmla="*/ 546768 h 778543"/>
                  <a:gd name="connsiteX24" fmla="*/ 647700 w 2587625"/>
                  <a:gd name="connsiteY24" fmla="*/ 521368 h 778543"/>
                  <a:gd name="connsiteX25" fmla="*/ 676275 w 2587625"/>
                  <a:gd name="connsiteY25" fmla="*/ 527718 h 778543"/>
                  <a:gd name="connsiteX26" fmla="*/ 730250 w 2587625"/>
                  <a:gd name="connsiteY26" fmla="*/ 572168 h 778543"/>
                  <a:gd name="connsiteX27" fmla="*/ 796925 w 2587625"/>
                  <a:gd name="connsiteY27" fmla="*/ 530893 h 778543"/>
                  <a:gd name="connsiteX28" fmla="*/ 828675 w 2587625"/>
                  <a:gd name="connsiteY28" fmla="*/ 562643 h 778543"/>
                  <a:gd name="connsiteX29" fmla="*/ 796925 w 2587625"/>
                  <a:gd name="connsiteY29" fmla="*/ 591218 h 778543"/>
                  <a:gd name="connsiteX30" fmla="*/ 850900 w 2587625"/>
                  <a:gd name="connsiteY30" fmla="*/ 645193 h 778543"/>
                  <a:gd name="connsiteX31" fmla="*/ 898525 w 2587625"/>
                  <a:gd name="connsiteY31" fmla="*/ 676943 h 778543"/>
                  <a:gd name="connsiteX32" fmla="*/ 993775 w 2587625"/>
                  <a:gd name="connsiteY32" fmla="*/ 648368 h 778543"/>
                  <a:gd name="connsiteX33" fmla="*/ 1003300 w 2587625"/>
                  <a:gd name="connsiteY33" fmla="*/ 667418 h 778543"/>
                  <a:gd name="connsiteX34" fmla="*/ 1085850 w 2587625"/>
                  <a:gd name="connsiteY34" fmla="*/ 642018 h 778543"/>
                  <a:gd name="connsiteX35" fmla="*/ 1111250 w 2587625"/>
                  <a:gd name="connsiteY35" fmla="*/ 578518 h 778543"/>
                  <a:gd name="connsiteX36" fmla="*/ 1168400 w 2587625"/>
                  <a:gd name="connsiteY36" fmla="*/ 575343 h 778543"/>
                  <a:gd name="connsiteX37" fmla="*/ 1228725 w 2587625"/>
                  <a:gd name="connsiteY37" fmla="*/ 511843 h 778543"/>
                  <a:gd name="connsiteX38" fmla="*/ 1289050 w 2587625"/>
                  <a:gd name="connsiteY38" fmla="*/ 534068 h 778543"/>
                  <a:gd name="connsiteX39" fmla="*/ 1349375 w 2587625"/>
                  <a:gd name="connsiteY39" fmla="*/ 540418 h 778543"/>
                  <a:gd name="connsiteX40" fmla="*/ 1384300 w 2587625"/>
                  <a:gd name="connsiteY40" fmla="*/ 502318 h 778543"/>
                  <a:gd name="connsiteX41" fmla="*/ 1549400 w 2587625"/>
                  <a:gd name="connsiteY41" fmla="*/ 495968 h 778543"/>
                  <a:gd name="connsiteX42" fmla="*/ 1558925 w 2587625"/>
                  <a:gd name="connsiteY42" fmla="*/ 422943 h 778543"/>
                  <a:gd name="connsiteX43" fmla="*/ 1612900 w 2587625"/>
                  <a:gd name="connsiteY43" fmla="*/ 394368 h 778543"/>
                  <a:gd name="connsiteX44" fmla="*/ 1597025 w 2587625"/>
                  <a:gd name="connsiteY44" fmla="*/ 454693 h 778543"/>
                  <a:gd name="connsiteX45" fmla="*/ 1692275 w 2587625"/>
                  <a:gd name="connsiteY45" fmla="*/ 435643 h 778543"/>
                  <a:gd name="connsiteX46" fmla="*/ 1749425 w 2587625"/>
                  <a:gd name="connsiteY46" fmla="*/ 483268 h 778543"/>
                  <a:gd name="connsiteX47" fmla="*/ 1809750 w 2587625"/>
                  <a:gd name="connsiteY47" fmla="*/ 486443 h 778543"/>
                  <a:gd name="connsiteX48" fmla="*/ 1870075 w 2587625"/>
                  <a:gd name="connsiteY48" fmla="*/ 445168 h 778543"/>
                  <a:gd name="connsiteX49" fmla="*/ 1901825 w 2587625"/>
                  <a:gd name="connsiteY49" fmla="*/ 483268 h 778543"/>
                  <a:gd name="connsiteX50" fmla="*/ 1911350 w 2587625"/>
                  <a:gd name="connsiteY50" fmla="*/ 562643 h 778543"/>
                  <a:gd name="connsiteX51" fmla="*/ 2019300 w 2587625"/>
                  <a:gd name="connsiteY51" fmla="*/ 651543 h 778543"/>
                  <a:gd name="connsiteX52" fmla="*/ 2051050 w 2587625"/>
                  <a:gd name="connsiteY52" fmla="*/ 629318 h 778543"/>
                  <a:gd name="connsiteX53" fmla="*/ 2057400 w 2587625"/>
                  <a:gd name="connsiteY53" fmla="*/ 556293 h 778543"/>
                  <a:gd name="connsiteX54" fmla="*/ 2085975 w 2587625"/>
                  <a:gd name="connsiteY54" fmla="*/ 508668 h 778543"/>
                  <a:gd name="connsiteX55" fmla="*/ 2089150 w 2587625"/>
                  <a:gd name="connsiteY55" fmla="*/ 435643 h 778543"/>
                  <a:gd name="connsiteX56" fmla="*/ 2051050 w 2587625"/>
                  <a:gd name="connsiteY56" fmla="*/ 422943 h 778543"/>
                  <a:gd name="connsiteX57" fmla="*/ 2003425 w 2587625"/>
                  <a:gd name="connsiteY57" fmla="*/ 426118 h 778543"/>
                  <a:gd name="connsiteX58" fmla="*/ 1981200 w 2587625"/>
                  <a:gd name="connsiteY58" fmla="*/ 391193 h 778543"/>
                  <a:gd name="connsiteX59" fmla="*/ 2025650 w 2587625"/>
                  <a:gd name="connsiteY59" fmla="*/ 343568 h 778543"/>
                  <a:gd name="connsiteX60" fmla="*/ 2038350 w 2587625"/>
                  <a:gd name="connsiteY60" fmla="*/ 299118 h 778543"/>
                  <a:gd name="connsiteX61" fmla="*/ 1987550 w 2587625"/>
                  <a:gd name="connsiteY61" fmla="*/ 200693 h 778543"/>
                  <a:gd name="connsiteX62" fmla="*/ 1920875 w 2587625"/>
                  <a:gd name="connsiteY62" fmla="*/ 146718 h 778543"/>
                  <a:gd name="connsiteX63" fmla="*/ 1876425 w 2587625"/>
                  <a:gd name="connsiteY63" fmla="*/ 99093 h 778543"/>
                  <a:gd name="connsiteX64" fmla="*/ 1978025 w 2587625"/>
                  <a:gd name="connsiteY64" fmla="*/ 16543 h 778543"/>
                  <a:gd name="connsiteX65" fmla="*/ 2587625 w 2587625"/>
                  <a:gd name="connsiteY65" fmla="*/ 175293 h 778543"/>
                  <a:gd name="connsiteX0" fmla="*/ 0 w 2349500"/>
                  <a:gd name="connsiteY0" fmla="*/ 798520 h 836620"/>
                  <a:gd name="connsiteX1" fmla="*/ 57150 w 2349500"/>
                  <a:gd name="connsiteY1" fmla="*/ 709620 h 836620"/>
                  <a:gd name="connsiteX2" fmla="*/ 92075 w 2349500"/>
                  <a:gd name="connsiteY2" fmla="*/ 709620 h 836620"/>
                  <a:gd name="connsiteX3" fmla="*/ 92075 w 2349500"/>
                  <a:gd name="connsiteY3" fmla="*/ 642945 h 836620"/>
                  <a:gd name="connsiteX4" fmla="*/ 57150 w 2349500"/>
                  <a:gd name="connsiteY4" fmla="*/ 627070 h 836620"/>
                  <a:gd name="connsiteX5" fmla="*/ 34925 w 2349500"/>
                  <a:gd name="connsiteY5" fmla="*/ 557220 h 836620"/>
                  <a:gd name="connsiteX6" fmla="*/ 104775 w 2349500"/>
                  <a:gd name="connsiteY6" fmla="*/ 582620 h 836620"/>
                  <a:gd name="connsiteX7" fmla="*/ 158750 w 2349500"/>
                  <a:gd name="connsiteY7" fmla="*/ 531820 h 836620"/>
                  <a:gd name="connsiteX8" fmla="*/ 222250 w 2349500"/>
                  <a:gd name="connsiteY8" fmla="*/ 534995 h 836620"/>
                  <a:gd name="connsiteX9" fmla="*/ 203200 w 2349500"/>
                  <a:gd name="connsiteY9" fmla="*/ 560395 h 836620"/>
                  <a:gd name="connsiteX10" fmla="*/ 282575 w 2349500"/>
                  <a:gd name="connsiteY10" fmla="*/ 588970 h 836620"/>
                  <a:gd name="connsiteX11" fmla="*/ 285750 w 2349500"/>
                  <a:gd name="connsiteY11" fmla="*/ 620720 h 836620"/>
                  <a:gd name="connsiteX12" fmla="*/ 339725 w 2349500"/>
                  <a:gd name="connsiteY12" fmla="*/ 658820 h 836620"/>
                  <a:gd name="connsiteX13" fmla="*/ 339725 w 2349500"/>
                  <a:gd name="connsiteY13" fmla="*/ 696920 h 836620"/>
                  <a:gd name="connsiteX14" fmla="*/ 330200 w 2349500"/>
                  <a:gd name="connsiteY14" fmla="*/ 744545 h 836620"/>
                  <a:gd name="connsiteX15" fmla="*/ 400050 w 2349500"/>
                  <a:gd name="connsiteY15" fmla="*/ 715970 h 836620"/>
                  <a:gd name="connsiteX16" fmla="*/ 393700 w 2349500"/>
                  <a:gd name="connsiteY16" fmla="*/ 795345 h 836620"/>
                  <a:gd name="connsiteX17" fmla="*/ 390525 w 2349500"/>
                  <a:gd name="connsiteY17" fmla="*/ 836620 h 836620"/>
                  <a:gd name="connsiteX18" fmla="*/ 482600 w 2349500"/>
                  <a:gd name="connsiteY18" fmla="*/ 776295 h 836620"/>
                  <a:gd name="connsiteX19" fmla="*/ 530225 w 2349500"/>
                  <a:gd name="connsiteY19" fmla="*/ 719145 h 836620"/>
                  <a:gd name="connsiteX20" fmla="*/ 552450 w 2349500"/>
                  <a:gd name="connsiteY20" fmla="*/ 636595 h 836620"/>
                  <a:gd name="connsiteX21" fmla="*/ 536575 w 2349500"/>
                  <a:gd name="connsiteY21" fmla="*/ 579445 h 836620"/>
                  <a:gd name="connsiteX22" fmla="*/ 568325 w 2349500"/>
                  <a:gd name="connsiteY22" fmla="*/ 541345 h 836620"/>
                  <a:gd name="connsiteX23" fmla="*/ 587375 w 2349500"/>
                  <a:gd name="connsiteY23" fmla="*/ 604845 h 836620"/>
                  <a:gd name="connsiteX24" fmla="*/ 647700 w 2349500"/>
                  <a:gd name="connsiteY24" fmla="*/ 579445 h 836620"/>
                  <a:gd name="connsiteX25" fmla="*/ 676275 w 2349500"/>
                  <a:gd name="connsiteY25" fmla="*/ 585795 h 836620"/>
                  <a:gd name="connsiteX26" fmla="*/ 730250 w 2349500"/>
                  <a:gd name="connsiteY26" fmla="*/ 630245 h 836620"/>
                  <a:gd name="connsiteX27" fmla="*/ 796925 w 2349500"/>
                  <a:gd name="connsiteY27" fmla="*/ 588970 h 836620"/>
                  <a:gd name="connsiteX28" fmla="*/ 828675 w 2349500"/>
                  <a:gd name="connsiteY28" fmla="*/ 620720 h 836620"/>
                  <a:gd name="connsiteX29" fmla="*/ 796925 w 2349500"/>
                  <a:gd name="connsiteY29" fmla="*/ 649295 h 836620"/>
                  <a:gd name="connsiteX30" fmla="*/ 850900 w 2349500"/>
                  <a:gd name="connsiteY30" fmla="*/ 703270 h 836620"/>
                  <a:gd name="connsiteX31" fmla="*/ 898525 w 2349500"/>
                  <a:gd name="connsiteY31" fmla="*/ 735020 h 836620"/>
                  <a:gd name="connsiteX32" fmla="*/ 993775 w 2349500"/>
                  <a:gd name="connsiteY32" fmla="*/ 706445 h 836620"/>
                  <a:gd name="connsiteX33" fmla="*/ 1003300 w 2349500"/>
                  <a:gd name="connsiteY33" fmla="*/ 725495 h 836620"/>
                  <a:gd name="connsiteX34" fmla="*/ 1085850 w 2349500"/>
                  <a:gd name="connsiteY34" fmla="*/ 700095 h 836620"/>
                  <a:gd name="connsiteX35" fmla="*/ 1111250 w 2349500"/>
                  <a:gd name="connsiteY35" fmla="*/ 636595 h 836620"/>
                  <a:gd name="connsiteX36" fmla="*/ 1168400 w 2349500"/>
                  <a:gd name="connsiteY36" fmla="*/ 633420 h 836620"/>
                  <a:gd name="connsiteX37" fmla="*/ 1228725 w 2349500"/>
                  <a:gd name="connsiteY37" fmla="*/ 569920 h 836620"/>
                  <a:gd name="connsiteX38" fmla="*/ 1289050 w 2349500"/>
                  <a:gd name="connsiteY38" fmla="*/ 592145 h 836620"/>
                  <a:gd name="connsiteX39" fmla="*/ 1349375 w 2349500"/>
                  <a:gd name="connsiteY39" fmla="*/ 598495 h 836620"/>
                  <a:gd name="connsiteX40" fmla="*/ 1384300 w 2349500"/>
                  <a:gd name="connsiteY40" fmla="*/ 560395 h 836620"/>
                  <a:gd name="connsiteX41" fmla="*/ 1549400 w 2349500"/>
                  <a:gd name="connsiteY41" fmla="*/ 554045 h 836620"/>
                  <a:gd name="connsiteX42" fmla="*/ 1558925 w 2349500"/>
                  <a:gd name="connsiteY42" fmla="*/ 481020 h 836620"/>
                  <a:gd name="connsiteX43" fmla="*/ 1612900 w 2349500"/>
                  <a:gd name="connsiteY43" fmla="*/ 452445 h 836620"/>
                  <a:gd name="connsiteX44" fmla="*/ 1597025 w 2349500"/>
                  <a:gd name="connsiteY44" fmla="*/ 512770 h 836620"/>
                  <a:gd name="connsiteX45" fmla="*/ 1692275 w 2349500"/>
                  <a:gd name="connsiteY45" fmla="*/ 493720 h 836620"/>
                  <a:gd name="connsiteX46" fmla="*/ 1749425 w 2349500"/>
                  <a:gd name="connsiteY46" fmla="*/ 541345 h 836620"/>
                  <a:gd name="connsiteX47" fmla="*/ 1809750 w 2349500"/>
                  <a:gd name="connsiteY47" fmla="*/ 544520 h 836620"/>
                  <a:gd name="connsiteX48" fmla="*/ 1870075 w 2349500"/>
                  <a:gd name="connsiteY48" fmla="*/ 503245 h 836620"/>
                  <a:gd name="connsiteX49" fmla="*/ 1901825 w 2349500"/>
                  <a:gd name="connsiteY49" fmla="*/ 541345 h 836620"/>
                  <a:gd name="connsiteX50" fmla="*/ 1911350 w 2349500"/>
                  <a:gd name="connsiteY50" fmla="*/ 620720 h 836620"/>
                  <a:gd name="connsiteX51" fmla="*/ 2019300 w 2349500"/>
                  <a:gd name="connsiteY51" fmla="*/ 709620 h 836620"/>
                  <a:gd name="connsiteX52" fmla="*/ 2051050 w 2349500"/>
                  <a:gd name="connsiteY52" fmla="*/ 687395 h 836620"/>
                  <a:gd name="connsiteX53" fmla="*/ 2057400 w 2349500"/>
                  <a:gd name="connsiteY53" fmla="*/ 614370 h 836620"/>
                  <a:gd name="connsiteX54" fmla="*/ 2085975 w 2349500"/>
                  <a:gd name="connsiteY54" fmla="*/ 566745 h 836620"/>
                  <a:gd name="connsiteX55" fmla="*/ 2089150 w 2349500"/>
                  <a:gd name="connsiteY55" fmla="*/ 493720 h 836620"/>
                  <a:gd name="connsiteX56" fmla="*/ 2051050 w 2349500"/>
                  <a:gd name="connsiteY56" fmla="*/ 481020 h 836620"/>
                  <a:gd name="connsiteX57" fmla="*/ 2003425 w 2349500"/>
                  <a:gd name="connsiteY57" fmla="*/ 484195 h 836620"/>
                  <a:gd name="connsiteX58" fmla="*/ 1981200 w 2349500"/>
                  <a:gd name="connsiteY58" fmla="*/ 449270 h 836620"/>
                  <a:gd name="connsiteX59" fmla="*/ 2025650 w 2349500"/>
                  <a:gd name="connsiteY59" fmla="*/ 401645 h 836620"/>
                  <a:gd name="connsiteX60" fmla="*/ 2038350 w 2349500"/>
                  <a:gd name="connsiteY60" fmla="*/ 357195 h 836620"/>
                  <a:gd name="connsiteX61" fmla="*/ 1987550 w 2349500"/>
                  <a:gd name="connsiteY61" fmla="*/ 258770 h 836620"/>
                  <a:gd name="connsiteX62" fmla="*/ 1920875 w 2349500"/>
                  <a:gd name="connsiteY62" fmla="*/ 204795 h 836620"/>
                  <a:gd name="connsiteX63" fmla="*/ 1876425 w 2349500"/>
                  <a:gd name="connsiteY63" fmla="*/ 157170 h 836620"/>
                  <a:gd name="connsiteX64" fmla="*/ 1978025 w 2349500"/>
                  <a:gd name="connsiteY64" fmla="*/ 74620 h 836620"/>
                  <a:gd name="connsiteX65" fmla="*/ 2349500 w 2349500"/>
                  <a:gd name="connsiteY65" fmla="*/ 26995 h 836620"/>
                  <a:gd name="connsiteX0" fmla="*/ 0 w 2320925"/>
                  <a:gd name="connsiteY0" fmla="*/ 798520 h 836620"/>
                  <a:gd name="connsiteX1" fmla="*/ 57150 w 2320925"/>
                  <a:gd name="connsiteY1" fmla="*/ 709620 h 836620"/>
                  <a:gd name="connsiteX2" fmla="*/ 92075 w 2320925"/>
                  <a:gd name="connsiteY2" fmla="*/ 709620 h 836620"/>
                  <a:gd name="connsiteX3" fmla="*/ 92075 w 2320925"/>
                  <a:gd name="connsiteY3" fmla="*/ 642945 h 836620"/>
                  <a:gd name="connsiteX4" fmla="*/ 57150 w 2320925"/>
                  <a:gd name="connsiteY4" fmla="*/ 627070 h 836620"/>
                  <a:gd name="connsiteX5" fmla="*/ 34925 w 2320925"/>
                  <a:gd name="connsiteY5" fmla="*/ 557220 h 836620"/>
                  <a:gd name="connsiteX6" fmla="*/ 104775 w 2320925"/>
                  <a:gd name="connsiteY6" fmla="*/ 582620 h 836620"/>
                  <a:gd name="connsiteX7" fmla="*/ 158750 w 2320925"/>
                  <a:gd name="connsiteY7" fmla="*/ 531820 h 836620"/>
                  <a:gd name="connsiteX8" fmla="*/ 222250 w 2320925"/>
                  <a:gd name="connsiteY8" fmla="*/ 534995 h 836620"/>
                  <a:gd name="connsiteX9" fmla="*/ 203200 w 2320925"/>
                  <a:gd name="connsiteY9" fmla="*/ 560395 h 836620"/>
                  <a:gd name="connsiteX10" fmla="*/ 282575 w 2320925"/>
                  <a:gd name="connsiteY10" fmla="*/ 588970 h 836620"/>
                  <a:gd name="connsiteX11" fmla="*/ 285750 w 2320925"/>
                  <a:gd name="connsiteY11" fmla="*/ 620720 h 836620"/>
                  <a:gd name="connsiteX12" fmla="*/ 339725 w 2320925"/>
                  <a:gd name="connsiteY12" fmla="*/ 658820 h 836620"/>
                  <a:gd name="connsiteX13" fmla="*/ 339725 w 2320925"/>
                  <a:gd name="connsiteY13" fmla="*/ 696920 h 836620"/>
                  <a:gd name="connsiteX14" fmla="*/ 330200 w 2320925"/>
                  <a:gd name="connsiteY14" fmla="*/ 744545 h 836620"/>
                  <a:gd name="connsiteX15" fmla="*/ 400050 w 2320925"/>
                  <a:gd name="connsiteY15" fmla="*/ 715970 h 836620"/>
                  <a:gd name="connsiteX16" fmla="*/ 393700 w 2320925"/>
                  <a:gd name="connsiteY16" fmla="*/ 795345 h 836620"/>
                  <a:gd name="connsiteX17" fmla="*/ 390525 w 2320925"/>
                  <a:gd name="connsiteY17" fmla="*/ 836620 h 836620"/>
                  <a:gd name="connsiteX18" fmla="*/ 482600 w 2320925"/>
                  <a:gd name="connsiteY18" fmla="*/ 776295 h 836620"/>
                  <a:gd name="connsiteX19" fmla="*/ 530225 w 2320925"/>
                  <a:gd name="connsiteY19" fmla="*/ 719145 h 836620"/>
                  <a:gd name="connsiteX20" fmla="*/ 552450 w 2320925"/>
                  <a:gd name="connsiteY20" fmla="*/ 636595 h 836620"/>
                  <a:gd name="connsiteX21" fmla="*/ 536575 w 2320925"/>
                  <a:gd name="connsiteY21" fmla="*/ 579445 h 836620"/>
                  <a:gd name="connsiteX22" fmla="*/ 568325 w 2320925"/>
                  <a:gd name="connsiteY22" fmla="*/ 541345 h 836620"/>
                  <a:gd name="connsiteX23" fmla="*/ 587375 w 2320925"/>
                  <a:gd name="connsiteY23" fmla="*/ 604845 h 836620"/>
                  <a:gd name="connsiteX24" fmla="*/ 647700 w 2320925"/>
                  <a:gd name="connsiteY24" fmla="*/ 579445 h 836620"/>
                  <a:gd name="connsiteX25" fmla="*/ 676275 w 2320925"/>
                  <a:gd name="connsiteY25" fmla="*/ 585795 h 836620"/>
                  <a:gd name="connsiteX26" fmla="*/ 730250 w 2320925"/>
                  <a:gd name="connsiteY26" fmla="*/ 630245 h 836620"/>
                  <a:gd name="connsiteX27" fmla="*/ 796925 w 2320925"/>
                  <a:gd name="connsiteY27" fmla="*/ 588970 h 836620"/>
                  <a:gd name="connsiteX28" fmla="*/ 828675 w 2320925"/>
                  <a:gd name="connsiteY28" fmla="*/ 620720 h 836620"/>
                  <a:gd name="connsiteX29" fmla="*/ 796925 w 2320925"/>
                  <a:gd name="connsiteY29" fmla="*/ 649295 h 836620"/>
                  <a:gd name="connsiteX30" fmla="*/ 850900 w 2320925"/>
                  <a:gd name="connsiteY30" fmla="*/ 703270 h 836620"/>
                  <a:gd name="connsiteX31" fmla="*/ 898525 w 2320925"/>
                  <a:gd name="connsiteY31" fmla="*/ 735020 h 836620"/>
                  <a:gd name="connsiteX32" fmla="*/ 993775 w 2320925"/>
                  <a:gd name="connsiteY32" fmla="*/ 706445 h 836620"/>
                  <a:gd name="connsiteX33" fmla="*/ 1003300 w 2320925"/>
                  <a:gd name="connsiteY33" fmla="*/ 725495 h 836620"/>
                  <a:gd name="connsiteX34" fmla="*/ 1085850 w 2320925"/>
                  <a:gd name="connsiteY34" fmla="*/ 700095 h 836620"/>
                  <a:gd name="connsiteX35" fmla="*/ 1111250 w 2320925"/>
                  <a:gd name="connsiteY35" fmla="*/ 636595 h 836620"/>
                  <a:gd name="connsiteX36" fmla="*/ 1168400 w 2320925"/>
                  <a:gd name="connsiteY36" fmla="*/ 633420 h 836620"/>
                  <a:gd name="connsiteX37" fmla="*/ 1228725 w 2320925"/>
                  <a:gd name="connsiteY37" fmla="*/ 569920 h 836620"/>
                  <a:gd name="connsiteX38" fmla="*/ 1289050 w 2320925"/>
                  <a:gd name="connsiteY38" fmla="*/ 592145 h 836620"/>
                  <a:gd name="connsiteX39" fmla="*/ 1349375 w 2320925"/>
                  <a:gd name="connsiteY39" fmla="*/ 598495 h 836620"/>
                  <a:gd name="connsiteX40" fmla="*/ 1384300 w 2320925"/>
                  <a:gd name="connsiteY40" fmla="*/ 560395 h 836620"/>
                  <a:gd name="connsiteX41" fmla="*/ 1549400 w 2320925"/>
                  <a:gd name="connsiteY41" fmla="*/ 554045 h 836620"/>
                  <a:gd name="connsiteX42" fmla="*/ 1558925 w 2320925"/>
                  <a:gd name="connsiteY42" fmla="*/ 481020 h 836620"/>
                  <a:gd name="connsiteX43" fmla="*/ 1612900 w 2320925"/>
                  <a:gd name="connsiteY43" fmla="*/ 452445 h 836620"/>
                  <a:gd name="connsiteX44" fmla="*/ 1597025 w 2320925"/>
                  <a:gd name="connsiteY44" fmla="*/ 512770 h 836620"/>
                  <a:gd name="connsiteX45" fmla="*/ 1692275 w 2320925"/>
                  <a:gd name="connsiteY45" fmla="*/ 493720 h 836620"/>
                  <a:gd name="connsiteX46" fmla="*/ 1749425 w 2320925"/>
                  <a:gd name="connsiteY46" fmla="*/ 541345 h 836620"/>
                  <a:gd name="connsiteX47" fmla="*/ 1809750 w 2320925"/>
                  <a:gd name="connsiteY47" fmla="*/ 544520 h 836620"/>
                  <a:gd name="connsiteX48" fmla="*/ 1870075 w 2320925"/>
                  <a:gd name="connsiteY48" fmla="*/ 503245 h 836620"/>
                  <a:gd name="connsiteX49" fmla="*/ 1901825 w 2320925"/>
                  <a:gd name="connsiteY49" fmla="*/ 541345 h 836620"/>
                  <a:gd name="connsiteX50" fmla="*/ 1911350 w 2320925"/>
                  <a:gd name="connsiteY50" fmla="*/ 620720 h 836620"/>
                  <a:gd name="connsiteX51" fmla="*/ 2019300 w 2320925"/>
                  <a:gd name="connsiteY51" fmla="*/ 709620 h 836620"/>
                  <a:gd name="connsiteX52" fmla="*/ 2051050 w 2320925"/>
                  <a:gd name="connsiteY52" fmla="*/ 687395 h 836620"/>
                  <a:gd name="connsiteX53" fmla="*/ 2057400 w 2320925"/>
                  <a:gd name="connsiteY53" fmla="*/ 614370 h 836620"/>
                  <a:gd name="connsiteX54" fmla="*/ 2085975 w 2320925"/>
                  <a:gd name="connsiteY54" fmla="*/ 566745 h 836620"/>
                  <a:gd name="connsiteX55" fmla="*/ 2089150 w 2320925"/>
                  <a:gd name="connsiteY55" fmla="*/ 493720 h 836620"/>
                  <a:gd name="connsiteX56" fmla="*/ 2051050 w 2320925"/>
                  <a:gd name="connsiteY56" fmla="*/ 481020 h 836620"/>
                  <a:gd name="connsiteX57" fmla="*/ 2003425 w 2320925"/>
                  <a:gd name="connsiteY57" fmla="*/ 484195 h 836620"/>
                  <a:gd name="connsiteX58" fmla="*/ 1981200 w 2320925"/>
                  <a:gd name="connsiteY58" fmla="*/ 449270 h 836620"/>
                  <a:gd name="connsiteX59" fmla="*/ 2025650 w 2320925"/>
                  <a:gd name="connsiteY59" fmla="*/ 401645 h 836620"/>
                  <a:gd name="connsiteX60" fmla="*/ 2038350 w 2320925"/>
                  <a:gd name="connsiteY60" fmla="*/ 357195 h 836620"/>
                  <a:gd name="connsiteX61" fmla="*/ 1987550 w 2320925"/>
                  <a:gd name="connsiteY61" fmla="*/ 258770 h 836620"/>
                  <a:gd name="connsiteX62" fmla="*/ 1920875 w 2320925"/>
                  <a:gd name="connsiteY62" fmla="*/ 204795 h 836620"/>
                  <a:gd name="connsiteX63" fmla="*/ 1876425 w 2320925"/>
                  <a:gd name="connsiteY63" fmla="*/ 157170 h 836620"/>
                  <a:gd name="connsiteX64" fmla="*/ 1978025 w 2320925"/>
                  <a:gd name="connsiteY64" fmla="*/ 74620 h 836620"/>
                  <a:gd name="connsiteX65" fmla="*/ 2320925 w 2320925"/>
                  <a:gd name="connsiteY65" fmla="*/ 26995 h 836620"/>
                  <a:gd name="connsiteX0" fmla="*/ 0 w 2089150"/>
                  <a:gd name="connsiteY0" fmla="*/ 723900 h 762000"/>
                  <a:gd name="connsiteX1" fmla="*/ 57150 w 2089150"/>
                  <a:gd name="connsiteY1" fmla="*/ 635000 h 762000"/>
                  <a:gd name="connsiteX2" fmla="*/ 92075 w 2089150"/>
                  <a:gd name="connsiteY2" fmla="*/ 635000 h 762000"/>
                  <a:gd name="connsiteX3" fmla="*/ 92075 w 2089150"/>
                  <a:gd name="connsiteY3" fmla="*/ 568325 h 762000"/>
                  <a:gd name="connsiteX4" fmla="*/ 57150 w 2089150"/>
                  <a:gd name="connsiteY4" fmla="*/ 552450 h 762000"/>
                  <a:gd name="connsiteX5" fmla="*/ 34925 w 2089150"/>
                  <a:gd name="connsiteY5" fmla="*/ 482600 h 762000"/>
                  <a:gd name="connsiteX6" fmla="*/ 104775 w 2089150"/>
                  <a:gd name="connsiteY6" fmla="*/ 508000 h 762000"/>
                  <a:gd name="connsiteX7" fmla="*/ 158750 w 2089150"/>
                  <a:gd name="connsiteY7" fmla="*/ 457200 h 762000"/>
                  <a:gd name="connsiteX8" fmla="*/ 222250 w 2089150"/>
                  <a:gd name="connsiteY8" fmla="*/ 460375 h 762000"/>
                  <a:gd name="connsiteX9" fmla="*/ 203200 w 2089150"/>
                  <a:gd name="connsiteY9" fmla="*/ 485775 h 762000"/>
                  <a:gd name="connsiteX10" fmla="*/ 282575 w 2089150"/>
                  <a:gd name="connsiteY10" fmla="*/ 514350 h 762000"/>
                  <a:gd name="connsiteX11" fmla="*/ 285750 w 2089150"/>
                  <a:gd name="connsiteY11" fmla="*/ 546100 h 762000"/>
                  <a:gd name="connsiteX12" fmla="*/ 339725 w 2089150"/>
                  <a:gd name="connsiteY12" fmla="*/ 584200 h 762000"/>
                  <a:gd name="connsiteX13" fmla="*/ 339725 w 2089150"/>
                  <a:gd name="connsiteY13" fmla="*/ 622300 h 762000"/>
                  <a:gd name="connsiteX14" fmla="*/ 330200 w 2089150"/>
                  <a:gd name="connsiteY14" fmla="*/ 669925 h 762000"/>
                  <a:gd name="connsiteX15" fmla="*/ 400050 w 2089150"/>
                  <a:gd name="connsiteY15" fmla="*/ 641350 h 762000"/>
                  <a:gd name="connsiteX16" fmla="*/ 393700 w 2089150"/>
                  <a:gd name="connsiteY16" fmla="*/ 720725 h 762000"/>
                  <a:gd name="connsiteX17" fmla="*/ 390525 w 2089150"/>
                  <a:gd name="connsiteY17" fmla="*/ 762000 h 762000"/>
                  <a:gd name="connsiteX18" fmla="*/ 482600 w 2089150"/>
                  <a:gd name="connsiteY18" fmla="*/ 701675 h 762000"/>
                  <a:gd name="connsiteX19" fmla="*/ 530225 w 2089150"/>
                  <a:gd name="connsiteY19" fmla="*/ 644525 h 762000"/>
                  <a:gd name="connsiteX20" fmla="*/ 552450 w 2089150"/>
                  <a:gd name="connsiteY20" fmla="*/ 561975 h 762000"/>
                  <a:gd name="connsiteX21" fmla="*/ 536575 w 2089150"/>
                  <a:gd name="connsiteY21" fmla="*/ 504825 h 762000"/>
                  <a:gd name="connsiteX22" fmla="*/ 568325 w 2089150"/>
                  <a:gd name="connsiteY22" fmla="*/ 466725 h 762000"/>
                  <a:gd name="connsiteX23" fmla="*/ 587375 w 2089150"/>
                  <a:gd name="connsiteY23" fmla="*/ 530225 h 762000"/>
                  <a:gd name="connsiteX24" fmla="*/ 647700 w 2089150"/>
                  <a:gd name="connsiteY24" fmla="*/ 504825 h 762000"/>
                  <a:gd name="connsiteX25" fmla="*/ 676275 w 2089150"/>
                  <a:gd name="connsiteY25" fmla="*/ 511175 h 762000"/>
                  <a:gd name="connsiteX26" fmla="*/ 730250 w 2089150"/>
                  <a:gd name="connsiteY26" fmla="*/ 555625 h 762000"/>
                  <a:gd name="connsiteX27" fmla="*/ 796925 w 2089150"/>
                  <a:gd name="connsiteY27" fmla="*/ 514350 h 762000"/>
                  <a:gd name="connsiteX28" fmla="*/ 828675 w 2089150"/>
                  <a:gd name="connsiteY28" fmla="*/ 546100 h 762000"/>
                  <a:gd name="connsiteX29" fmla="*/ 796925 w 2089150"/>
                  <a:gd name="connsiteY29" fmla="*/ 574675 h 762000"/>
                  <a:gd name="connsiteX30" fmla="*/ 850900 w 2089150"/>
                  <a:gd name="connsiteY30" fmla="*/ 628650 h 762000"/>
                  <a:gd name="connsiteX31" fmla="*/ 898525 w 2089150"/>
                  <a:gd name="connsiteY31" fmla="*/ 660400 h 762000"/>
                  <a:gd name="connsiteX32" fmla="*/ 993775 w 2089150"/>
                  <a:gd name="connsiteY32" fmla="*/ 631825 h 762000"/>
                  <a:gd name="connsiteX33" fmla="*/ 1003300 w 2089150"/>
                  <a:gd name="connsiteY33" fmla="*/ 650875 h 762000"/>
                  <a:gd name="connsiteX34" fmla="*/ 1085850 w 2089150"/>
                  <a:gd name="connsiteY34" fmla="*/ 625475 h 762000"/>
                  <a:gd name="connsiteX35" fmla="*/ 1111250 w 2089150"/>
                  <a:gd name="connsiteY35" fmla="*/ 561975 h 762000"/>
                  <a:gd name="connsiteX36" fmla="*/ 1168400 w 2089150"/>
                  <a:gd name="connsiteY36" fmla="*/ 558800 h 762000"/>
                  <a:gd name="connsiteX37" fmla="*/ 1228725 w 2089150"/>
                  <a:gd name="connsiteY37" fmla="*/ 495300 h 762000"/>
                  <a:gd name="connsiteX38" fmla="*/ 1289050 w 2089150"/>
                  <a:gd name="connsiteY38" fmla="*/ 517525 h 762000"/>
                  <a:gd name="connsiteX39" fmla="*/ 1349375 w 2089150"/>
                  <a:gd name="connsiteY39" fmla="*/ 523875 h 762000"/>
                  <a:gd name="connsiteX40" fmla="*/ 1384300 w 2089150"/>
                  <a:gd name="connsiteY40" fmla="*/ 485775 h 762000"/>
                  <a:gd name="connsiteX41" fmla="*/ 1549400 w 2089150"/>
                  <a:gd name="connsiteY41" fmla="*/ 479425 h 762000"/>
                  <a:gd name="connsiteX42" fmla="*/ 1558925 w 2089150"/>
                  <a:gd name="connsiteY42" fmla="*/ 406400 h 762000"/>
                  <a:gd name="connsiteX43" fmla="*/ 1612900 w 2089150"/>
                  <a:gd name="connsiteY43" fmla="*/ 377825 h 762000"/>
                  <a:gd name="connsiteX44" fmla="*/ 1597025 w 2089150"/>
                  <a:gd name="connsiteY44" fmla="*/ 438150 h 762000"/>
                  <a:gd name="connsiteX45" fmla="*/ 1692275 w 2089150"/>
                  <a:gd name="connsiteY45" fmla="*/ 419100 h 762000"/>
                  <a:gd name="connsiteX46" fmla="*/ 1749425 w 2089150"/>
                  <a:gd name="connsiteY46" fmla="*/ 466725 h 762000"/>
                  <a:gd name="connsiteX47" fmla="*/ 1809750 w 2089150"/>
                  <a:gd name="connsiteY47" fmla="*/ 469900 h 762000"/>
                  <a:gd name="connsiteX48" fmla="*/ 1870075 w 2089150"/>
                  <a:gd name="connsiteY48" fmla="*/ 428625 h 762000"/>
                  <a:gd name="connsiteX49" fmla="*/ 1901825 w 2089150"/>
                  <a:gd name="connsiteY49" fmla="*/ 466725 h 762000"/>
                  <a:gd name="connsiteX50" fmla="*/ 1911350 w 2089150"/>
                  <a:gd name="connsiteY50" fmla="*/ 546100 h 762000"/>
                  <a:gd name="connsiteX51" fmla="*/ 2019300 w 2089150"/>
                  <a:gd name="connsiteY51" fmla="*/ 635000 h 762000"/>
                  <a:gd name="connsiteX52" fmla="*/ 2051050 w 2089150"/>
                  <a:gd name="connsiteY52" fmla="*/ 612775 h 762000"/>
                  <a:gd name="connsiteX53" fmla="*/ 2057400 w 2089150"/>
                  <a:gd name="connsiteY53" fmla="*/ 539750 h 762000"/>
                  <a:gd name="connsiteX54" fmla="*/ 2085975 w 2089150"/>
                  <a:gd name="connsiteY54" fmla="*/ 492125 h 762000"/>
                  <a:gd name="connsiteX55" fmla="*/ 2089150 w 2089150"/>
                  <a:gd name="connsiteY55" fmla="*/ 419100 h 762000"/>
                  <a:gd name="connsiteX56" fmla="*/ 2051050 w 2089150"/>
                  <a:gd name="connsiteY56" fmla="*/ 406400 h 762000"/>
                  <a:gd name="connsiteX57" fmla="*/ 2003425 w 2089150"/>
                  <a:gd name="connsiteY57" fmla="*/ 409575 h 762000"/>
                  <a:gd name="connsiteX58" fmla="*/ 1981200 w 2089150"/>
                  <a:gd name="connsiteY58" fmla="*/ 374650 h 762000"/>
                  <a:gd name="connsiteX59" fmla="*/ 2025650 w 2089150"/>
                  <a:gd name="connsiteY59" fmla="*/ 327025 h 762000"/>
                  <a:gd name="connsiteX60" fmla="*/ 2038350 w 2089150"/>
                  <a:gd name="connsiteY60" fmla="*/ 282575 h 762000"/>
                  <a:gd name="connsiteX61" fmla="*/ 1987550 w 2089150"/>
                  <a:gd name="connsiteY61" fmla="*/ 184150 h 762000"/>
                  <a:gd name="connsiteX62" fmla="*/ 1920875 w 2089150"/>
                  <a:gd name="connsiteY62" fmla="*/ 130175 h 762000"/>
                  <a:gd name="connsiteX63" fmla="*/ 1876425 w 2089150"/>
                  <a:gd name="connsiteY63" fmla="*/ 82550 h 762000"/>
                  <a:gd name="connsiteX64" fmla="*/ 1978025 w 2089150"/>
                  <a:gd name="connsiteY64" fmla="*/ 0 h 762000"/>
                  <a:gd name="connsiteX0" fmla="*/ 0 w 2089150"/>
                  <a:gd name="connsiteY0" fmla="*/ 728458 h 766558"/>
                  <a:gd name="connsiteX1" fmla="*/ 57150 w 2089150"/>
                  <a:gd name="connsiteY1" fmla="*/ 639558 h 766558"/>
                  <a:gd name="connsiteX2" fmla="*/ 92075 w 2089150"/>
                  <a:gd name="connsiteY2" fmla="*/ 639558 h 766558"/>
                  <a:gd name="connsiteX3" fmla="*/ 92075 w 2089150"/>
                  <a:gd name="connsiteY3" fmla="*/ 572883 h 766558"/>
                  <a:gd name="connsiteX4" fmla="*/ 57150 w 2089150"/>
                  <a:gd name="connsiteY4" fmla="*/ 557008 h 766558"/>
                  <a:gd name="connsiteX5" fmla="*/ 34925 w 2089150"/>
                  <a:gd name="connsiteY5" fmla="*/ 487158 h 766558"/>
                  <a:gd name="connsiteX6" fmla="*/ 104775 w 2089150"/>
                  <a:gd name="connsiteY6" fmla="*/ 512558 h 766558"/>
                  <a:gd name="connsiteX7" fmla="*/ 158750 w 2089150"/>
                  <a:gd name="connsiteY7" fmla="*/ 461758 h 766558"/>
                  <a:gd name="connsiteX8" fmla="*/ 222250 w 2089150"/>
                  <a:gd name="connsiteY8" fmla="*/ 464933 h 766558"/>
                  <a:gd name="connsiteX9" fmla="*/ 203200 w 2089150"/>
                  <a:gd name="connsiteY9" fmla="*/ 490333 h 766558"/>
                  <a:gd name="connsiteX10" fmla="*/ 282575 w 2089150"/>
                  <a:gd name="connsiteY10" fmla="*/ 518908 h 766558"/>
                  <a:gd name="connsiteX11" fmla="*/ 285750 w 2089150"/>
                  <a:gd name="connsiteY11" fmla="*/ 550658 h 766558"/>
                  <a:gd name="connsiteX12" fmla="*/ 339725 w 2089150"/>
                  <a:gd name="connsiteY12" fmla="*/ 588758 h 766558"/>
                  <a:gd name="connsiteX13" fmla="*/ 339725 w 2089150"/>
                  <a:gd name="connsiteY13" fmla="*/ 626858 h 766558"/>
                  <a:gd name="connsiteX14" fmla="*/ 330200 w 2089150"/>
                  <a:gd name="connsiteY14" fmla="*/ 674483 h 766558"/>
                  <a:gd name="connsiteX15" fmla="*/ 400050 w 2089150"/>
                  <a:gd name="connsiteY15" fmla="*/ 645908 h 766558"/>
                  <a:gd name="connsiteX16" fmla="*/ 393700 w 2089150"/>
                  <a:gd name="connsiteY16" fmla="*/ 725283 h 766558"/>
                  <a:gd name="connsiteX17" fmla="*/ 390525 w 2089150"/>
                  <a:gd name="connsiteY17" fmla="*/ 766558 h 766558"/>
                  <a:gd name="connsiteX18" fmla="*/ 482600 w 2089150"/>
                  <a:gd name="connsiteY18" fmla="*/ 706233 h 766558"/>
                  <a:gd name="connsiteX19" fmla="*/ 530225 w 2089150"/>
                  <a:gd name="connsiteY19" fmla="*/ 649083 h 766558"/>
                  <a:gd name="connsiteX20" fmla="*/ 552450 w 2089150"/>
                  <a:gd name="connsiteY20" fmla="*/ 566533 h 766558"/>
                  <a:gd name="connsiteX21" fmla="*/ 536575 w 2089150"/>
                  <a:gd name="connsiteY21" fmla="*/ 509383 h 766558"/>
                  <a:gd name="connsiteX22" fmla="*/ 568325 w 2089150"/>
                  <a:gd name="connsiteY22" fmla="*/ 471283 h 766558"/>
                  <a:gd name="connsiteX23" fmla="*/ 587375 w 2089150"/>
                  <a:gd name="connsiteY23" fmla="*/ 534783 h 766558"/>
                  <a:gd name="connsiteX24" fmla="*/ 647700 w 2089150"/>
                  <a:gd name="connsiteY24" fmla="*/ 509383 h 766558"/>
                  <a:gd name="connsiteX25" fmla="*/ 676275 w 2089150"/>
                  <a:gd name="connsiteY25" fmla="*/ 515733 h 766558"/>
                  <a:gd name="connsiteX26" fmla="*/ 730250 w 2089150"/>
                  <a:gd name="connsiteY26" fmla="*/ 560183 h 766558"/>
                  <a:gd name="connsiteX27" fmla="*/ 796925 w 2089150"/>
                  <a:gd name="connsiteY27" fmla="*/ 518908 h 766558"/>
                  <a:gd name="connsiteX28" fmla="*/ 828675 w 2089150"/>
                  <a:gd name="connsiteY28" fmla="*/ 550658 h 766558"/>
                  <a:gd name="connsiteX29" fmla="*/ 796925 w 2089150"/>
                  <a:gd name="connsiteY29" fmla="*/ 579233 h 766558"/>
                  <a:gd name="connsiteX30" fmla="*/ 850900 w 2089150"/>
                  <a:gd name="connsiteY30" fmla="*/ 633208 h 766558"/>
                  <a:gd name="connsiteX31" fmla="*/ 898525 w 2089150"/>
                  <a:gd name="connsiteY31" fmla="*/ 664958 h 766558"/>
                  <a:gd name="connsiteX32" fmla="*/ 993775 w 2089150"/>
                  <a:gd name="connsiteY32" fmla="*/ 636383 h 766558"/>
                  <a:gd name="connsiteX33" fmla="*/ 1003300 w 2089150"/>
                  <a:gd name="connsiteY33" fmla="*/ 655433 h 766558"/>
                  <a:gd name="connsiteX34" fmla="*/ 1085850 w 2089150"/>
                  <a:gd name="connsiteY34" fmla="*/ 630033 h 766558"/>
                  <a:gd name="connsiteX35" fmla="*/ 1111250 w 2089150"/>
                  <a:gd name="connsiteY35" fmla="*/ 566533 h 766558"/>
                  <a:gd name="connsiteX36" fmla="*/ 1168400 w 2089150"/>
                  <a:gd name="connsiteY36" fmla="*/ 563358 h 766558"/>
                  <a:gd name="connsiteX37" fmla="*/ 1228725 w 2089150"/>
                  <a:gd name="connsiteY37" fmla="*/ 499858 h 766558"/>
                  <a:gd name="connsiteX38" fmla="*/ 1289050 w 2089150"/>
                  <a:gd name="connsiteY38" fmla="*/ 522083 h 766558"/>
                  <a:gd name="connsiteX39" fmla="*/ 1349375 w 2089150"/>
                  <a:gd name="connsiteY39" fmla="*/ 528433 h 766558"/>
                  <a:gd name="connsiteX40" fmla="*/ 1384300 w 2089150"/>
                  <a:gd name="connsiteY40" fmla="*/ 490333 h 766558"/>
                  <a:gd name="connsiteX41" fmla="*/ 1549400 w 2089150"/>
                  <a:gd name="connsiteY41" fmla="*/ 483983 h 766558"/>
                  <a:gd name="connsiteX42" fmla="*/ 1558925 w 2089150"/>
                  <a:gd name="connsiteY42" fmla="*/ 410958 h 766558"/>
                  <a:gd name="connsiteX43" fmla="*/ 1612900 w 2089150"/>
                  <a:gd name="connsiteY43" fmla="*/ 382383 h 766558"/>
                  <a:gd name="connsiteX44" fmla="*/ 1597025 w 2089150"/>
                  <a:gd name="connsiteY44" fmla="*/ 442708 h 766558"/>
                  <a:gd name="connsiteX45" fmla="*/ 1692275 w 2089150"/>
                  <a:gd name="connsiteY45" fmla="*/ 423658 h 766558"/>
                  <a:gd name="connsiteX46" fmla="*/ 1749425 w 2089150"/>
                  <a:gd name="connsiteY46" fmla="*/ 471283 h 766558"/>
                  <a:gd name="connsiteX47" fmla="*/ 1809750 w 2089150"/>
                  <a:gd name="connsiteY47" fmla="*/ 474458 h 766558"/>
                  <a:gd name="connsiteX48" fmla="*/ 1870075 w 2089150"/>
                  <a:gd name="connsiteY48" fmla="*/ 433183 h 766558"/>
                  <a:gd name="connsiteX49" fmla="*/ 1901825 w 2089150"/>
                  <a:gd name="connsiteY49" fmla="*/ 471283 h 766558"/>
                  <a:gd name="connsiteX50" fmla="*/ 1911350 w 2089150"/>
                  <a:gd name="connsiteY50" fmla="*/ 550658 h 766558"/>
                  <a:gd name="connsiteX51" fmla="*/ 2019300 w 2089150"/>
                  <a:gd name="connsiteY51" fmla="*/ 639558 h 766558"/>
                  <a:gd name="connsiteX52" fmla="*/ 2051050 w 2089150"/>
                  <a:gd name="connsiteY52" fmla="*/ 617333 h 766558"/>
                  <a:gd name="connsiteX53" fmla="*/ 2057400 w 2089150"/>
                  <a:gd name="connsiteY53" fmla="*/ 544308 h 766558"/>
                  <a:gd name="connsiteX54" fmla="*/ 2085975 w 2089150"/>
                  <a:gd name="connsiteY54" fmla="*/ 496683 h 766558"/>
                  <a:gd name="connsiteX55" fmla="*/ 2089150 w 2089150"/>
                  <a:gd name="connsiteY55" fmla="*/ 423658 h 766558"/>
                  <a:gd name="connsiteX56" fmla="*/ 2051050 w 2089150"/>
                  <a:gd name="connsiteY56" fmla="*/ 410958 h 766558"/>
                  <a:gd name="connsiteX57" fmla="*/ 2003425 w 2089150"/>
                  <a:gd name="connsiteY57" fmla="*/ 414133 h 766558"/>
                  <a:gd name="connsiteX58" fmla="*/ 1981200 w 2089150"/>
                  <a:gd name="connsiteY58" fmla="*/ 379208 h 766558"/>
                  <a:gd name="connsiteX59" fmla="*/ 2025650 w 2089150"/>
                  <a:gd name="connsiteY59" fmla="*/ 331583 h 766558"/>
                  <a:gd name="connsiteX60" fmla="*/ 2038350 w 2089150"/>
                  <a:gd name="connsiteY60" fmla="*/ 287133 h 766558"/>
                  <a:gd name="connsiteX61" fmla="*/ 1987550 w 2089150"/>
                  <a:gd name="connsiteY61" fmla="*/ 188708 h 766558"/>
                  <a:gd name="connsiteX62" fmla="*/ 1920875 w 2089150"/>
                  <a:gd name="connsiteY62" fmla="*/ 134733 h 766558"/>
                  <a:gd name="connsiteX63" fmla="*/ 1876425 w 2089150"/>
                  <a:gd name="connsiteY63" fmla="*/ 87108 h 766558"/>
                  <a:gd name="connsiteX64" fmla="*/ 1978025 w 2089150"/>
                  <a:gd name="connsiteY64" fmla="*/ 4558 h 766558"/>
                  <a:gd name="connsiteX65" fmla="*/ 1984376 w 2089150"/>
                  <a:gd name="connsiteY65" fmla="*/ 10909 h 766558"/>
                  <a:gd name="connsiteX0" fmla="*/ 0 w 2105026"/>
                  <a:gd name="connsiteY0" fmla="*/ 803293 h 841393"/>
                  <a:gd name="connsiteX1" fmla="*/ 57150 w 2105026"/>
                  <a:gd name="connsiteY1" fmla="*/ 714393 h 841393"/>
                  <a:gd name="connsiteX2" fmla="*/ 92075 w 2105026"/>
                  <a:gd name="connsiteY2" fmla="*/ 714393 h 841393"/>
                  <a:gd name="connsiteX3" fmla="*/ 92075 w 2105026"/>
                  <a:gd name="connsiteY3" fmla="*/ 647718 h 841393"/>
                  <a:gd name="connsiteX4" fmla="*/ 57150 w 2105026"/>
                  <a:gd name="connsiteY4" fmla="*/ 631843 h 841393"/>
                  <a:gd name="connsiteX5" fmla="*/ 34925 w 2105026"/>
                  <a:gd name="connsiteY5" fmla="*/ 561993 h 841393"/>
                  <a:gd name="connsiteX6" fmla="*/ 104775 w 2105026"/>
                  <a:gd name="connsiteY6" fmla="*/ 587393 h 841393"/>
                  <a:gd name="connsiteX7" fmla="*/ 158750 w 2105026"/>
                  <a:gd name="connsiteY7" fmla="*/ 536593 h 841393"/>
                  <a:gd name="connsiteX8" fmla="*/ 222250 w 2105026"/>
                  <a:gd name="connsiteY8" fmla="*/ 539768 h 841393"/>
                  <a:gd name="connsiteX9" fmla="*/ 203200 w 2105026"/>
                  <a:gd name="connsiteY9" fmla="*/ 565168 h 841393"/>
                  <a:gd name="connsiteX10" fmla="*/ 282575 w 2105026"/>
                  <a:gd name="connsiteY10" fmla="*/ 593743 h 841393"/>
                  <a:gd name="connsiteX11" fmla="*/ 285750 w 2105026"/>
                  <a:gd name="connsiteY11" fmla="*/ 625493 h 841393"/>
                  <a:gd name="connsiteX12" fmla="*/ 339725 w 2105026"/>
                  <a:gd name="connsiteY12" fmla="*/ 663593 h 841393"/>
                  <a:gd name="connsiteX13" fmla="*/ 339725 w 2105026"/>
                  <a:gd name="connsiteY13" fmla="*/ 701693 h 841393"/>
                  <a:gd name="connsiteX14" fmla="*/ 330200 w 2105026"/>
                  <a:gd name="connsiteY14" fmla="*/ 749318 h 841393"/>
                  <a:gd name="connsiteX15" fmla="*/ 400050 w 2105026"/>
                  <a:gd name="connsiteY15" fmla="*/ 720743 h 841393"/>
                  <a:gd name="connsiteX16" fmla="*/ 393700 w 2105026"/>
                  <a:gd name="connsiteY16" fmla="*/ 800118 h 841393"/>
                  <a:gd name="connsiteX17" fmla="*/ 390525 w 2105026"/>
                  <a:gd name="connsiteY17" fmla="*/ 841393 h 841393"/>
                  <a:gd name="connsiteX18" fmla="*/ 482600 w 2105026"/>
                  <a:gd name="connsiteY18" fmla="*/ 781068 h 841393"/>
                  <a:gd name="connsiteX19" fmla="*/ 530225 w 2105026"/>
                  <a:gd name="connsiteY19" fmla="*/ 723918 h 841393"/>
                  <a:gd name="connsiteX20" fmla="*/ 552450 w 2105026"/>
                  <a:gd name="connsiteY20" fmla="*/ 641368 h 841393"/>
                  <a:gd name="connsiteX21" fmla="*/ 536575 w 2105026"/>
                  <a:gd name="connsiteY21" fmla="*/ 584218 h 841393"/>
                  <a:gd name="connsiteX22" fmla="*/ 568325 w 2105026"/>
                  <a:gd name="connsiteY22" fmla="*/ 546118 h 841393"/>
                  <a:gd name="connsiteX23" fmla="*/ 587375 w 2105026"/>
                  <a:gd name="connsiteY23" fmla="*/ 609618 h 841393"/>
                  <a:gd name="connsiteX24" fmla="*/ 647700 w 2105026"/>
                  <a:gd name="connsiteY24" fmla="*/ 584218 h 841393"/>
                  <a:gd name="connsiteX25" fmla="*/ 676275 w 2105026"/>
                  <a:gd name="connsiteY25" fmla="*/ 590568 h 841393"/>
                  <a:gd name="connsiteX26" fmla="*/ 730250 w 2105026"/>
                  <a:gd name="connsiteY26" fmla="*/ 635018 h 841393"/>
                  <a:gd name="connsiteX27" fmla="*/ 796925 w 2105026"/>
                  <a:gd name="connsiteY27" fmla="*/ 593743 h 841393"/>
                  <a:gd name="connsiteX28" fmla="*/ 828675 w 2105026"/>
                  <a:gd name="connsiteY28" fmla="*/ 625493 h 841393"/>
                  <a:gd name="connsiteX29" fmla="*/ 796925 w 2105026"/>
                  <a:gd name="connsiteY29" fmla="*/ 654068 h 841393"/>
                  <a:gd name="connsiteX30" fmla="*/ 850900 w 2105026"/>
                  <a:gd name="connsiteY30" fmla="*/ 708043 h 841393"/>
                  <a:gd name="connsiteX31" fmla="*/ 898525 w 2105026"/>
                  <a:gd name="connsiteY31" fmla="*/ 739793 h 841393"/>
                  <a:gd name="connsiteX32" fmla="*/ 993775 w 2105026"/>
                  <a:gd name="connsiteY32" fmla="*/ 711218 h 841393"/>
                  <a:gd name="connsiteX33" fmla="*/ 1003300 w 2105026"/>
                  <a:gd name="connsiteY33" fmla="*/ 730268 h 841393"/>
                  <a:gd name="connsiteX34" fmla="*/ 1085850 w 2105026"/>
                  <a:gd name="connsiteY34" fmla="*/ 704868 h 841393"/>
                  <a:gd name="connsiteX35" fmla="*/ 1111250 w 2105026"/>
                  <a:gd name="connsiteY35" fmla="*/ 641368 h 841393"/>
                  <a:gd name="connsiteX36" fmla="*/ 1168400 w 2105026"/>
                  <a:gd name="connsiteY36" fmla="*/ 638193 h 841393"/>
                  <a:gd name="connsiteX37" fmla="*/ 1228725 w 2105026"/>
                  <a:gd name="connsiteY37" fmla="*/ 574693 h 841393"/>
                  <a:gd name="connsiteX38" fmla="*/ 1289050 w 2105026"/>
                  <a:gd name="connsiteY38" fmla="*/ 596918 h 841393"/>
                  <a:gd name="connsiteX39" fmla="*/ 1349375 w 2105026"/>
                  <a:gd name="connsiteY39" fmla="*/ 603268 h 841393"/>
                  <a:gd name="connsiteX40" fmla="*/ 1384300 w 2105026"/>
                  <a:gd name="connsiteY40" fmla="*/ 565168 h 841393"/>
                  <a:gd name="connsiteX41" fmla="*/ 1549400 w 2105026"/>
                  <a:gd name="connsiteY41" fmla="*/ 558818 h 841393"/>
                  <a:gd name="connsiteX42" fmla="*/ 1558925 w 2105026"/>
                  <a:gd name="connsiteY42" fmla="*/ 485793 h 841393"/>
                  <a:gd name="connsiteX43" fmla="*/ 1612900 w 2105026"/>
                  <a:gd name="connsiteY43" fmla="*/ 457218 h 841393"/>
                  <a:gd name="connsiteX44" fmla="*/ 1597025 w 2105026"/>
                  <a:gd name="connsiteY44" fmla="*/ 517543 h 841393"/>
                  <a:gd name="connsiteX45" fmla="*/ 1692275 w 2105026"/>
                  <a:gd name="connsiteY45" fmla="*/ 498493 h 841393"/>
                  <a:gd name="connsiteX46" fmla="*/ 1749425 w 2105026"/>
                  <a:gd name="connsiteY46" fmla="*/ 546118 h 841393"/>
                  <a:gd name="connsiteX47" fmla="*/ 1809750 w 2105026"/>
                  <a:gd name="connsiteY47" fmla="*/ 549293 h 841393"/>
                  <a:gd name="connsiteX48" fmla="*/ 1870075 w 2105026"/>
                  <a:gd name="connsiteY48" fmla="*/ 508018 h 841393"/>
                  <a:gd name="connsiteX49" fmla="*/ 1901825 w 2105026"/>
                  <a:gd name="connsiteY49" fmla="*/ 546118 h 841393"/>
                  <a:gd name="connsiteX50" fmla="*/ 1911350 w 2105026"/>
                  <a:gd name="connsiteY50" fmla="*/ 625493 h 841393"/>
                  <a:gd name="connsiteX51" fmla="*/ 2019300 w 2105026"/>
                  <a:gd name="connsiteY51" fmla="*/ 714393 h 841393"/>
                  <a:gd name="connsiteX52" fmla="*/ 2051050 w 2105026"/>
                  <a:gd name="connsiteY52" fmla="*/ 692168 h 841393"/>
                  <a:gd name="connsiteX53" fmla="*/ 2057400 w 2105026"/>
                  <a:gd name="connsiteY53" fmla="*/ 619143 h 841393"/>
                  <a:gd name="connsiteX54" fmla="*/ 2085975 w 2105026"/>
                  <a:gd name="connsiteY54" fmla="*/ 571518 h 841393"/>
                  <a:gd name="connsiteX55" fmla="*/ 2089150 w 2105026"/>
                  <a:gd name="connsiteY55" fmla="*/ 498493 h 841393"/>
                  <a:gd name="connsiteX56" fmla="*/ 2051050 w 2105026"/>
                  <a:gd name="connsiteY56" fmla="*/ 485793 h 841393"/>
                  <a:gd name="connsiteX57" fmla="*/ 2003425 w 2105026"/>
                  <a:gd name="connsiteY57" fmla="*/ 488968 h 841393"/>
                  <a:gd name="connsiteX58" fmla="*/ 1981200 w 2105026"/>
                  <a:gd name="connsiteY58" fmla="*/ 454043 h 841393"/>
                  <a:gd name="connsiteX59" fmla="*/ 2025650 w 2105026"/>
                  <a:gd name="connsiteY59" fmla="*/ 406418 h 841393"/>
                  <a:gd name="connsiteX60" fmla="*/ 2038350 w 2105026"/>
                  <a:gd name="connsiteY60" fmla="*/ 361968 h 841393"/>
                  <a:gd name="connsiteX61" fmla="*/ 1987550 w 2105026"/>
                  <a:gd name="connsiteY61" fmla="*/ 263543 h 841393"/>
                  <a:gd name="connsiteX62" fmla="*/ 1920875 w 2105026"/>
                  <a:gd name="connsiteY62" fmla="*/ 209568 h 841393"/>
                  <a:gd name="connsiteX63" fmla="*/ 1876425 w 2105026"/>
                  <a:gd name="connsiteY63" fmla="*/ 161943 h 841393"/>
                  <a:gd name="connsiteX64" fmla="*/ 1978025 w 2105026"/>
                  <a:gd name="connsiteY64" fmla="*/ 79393 h 841393"/>
                  <a:gd name="connsiteX65" fmla="*/ 2105026 w 2105026"/>
                  <a:gd name="connsiteY65" fmla="*/ 19 h 841393"/>
                  <a:gd name="connsiteX0" fmla="*/ 0 w 2206626"/>
                  <a:gd name="connsiteY0" fmla="*/ 822338 h 860438"/>
                  <a:gd name="connsiteX1" fmla="*/ 57150 w 2206626"/>
                  <a:gd name="connsiteY1" fmla="*/ 733438 h 860438"/>
                  <a:gd name="connsiteX2" fmla="*/ 92075 w 2206626"/>
                  <a:gd name="connsiteY2" fmla="*/ 733438 h 860438"/>
                  <a:gd name="connsiteX3" fmla="*/ 92075 w 2206626"/>
                  <a:gd name="connsiteY3" fmla="*/ 666763 h 860438"/>
                  <a:gd name="connsiteX4" fmla="*/ 57150 w 2206626"/>
                  <a:gd name="connsiteY4" fmla="*/ 650888 h 860438"/>
                  <a:gd name="connsiteX5" fmla="*/ 34925 w 2206626"/>
                  <a:gd name="connsiteY5" fmla="*/ 581038 h 860438"/>
                  <a:gd name="connsiteX6" fmla="*/ 104775 w 2206626"/>
                  <a:gd name="connsiteY6" fmla="*/ 606438 h 860438"/>
                  <a:gd name="connsiteX7" fmla="*/ 158750 w 2206626"/>
                  <a:gd name="connsiteY7" fmla="*/ 555638 h 860438"/>
                  <a:gd name="connsiteX8" fmla="*/ 222250 w 2206626"/>
                  <a:gd name="connsiteY8" fmla="*/ 558813 h 860438"/>
                  <a:gd name="connsiteX9" fmla="*/ 203200 w 2206626"/>
                  <a:gd name="connsiteY9" fmla="*/ 584213 h 860438"/>
                  <a:gd name="connsiteX10" fmla="*/ 282575 w 2206626"/>
                  <a:gd name="connsiteY10" fmla="*/ 612788 h 860438"/>
                  <a:gd name="connsiteX11" fmla="*/ 285750 w 2206626"/>
                  <a:gd name="connsiteY11" fmla="*/ 644538 h 860438"/>
                  <a:gd name="connsiteX12" fmla="*/ 339725 w 2206626"/>
                  <a:gd name="connsiteY12" fmla="*/ 682638 h 860438"/>
                  <a:gd name="connsiteX13" fmla="*/ 339725 w 2206626"/>
                  <a:gd name="connsiteY13" fmla="*/ 720738 h 860438"/>
                  <a:gd name="connsiteX14" fmla="*/ 330200 w 2206626"/>
                  <a:gd name="connsiteY14" fmla="*/ 768363 h 860438"/>
                  <a:gd name="connsiteX15" fmla="*/ 400050 w 2206626"/>
                  <a:gd name="connsiteY15" fmla="*/ 739788 h 860438"/>
                  <a:gd name="connsiteX16" fmla="*/ 393700 w 2206626"/>
                  <a:gd name="connsiteY16" fmla="*/ 819163 h 860438"/>
                  <a:gd name="connsiteX17" fmla="*/ 390525 w 2206626"/>
                  <a:gd name="connsiteY17" fmla="*/ 860438 h 860438"/>
                  <a:gd name="connsiteX18" fmla="*/ 482600 w 2206626"/>
                  <a:gd name="connsiteY18" fmla="*/ 800113 h 860438"/>
                  <a:gd name="connsiteX19" fmla="*/ 530225 w 2206626"/>
                  <a:gd name="connsiteY19" fmla="*/ 742963 h 860438"/>
                  <a:gd name="connsiteX20" fmla="*/ 552450 w 2206626"/>
                  <a:gd name="connsiteY20" fmla="*/ 660413 h 860438"/>
                  <a:gd name="connsiteX21" fmla="*/ 536575 w 2206626"/>
                  <a:gd name="connsiteY21" fmla="*/ 603263 h 860438"/>
                  <a:gd name="connsiteX22" fmla="*/ 568325 w 2206626"/>
                  <a:gd name="connsiteY22" fmla="*/ 565163 h 860438"/>
                  <a:gd name="connsiteX23" fmla="*/ 587375 w 2206626"/>
                  <a:gd name="connsiteY23" fmla="*/ 628663 h 860438"/>
                  <a:gd name="connsiteX24" fmla="*/ 647700 w 2206626"/>
                  <a:gd name="connsiteY24" fmla="*/ 603263 h 860438"/>
                  <a:gd name="connsiteX25" fmla="*/ 676275 w 2206626"/>
                  <a:gd name="connsiteY25" fmla="*/ 609613 h 860438"/>
                  <a:gd name="connsiteX26" fmla="*/ 730250 w 2206626"/>
                  <a:gd name="connsiteY26" fmla="*/ 654063 h 860438"/>
                  <a:gd name="connsiteX27" fmla="*/ 796925 w 2206626"/>
                  <a:gd name="connsiteY27" fmla="*/ 612788 h 860438"/>
                  <a:gd name="connsiteX28" fmla="*/ 828675 w 2206626"/>
                  <a:gd name="connsiteY28" fmla="*/ 644538 h 860438"/>
                  <a:gd name="connsiteX29" fmla="*/ 796925 w 2206626"/>
                  <a:gd name="connsiteY29" fmla="*/ 673113 h 860438"/>
                  <a:gd name="connsiteX30" fmla="*/ 850900 w 2206626"/>
                  <a:gd name="connsiteY30" fmla="*/ 727088 h 860438"/>
                  <a:gd name="connsiteX31" fmla="*/ 898525 w 2206626"/>
                  <a:gd name="connsiteY31" fmla="*/ 758838 h 860438"/>
                  <a:gd name="connsiteX32" fmla="*/ 993775 w 2206626"/>
                  <a:gd name="connsiteY32" fmla="*/ 730263 h 860438"/>
                  <a:gd name="connsiteX33" fmla="*/ 1003300 w 2206626"/>
                  <a:gd name="connsiteY33" fmla="*/ 749313 h 860438"/>
                  <a:gd name="connsiteX34" fmla="*/ 1085850 w 2206626"/>
                  <a:gd name="connsiteY34" fmla="*/ 723913 h 860438"/>
                  <a:gd name="connsiteX35" fmla="*/ 1111250 w 2206626"/>
                  <a:gd name="connsiteY35" fmla="*/ 660413 h 860438"/>
                  <a:gd name="connsiteX36" fmla="*/ 1168400 w 2206626"/>
                  <a:gd name="connsiteY36" fmla="*/ 657238 h 860438"/>
                  <a:gd name="connsiteX37" fmla="*/ 1228725 w 2206626"/>
                  <a:gd name="connsiteY37" fmla="*/ 593738 h 860438"/>
                  <a:gd name="connsiteX38" fmla="*/ 1289050 w 2206626"/>
                  <a:gd name="connsiteY38" fmla="*/ 615963 h 860438"/>
                  <a:gd name="connsiteX39" fmla="*/ 1349375 w 2206626"/>
                  <a:gd name="connsiteY39" fmla="*/ 622313 h 860438"/>
                  <a:gd name="connsiteX40" fmla="*/ 1384300 w 2206626"/>
                  <a:gd name="connsiteY40" fmla="*/ 584213 h 860438"/>
                  <a:gd name="connsiteX41" fmla="*/ 1549400 w 2206626"/>
                  <a:gd name="connsiteY41" fmla="*/ 577863 h 860438"/>
                  <a:gd name="connsiteX42" fmla="*/ 1558925 w 2206626"/>
                  <a:gd name="connsiteY42" fmla="*/ 504838 h 860438"/>
                  <a:gd name="connsiteX43" fmla="*/ 1612900 w 2206626"/>
                  <a:gd name="connsiteY43" fmla="*/ 476263 h 860438"/>
                  <a:gd name="connsiteX44" fmla="*/ 1597025 w 2206626"/>
                  <a:gd name="connsiteY44" fmla="*/ 536588 h 860438"/>
                  <a:gd name="connsiteX45" fmla="*/ 1692275 w 2206626"/>
                  <a:gd name="connsiteY45" fmla="*/ 517538 h 860438"/>
                  <a:gd name="connsiteX46" fmla="*/ 1749425 w 2206626"/>
                  <a:gd name="connsiteY46" fmla="*/ 565163 h 860438"/>
                  <a:gd name="connsiteX47" fmla="*/ 1809750 w 2206626"/>
                  <a:gd name="connsiteY47" fmla="*/ 568338 h 860438"/>
                  <a:gd name="connsiteX48" fmla="*/ 1870075 w 2206626"/>
                  <a:gd name="connsiteY48" fmla="*/ 527063 h 860438"/>
                  <a:gd name="connsiteX49" fmla="*/ 1901825 w 2206626"/>
                  <a:gd name="connsiteY49" fmla="*/ 565163 h 860438"/>
                  <a:gd name="connsiteX50" fmla="*/ 1911350 w 2206626"/>
                  <a:gd name="connsiteY50" fmla="*/ 644538 h 860438"/>
                  <a:gd name="connsiteX51" fmla="*/ 2019300 w 2206626"/>
                  <a:gd name="connsiteY51" fmla="*/ 733438 h 860438"/>
                  <a:gd name="connsiteX52" fmla="*/ 2051050 w 2206626"/>
                  <a:gd name="connsiteY52" fmla="*/ 711213 h 860438"/>
                  <a:gd name="connsiteX53" fmla="*/ 2057400 w 2206626"/>
                  <a:gd name="connsiteY53" fmla="*/ 638188 h 860438"/>
                  <a:gd name="connsiteX54" fmla="*/ 2085975 w 2206626"/>
                  <a:gd name="connsiteY54" fmla="*/ 590563 h 860438"/>
                  <a:gd name="connsiteX55" fmla="*/ 2089150 w 2206626"/>
                  <a:gd name="connsiteY55" fmla="*/ 517538 h 860438"/>
                  <a:gd name="connsiteX56" fmla="*/ 2051050 w 2206626"/>
                  <a:gd name="connsiteY56" fmla="*/ 504838 h 860438"/>
                  <a:gd name="connsiteX57" fmla="*/ 2003425 w 2206626"/>
                  <a:gd name="connsiteY57" fmla="*/ 508013 h 860438"/>
                  <a:gd name="connsiteX58" fmla="*/ 1981200 w 2206626"/>
                  <a:gd name="connsiteY58" fmla="*/ 473088 h 860438"/>
                  <a:gd name="connsiteX59" fmla="*/ 2025650 w 2206626"/>
                  <a:gd name="connsiteY59" fmla="*/ 425463 h 860438"/>
                  <a:gd name="connsiteX60" fmla="*/ 2038350 w 2206626"/>
                  <a:gd name="connsiteY60" fmla="*/ 381013 h 860438"/>
                  <a:gd name="connsiteX61" fmla="*/ 1987550 w 2206626"/>
                  <a:gd name="connsiteY61" fmla="*/ 282588 h 860438"/>
                  <a:gd name="connsiteX62" fmla="*/ 1920875 w 2206626"/>
                  <a:gd name="connsiteY62" fmla="*/ 228613 h 860438"/>
                  <a:gd name="connsiteX63" fmla="*/ 1876425 w 2206626"/>
                  <a:gd name="connsiteY63" fmla="*/ 180988 h 860438"/>
                  <a:gd name="connsiteX64" fmla="*/ 1978025 w 2206626"/>
                  <a:gd name="connsiteY64" fmla="*/ 98438 h 860438"/>
                  <a:gd name="connsiteX65" fmla="*/ 2206626 w 2206626"/>
                  <a:gd name="connsiteY65" fmla="*/ 14 h 860438"/>
                  <a:gd name="connsiteX0" fmla="*/ 0 w 2114551"/>
                  <a:gd name="connsiteY0" fmla="*/ 819165 h 857265"/>
                  <a:gd name="connsiteX1" fmla="*/ 57150 w 2114551"/>
                  <a:gd name="connsiteY1" fmla="*/ 730265 h 857265"/>
                  <a:gd name="connsiteX2" fmla="*/ 92075 w 2114551"/>
                  <a:gd name="connsiteY2" fmla="*/ 730265 h 857265"/>
                  <a:gd name="connsiteX3" fmla="*/ 92075 w 2114551"/>
                  <a:gd name="connsiteY3" fmla="*/ 663590 h 857265"/>
                  <a:gd name="connsiteX4" fmla="*/ 57150 w 2114551"/>
                  <a:gd name="connsiteY4" fmla="*/ 647715 h 857265"/>
                  <a:gd name="connsiteX5" fmla="*/ 34925 w 2114551"/>
                  <a:gd name="connsiteY5" fmla="*/ 577865 h 857265"/>
                  <a:gd name="connsiteX6" fmla="*/ 104775 w 2114551"/>
                  <a:gd name="connsiteY6" fmla="*/ 603265 h 857265"/>
                  <a:gd name="connsiteX7" fmla="*/ 158750 w 2114551"/>
                  <a:gd name="connsiteY7" fmla="*/ 552465 h 857265"/>
                  <a:gd name="connsiteX8" fmla="*/ 222250 w 2114551"/>
                  <a:gd name="connsiteY8" fmla="*/ 555640 h 857265"/>
                  <a:gd name="connsiteX9" fmla="*/ 203200 w 2114551"/>
                  <a:gd name="connsiteY9" fmla="*/ 581040 h 857265"/>
                  <a:gd name="connsiteX10" fmla="*/ 282575 w 2114551"/>
                  <a:gd name="connsiteY10" fmla="*/ 609615 h 857265"/>
                  <a:gd name="connsiteX11" fmla="*/ 285750 w 2114551"/>
                  <a:gd name="connsiteY11" fmla="*/ 641365 h 857265"/>
                  <a:gd name="connsiteX12" fmla="*/ 339725 w 2114551"/>
                  <a:gd name="connsiteY12" fmla="*/ 679465 h 857265"/>
                  <a:gd name="connsiteX13" fmla="*/ 339725 w 2114551"/>
                  <a:gd name="connsiteY13" fmla="*/ 717565 h 857265"/>
                  <a:gd name="connsiteX14" fmla="*/ 330200 w 2114551"/>
                  <a:gd name="connsiteY14" fmla="*/ 765190 h 857265"/>
                  <a:gd name="connsiteX15" fmla="*/ 400050 w 2114551"/>
                  <a:gd name="connsiteY15" fmla="*/ 736615 h 857265"/>
                  <a:gd name="connsiteX16" fmla="*/ 393700 w 2114551"/>
                  <a:gd name="connsiteY16" fmla="*/ 815990 h 857265"/>
                  <a:gd name="connsiteX17" fmla="*/ 390525 w 2114551"/>
                  <a:gd name="connsiteY17" fmla="*/ 857265 h 857265"/>
                  <a:gd name="connsiteX18" fmla="*/ 482600 w 2114551"/>
                  <a:gd name="connsiteY18" fmla="*/ 796940 h 857265"/>
                  <a:gd name="connsiteX19" fmla="*/ 530225 w 2114551"/>
                  <a:gd name="connsiteY19" fmla="*/ 739790 h 857265"/>
                  <a:gd name="connsiteX20" fmla="*/ 552450 w 2114551"/>
                  <a:gd name="connsiteY20" fmla="*/ 657240 h 857265"/>
                  <a:gd name="connsiteX21" fmla="*/ 536575 w 2114551"/>
                  <a:gd name="connsiteY21" fmla="*/ 600090 h 857265"/>
                  <a:gd name="connsiteX22" fmla="*/ 568325 w 2114551"/>
                  <a:gd name="connsiteY22" fmla="*/ 561990 h 857265"/>
                  <a:gd name="connsiteX23" fmla="*/ 587375 w 2114551"/>
                  <a:gd name="connsiteY23" fmla="*/ 625490 h 857265"/>
                  <a:gd name="connsiteX24" fmla="*/ 647700 w 2114551"/>
                  <a:gd name="connsiteY24" fmla="*/ 600090 h 857265"/>
                  <a:gd name="connsiteX25" fmla="*/ 676275 w 2114551"/>
                  <a:gd name="connsiteY25" fmla="*/ 606440 h 857265"/>
                  <a:gd name="connsiteX26" fmla="*/ 730250 w 2114551"/>
                  <a:gd name="connsiteY26" fmla="*/ 650890 h 857265"/>
                  <a:gd name="connsiteX27" fmla="*/ 796925 w 2114551"/>
                  <a:gd name="connsiteY27" fmla="*/ 609615 h 857265"/>
                  <a:gd name="connsiteX28" fmla="*/ 828675 w 2114551"/>
                  <a:gd name="connsiteY28" fmla="*/ 641365 h 857265"/>
                  <a:gd name="connsiteX29" fmla="*/ 796925 w 2114551"/>
                  <a:gd name="connsiteY29" fmla="*/ 669940 h 857265"/>
                  <a:gd name="connsiteX30" fmla="*/ 850900 w 2114551"/>
                  <a:gd name="connsiteY30" fmla="*/ 723915 h 857265"/>
                  <a:gd name="connsiteX31" fmla="*/ 898525 w 2114551"/>
                  <a:gd name="connsiteY31" fmla="*/ 755665 h 857265"/>
                  <a:gd name="connsiteX32" fmla="*/ 993775 w 2114551"/>
                  <a:gd name="connsiteY32" fmla="*/ 727090 h 857265"/>
                  <a:gd name="connsiteX33" fmla="*/ 1003300 w 2114551"/>
                  <a:gd name="connsiteY33" fmla="*/ 746140 h 857265"/>
                  <a:gd name="connsiteX34" fmla="*/ 1085850 w 2114551"/>
                  <a:gd name="connsiteY34" fmla="*/ 720740 h 857265"/>
                  <a:gd name="connsiteX35" fmla="*/ 1111250 w 2114551"/>
                  <a:gd name="connsiteY35" fmla="*/ 657240 h 857265"/>
                  <a:gd name="connsiteX36" fmla="*/ 1168400 w 2114551"/>
                  <a:gd name="connsiteY36" fmla="*/ 654065 h 857265"/>
                  <a:gd name="connsiteX37" fmla="*/ 1228725 w 2114551"/>
                  <a:gd name="connsiteY37" fmla="*/ 590565 h 857265"/>
                  <a:gd name="connsiteX38" fmla="*/ 1289050 w 2114551"/>
                  <a:gd name="connsiteY38" fmla="*/ 612790 h 857265"/>
                  <a:gd name="connsiteX39" fmla="*/ 1349375 w 2114551"/>
                  <a:gd name="connsiteY39" fmla="*/ 619140 h 857265"/>
                  <a:gd name="connsiteX40" fmla="*/ 1384300 w 2114551"/>
                  <a:gd name="connsiteY40" fmla="*/ 581040 h 857265"/>
                  <a:gd name="connsiteX41" fmla="*/ 1549400 w 2114551"/>
                  <a:gd name="connsiteY41" fmla="*/ 574690 h 857265"/>
                  <a:gd name="connsiteX42" fmla="*/ 1558925 w 2114551"/>
                  <a:gd name="connsiteY42" fmla="*/ 501665 h 857265"/>
                  <a:gd name="connsiteX43" fmla="*/ 1612900 w 2114551"/>
                  <a:gd name="connsiteY43" fmla="*/ 473090 h 857265"/>
                  <a:gd name="connsiteX44" fmla="*/ 1597025 w 2114551"/>
                  <a:gd name="connsiteY44" fmla="*/ 533415 h 857265"/>
                  <a:gd name="connsiteX45" fmla="*/ 1692275 w 2114551"/>
                  <a:gd name="connsiteY45" fmla="*/ 514365 h 857265"/>
                  <a:gd name="connsiteX46" fmla="*/ 1749425 w 2114551"/>
                  <a:gd name="connsiteY46" fmla="*/ 561990 h 857265"/>
                  <a:gd name="connsiteX47" fmla="*/ 1809750 w 2114551"/>
                  <a:gd name="connsiteY47" fmla="*/ 565165 h 857265"/>
                  <a:gd name="connsiteX48" fmla="*/ 1870075 w 2114551"/>
                  <a:gd name="connsiteY48" fmla="*/ 523890 h 857265"/>
                  <a:gd name="connsiteX49" fmla="*/ 1901825 w 2114551"/>
                  <a:gd name="connsiteY49" fmla="*/ 561990 h 857265"/>
                  <a:gd name="connsiteX50" fmla="*/ 1911350 w 2114551"/>
                  <a:gd name="connsiteY50" fmla="*/ 641365 h 857265"/>
                  <a:gd name="connsiteX51" fmla="*/ 2019300 w 2114551"/>
                  <a:gd name="connsiteY51" fmla="*/ 730265 h 857265"/>
                  <a:gd name="connsiteX52" fmla="*/ 2051050 w 2114551"/>
                  <a:gd name="connsiteY52" fmla="*/ 708040 h 857265"/>
                  <a:gd name="connsiteX53" fmla="*/ 2057400 w 2114551"/>
                  <a:gd name="connsiteY53" fmla="*/ 635015 h 857265"/>
                  <a:gd name="connsiteX54" fmla="*/ 2085975 w 2114551"/>
                  <a:gd name="connsiteY54" fmla="*/ 587390 h 857265"/>
                  <a:gd name="connsiteX55" fmla="*/ 2089150 w 2114551"/>
                  <a:gd name="connsiteY55" fmla="*/ 514365 h 857265"/>
                  <a:gd name="connsiteX56" fmla="*/ 2051050 w 2114551"/>
                  <a:gd name="connsiteY56" fmla="*/ 501665 h 857265"/>
                  <a:gd name="connsiteX57" fmla="*/ 2003425 w 2114551"/>
                  <a:gd name="connsiteY57" fmla="*/ 504840 h 857265"/>
                  <a:gd name="connsiteX58" fmla="*/ 1981200 w 2114551"/>
                  <a:gd name="connsiteY58" fmla="*/ 469915 h 857265"/>
                  <a:gd name="connsiteX59" fmla="*/ 2025650 w 2114551"/>
                  <a:gd name="connsiteY59" fmla="*/ 422290 h 857265"/>
                  <a:gd name="connsiteX60" fmla="*/ 2038350 w 2114551"/>
                  <a:gd name="connsiteY60" fmla="*/ 377840 h 857265"/>
                  <a:gd name="connsiteX61" fmla="*/ 1987550 w 2114551"/>
                  <a:gd name="connsiteY61" fmla="*/ 279415 h 857265"/>
                  <a:gd name="connsiteX62" fmla="*/ 1920875 w 2114551"/>
                  <a:gd name="connsiteY62" fmla="*/ 225440 h 857265"/>
                  <a:gd name="connsiteX63" fmla="*/ 1876425 w 2114551"/>
                  <a:gd name="connsiteY63" fmla="*/ 177815 h 857265"/>
                  <a:gd name="connsiteX64" fmla="*/ 1978025 w 2114551"/>
                  <a:gd name="connsiteY64" fmla="*/ 95265 h 857265"/>
                  <a:gd name="connsiteX65" fmla="*/ 2114551 w 2114551"/>
                  <a:gd name="connsiteY65" fmla="*/ 16 h 857265"/>
                  <a:gd name="connsiteX0" fmla="*/ 0 w 2123797"/>
                  <a:gd name="connsiteY0" fmla="*/ 829716 h 867816"/>
                  <a:gd name="connsiteX1" fmla="*/ 57150 w 2123797"/>
                  <a:gd name="connsiteY1" fmla="*/ 740816 h 867816"/>
                  <a:gd name="connsiteX2" fmla="*/ 92075 w 2123797"/>
                  <a:gd name="connsiteY2" fmla="*/ 740816 h 867816"/>
                  <a:gd name="connsiteX3" fmla="*/ 92075 w 2123797"/>
                  <a:gd name="connsiteY3" fmla="*/ 674141 h 867816"/>
                  <a:gd name="connsiteX4" fmla="*/ 57150 w 2123797"/>
                  <a:gd name="connsiteY4" fmla="*/ 658266 h 867816"/>
                  <a:gd name="connsiteX5" fmla="*/ 34925 w 2123797"/>
                  <a:gd name="connsiteY5" fmla="*/ 588416 h 867816"/>
                  <a:gd name="connsiteX6" fmla="*/ 104775 w 2123797"/>
                  <a:gd name="connsiteY6" fmla="*/ 613816 h 867816"/>
                  <a:gd name="connsiteX7" fmla="*/ 158750 w 2123797"/>
                  <a:gd name="connsiteY7" fmla="*/ 563016 h 867816"/>
                  <a:gd name="connsiteX8" fmla="*/ 222250 w 2123797"/>
                  <a:gd name="connsiteY8" fmla="*/ 566191 h 867816"/>
                  <a:gd name="connsiteX9" fmla="*/ 203200 w 2123797"/>
                  <a:gd name="connsiteY9" fmla="*/ 591591 h 867816"/>
                  <a:gd name="connsiteX10" fmla="*/ 282575 w 2123797"/>
                  <a:gd name="connsiteY10" fmla="*/ 620166 h 867816"/>
                  <a:gd name="connsiteX11" fmla="*/ 285750 w 2123797"/>
                  <a:gd name="connsiteY11" fmla="*/ 651916 h 867816"/>
                  <a:gd name="connsiteX12" fmla="*/ 339725 w 2123797"/>
                  <a:gd name="connsiteY12" fmla="*/ 690016 h 867816"/>
                  <a:gd name="connsiteX13" fmla="*/ 339725 w 2123797"/>
                  <a:gd name="connsiteY13" fmla="*/ 728116 h 867816"/>
                  <a:gd name="connsiteX14" fmla="*/ 330200 w 2123797"/>
                  <a:gd name="connsiteY14" fmla="*/ 775741 h 867816"/>
                  <a:gd name="connsiteX15" fmla="*/ 400050 w 2123797"/>
                  <a:gd name="connsiteY15" fmla="*/ 747166 h 867816"/>
                  <a:gd name="connsiteX16" fmla="*/ 393700 w 2123797"/>
                  <a:gd name="connsiteY16" fmla="*/ 826541 h 867816"/>
                  <a:gd name="connsiteX17" fmla="*/ 390525 w 2123797"/>
                  <a:gd name="connsiteY17" fmla="*/ 867816 h 867816"/>
                  <a:gd name="connsiteX18" fmla="*/ 482600 w 2123797"/>
                  <a:gd name="connsiteY18" fmla="*/ 807491 h 867816"/>
                  <a:gd name="connsiteX19" fmla="*/ 530225 w 2123797"/>
                  <a:gd name="connsiteY19" fmla="*/ 750341 h 867816"/>
                  <a:gd name="connsiteX20" fmla="*/ 552450 w 2123797"/>
                  <a:gd name="connsiteY20" fmla="*/ 667791 h 867816"/>
                  <a:gd name="connsiteX21" fmla="*/ 536575 w 2123797"/>
                  <a:gd name="connsiteY21" fmla="*/ 610641 h 867816"/>
                  <a:gd name="connsiteX22" fmla="*/ 568325 w 2123797"/>
                  <a:gd name="connsiteY22" fmla="*/ 572541 h 867816"/>
                  <a:gd name="connsiteX23" fmla="*/ 587375 w 2123797"/>
                  <a:gd name="connsiteY23" fmla="*/ 636041 h 867816"/>
                  <a:gd name="connsiteX24" fmla="*/ 647700 w 2123797"/>
                  <a:gd name="connsiteY24" fmla="*/ 610641 h 867816"/>
                  <a:gd name="connsiteX25" fmla="*/ 676275 w 2123797"/>
                  <a:gd name="connsiteY25" fmla="*/ 616991 h 867816"/>
                  <a:gd name="connsiteX26" fmla="*/ 730250 w 2123797"/>
                  <a:gd name="connsiteY26" fmla="*/ 661441 h 867816"/>
                  <a:gd name="connsiteX27" fmla="*/ 796925 w 2123797"/>
                  <a:gd name="connsiteY27" fmla="*/ 620166 h 867816"/>
                  <a:gd name="connsiteX28" fmla="*/ 828675 w 2123797"/>
                  <a:gd name="connsiteY28" fmla="*/ 651916 h 867816"/>
                  <a:gd name="connsiteX29" fmla="*/ 796925 w 2123797"/>
                  <a:gd name="connsiteY29" fmla="*/ 680491 h 867816"/>
                  <a:gd name="connsiteX30" fmla="*/ 850900 w 2123797"/>
                  <a:gd name="connsiteY30" fmla="*/ 734466 h 867816"/>
                  <a:gd name="connsiteX31" fmla="*/ 898525 w 2123797"/>
                  <a:gd name="connsiteY31" fmla="*/ 766216 h 867816"/>
                  <a:gd name="connsiteX32" fmla="*/ 993775 w 2123797"/>
                  <a:gd name="connsiteY32" fmla="*/ 737641 h 867816"/>
                  <a:gd name="connsiteX33" fmla="*/ 1003300 w 2123797"/>
                  <a:gd name="connsiteY33" fmla="*/ 756691 h 867816"/>
                  <a:gd name="connsiteX34" fmla="*/ 1085850 w 2123797"/>
                  <a:gd name="connsiteY34" fmla="*/ 731291 h 867816"/>
                  <a:gd name="connsiteX35" fmla="*/ 1111250 w 2123797"/>
                  <a:gd name="connsiteY35" fmla="*/ 667791 h 867816"/>
                  <a:gd name="connsiteX36" fmla="*/ 1168400 w 2123797"/>
                  <a:gd name="connsiteY36" fmla="*/ 664616 h 867816"/>
                  <a:gd name="connsiteX37" fmla="*/ 1228725 w 2123797"/>
                  <a:gd name="connsiteY37" fmla="*/ 601116 h 867816"/>
                  <a:gd name="connsiteX38" fmla="*/ 1289050 w 2123797"/>
                  <a:gd name="connsiteY38" fmla="*/ 623341 h 867816"/>
                  <a:gd name="connsiteX39" fmla="*/ 1349375 w 2123797"/>
                  <a:gd name="connsiteY39" fmla="*/ 629691 h 867816"/>
                  <a:gd name="connsiteX40" fmla="*/ 1384300 w 2123797"/>
                  <a:gd name="connsiteY40" fmla="*/ 591591 h 867816"/>
                  <a:gd name="connsiteX41" fmla="*/ 1549400 w 2123797"/>
                  <a:gd name="connsiteY41" fmla="*/ 585241 h 867816"/>
                  <a:gd name="connsiteX42" fmla="*/ 1558925 w 2123797"/>
                  <a:gd name="connsiteY42" fmla="*/ 512216 h 867816"/>
                  <a:gd name="connsiteX43" fmla="*/ 1612900 w 2123797"/>
                  <a:gd name="connsiteY43" fmla="*/ 483641 h 867816"/>
                  <a:gd name="connsiteX44" fmla="*/ 1597025 w 2123797"/>
                  <a:gd name="connsiteY44" fmla="*/ 543966 h 867816"/>
                  <a:gd name="connsiteX45" fmla="*/ 1692275 w 2123797"/>
                  <a:gd name="connsiteY45" fmla="*/ 524916 h 867816"/>
                  <a:gd name="connsiteX46" fmla="*/ 1749425 w 2123797"/>
                  <a:gd name="connsiteY46" fmla="*/ 572541 h 867816"/>
                  <a:gd name="connsiteX47" fmla="*/ 1809750 w 2123797"/>
                  <a:gd name="connsiteY47" fmla="*/ 575716 h 867816"/>
                  <a:gd name="connsiteX48" fmla="*/ 1870075 w 2123797"/>
                  <a:gd name="connsiteY48" fmla="*/ 534441 h 867816"/>
                  <a:gd name="connsiteX49" fmla="*/ 1901825 w 2123797"/>
                  <a:gd name="connsiteY49" fmla="*/ 572541 h 867816"/>
                  <a:gd name="connsiteX50" fmla="*/ 1911350 w 2123797"/>
                  <a:gd name="connsiteY50" fmla="*/ 651916 h 867816"/>
                  <a:gd name="connsiteX51" fmla="*/ 2019300 w 2123797"/>
                  <a:gd name="connsiteY51" fmla="*/ 740816 h 867816"/>
                  <a:gd name="connsiteX52" fmla="*/ 2051050 w 2123797"/>
                  <a:gd name="connsiteY52" fmla="*/ 718591 h 867816"/>
                  <a:gd name="connsiteX53" fmla="*/ 2057400 w 2123797"/>
                  <a:gd name="connsiteY53" fmla="*/ 645566 h 867816"/>
                  <a:gd name="connsiteX54" fmla="*/ 2085975 w 2123797"/>
                  <a:gd name="connsiteY54" fmla="*/ 597941 h 867816"/>
                  <a:gd name="connsiteX55" fmla="*/ 2089150 w 2123797"/>
                  <a:gd name="connsiteY55" fmla="*/ 524916 h 867816"/>
                  <a:gd name="connsiteX56" fmla="*/ 2051050 w 2123797"/>
                  <a:gd name="connsiteY56" fmla="*/ 512216 h 867816"/>
                  <a:gd name="connsiteX57" fmla="*/ 2003425 w 2123797"/>
                  <a:gd name="connsiteY57" fmla="*/ 515391 h 867816"/>
                  <a:gd name="connsiteX58" fmla="*/ 1981200 w 2123797"/>
                  <a:gd name="connsiteY58" fmla="*/ 480466 h 867816"/>
                  <a:gd name="connsiteX59" fmla="*/ 2025650 w 2123797"/>
                  <a:gd name="connsiteY59" fmla="*/ 432841 h 867816"/>
                  <a:gd name="connsiteX60" fmla="*/ 2038350 w 2123797"/>
                  <a:gd name="connsiteY60" fmla="*/ 388391 h 867816"/>
                  <a:gd name="connsiteX61" fmla="*/ 1987550 w 2123797"/>
                  <a:gd name="connsiteY61" fmla="*/ 289966 h 867816"/>
                  <a:gd name="connsiteX62" fmla="*/ 1920875 w 2123797"/>
                  <a:gd name="connsiteY62" fmla="*/ 235991 h 867816"/>
                  <a:gd name="connsiteX63" fmla="*/ 1876425 w 2123797"/>
                  <a:gd name="connsiteY63" fmla="*/ 188366 h 867816"/>
                  <a:gd name="connsiteX64" fmla="*/ 1978025 w 2123797"/>
                  <a:gd name="connsiteY64" fmla="*/ 105816 h 867816"/>
                  <a:gd name="connsiteX65" fmla="*/ 2114551 w 2123797"/>
                  <a:gd name="connsiteY65" fmla="*/ 10567 h 867816"/>
                  <a:gd name="connsiteX66" fmla="*/ 2111377 w 2123797"/>
                  <a:gd name="connsiteY66" fmla="*/ 1043 h 867816"/>
                  <a:gd name="connsiteX0" fmla="*/ 0 w 2193932"/>
                  <a:gd name="connsiteY0" fmla="*/ 825810 h 863910"/>
                  <a:gd name="connsiteX1" fmla="*/ 57150 w 2193932"/>
                  <a:gd name="connsiteY1" fmla="*/ 736910 h 863910"/>
                  <a:gd name="connsiteX2" fmla="*/ 92075 w 2193932"/>
                  <a:gd name="connsiteY2" fmla="*/ 736910 h 863910"/>
                  <a:gd name="connsiteX3" fmla="*/ 92075 w 2193932"/>
                  <a:gd name="connsiteY3" fmla="*/ 670235 h 863910"/>
                  <a:gd name="connsiteX4" fmla="*/ 57150 w 2193932"/>
                  <a:gd name="connsiteY4" fmla="*/ 654360 h 863910"/>
                  <a:gd name="connsiteX5" fmla="*/ 34925 w 2193932"/>
                  <a:gd name="connsiteY5" fmla="*/ 584510 h 863910"/>
                  <a:gd name="connsiteX6" fmla="*/ 104775 w 2193932"/>
                  <a:gd name="connsiteY6" fmla="*/ 609910 h 863910"/>
                  <a:gd name="connsiteX7" fmla="*/ 158750 w 2193932"/>
                  <a:gd name="connsiteY7" fmla="*/ 559110 h 863910"/>
                  <a:gd name="connsiteX8" fmla="*/ 222250 w 2193932"/>
                  <a:gd name="connsiteY8" fmla="*/ 562285 h 863910"/>
                  <a:gd name="connsiteX9" fmla="*/ 203200 w 2193932"/>
                  <a:gd name="connsiteY9" fmla="*/ 587685 h 863910"/>
                  <a:gd name="connsiteX10" fmla="*/ 282575 w 2193932"/>
                  <a:gd name="connsiteY10" fmla="*/ 616260 h 863910"/>
                  <a:gd name="connsiteX11" fmla="*/ 285750 w 2193932"/>
                  <a:gd name="connsiteY11" fmla="*/ 648010 h 863910"/>
                  <a:gd name="connsiteX12" fmla="*/ 339725 w 2193932"/>
                  <a:gd name="connsiteY12" fmla="*/ 686110 h 863910"/>
                  <a:gd name="connsiteX13" fmla="*/ 339725 w 2193932"/>
                  <a:gd name="connsiteY13" fmla="*/ 724210 h 863910"/>
                  <a:gd name="connsiteX14" fmla="*/ 330200 w 2193932"/>
                  <a:gd name="connsiteY14" fmla="*/ 771835 h 863910"/>
                  <a:gd name="connsiteX15" fmla="*/ 400050 w 2193932"/>
                  <a:gd name="connsiteY15" fmla="*/ 743260 h 863910"/>
                  <a:gd name="connsiteX16" fmla="*/ 393700 w 2193932"/>
                  <a:gd name="connsiteY16" fmla="*/ 822635 h 863910"/>
                  <a:gd name="connsiteX17" fmla="*/ 390525 w 2193932"/>
                  <a:gd name="connsiteY17" fmla="*/ 863910 h 863910"/>
                  <a:gd name="connsiteX18" fmla="*/ 482600 w 2193932"/>
                  <a:gd name="connsiteY18" fmla="*/ 803585 h 863910"/>
                  <a:gd name="connsiteX19" fmla="*/ 530225 w 2193932"/>
                  <a:gd name="connsiteY19" fmla="*/ 746435 h 863910"/>
                  <a:gd name="connsiteX20" fmla="*/ 552450 w 2193932"/>
                  <a:gd name="connsiteY20" fmla="*/ 663885 h 863910"/>
                  <a:gd name="connsiteX21" fmla="*/ 536575 w 2193932"/>
                  <a:gd name="connsiteY21" fmla="*/ 606735 h 863910"/>
                  <a:gd name="connsiteX22" fmla="*/ 568325 w 2193932"/>
                  <a:gd name="connsiteY22" fmla="*/ 568635 h 863910"/>
                  <a:gd name="connsiteX23" fmla="*/ 587375 w 2193932"/>
                  <a:gd name="connsiteY23" fmla="*/ 632135 h 863910"/>
                  <a:gd name="connsiteX24" fmla="*/ 647700 w 2193932"/>
                  <a:gd name="connsiteY24" fmla="*/ 606735 h 863910"/>
                  <a:gd name="connsiteX25" fmla="*/ 676275 w 2193932"/>
                  <a:gd name="connsiteY25" fmla="*/ 613085 h 863910"/>
                  <a:gd name="connsiteX26" fmla="*/ 730250 w 2193932"/>
                  <a:gd name="connsiteY26" fmla="*/ 657535 h 863910"/>
                  <a:gd name="connsiteX27" fmla="*/ 796925 w 2193932"/>
                  <a:gd name="connsiteY27" fmla="*/ 616260 h 863910"/>
                  <a:gd name="connsiteX28" fmla="*/ 828675 w 2193932"/>
                  <a:gd name="connsiteY28" fmla="*/ 648010 h 863910"/>
                  <a:gd name="connsiteX29" fmla="*/ 796925 w 2193932"/>
                  <a:gd name="connsiteY29" fmla="*/ 676585 h 863910"/>
                  <a:gd name="connsiteX30" fmla="*/ 850900 w 2193932"/>
                  <a:gd name="connsiteY30" fmla="*/ 730560 h 863910"/>
                  <a:gd name="connsiteX31" fmla="*/ 898525 w 2193932"/>
                  <a:gd name="connsiteY31" fmla="*/ 762310 h 863910"/>
                  <a:gd name="connsiteX32" fmla="*/ 993775 w 2193932"/>
                  <a:gd name="connsiteY32" fmla="*/ 733735 h 863910"/>
                  <a:gd name="connsiteX33" fmla="*/ 1003300 w 2193932"/>
                  <a:gd name="connsiteY33" fmla="*/ 752785 h 863910"/>
                  <a:gd name="connsiteX34" fmla="*/ 1085850 w 2193932"/>
                  <a:gd name="connsiteY34" fmla="*/ 727385 h 863910"/>
                  <a:gd name="connsiteX35" fmla="*/ 1111250 w 2193932"/>
                  <a:gd name="connsiteY35" fmla="*/ 663885 h 863910"/>
                  <a:gd name="connsiteX36" fmla="*/ 1168400 w 2193932"/>
                  <a:gd name="connsiteY36" fmla="*/ 660710 h 863910"/>
                  <a:gd name="connsiteX37" fmla="*/ 1228725 w 2193932"/>
                  <a:gd name="connsiteY37" fmla="*/ 597210 h 863910"/>
                  <a:gd name="connsiteX38" fmla="*/ 1289050 w 2193932"/>
                  <a:gd name="connsiteY38" fmla="*/ 619435 h 863910"/>
                  <a:gd name="connsiteX39" fmla="*/ 1349375 w 2193932"/>
                  <a:gd name="connsiteY39" fmla="*/ 625785 h 863910"/>
                  <a:gd name="connsiteX40" fmla="*/ 1384300 w 2193932"/>
                  <a:gd name="connsiteY40" fmla="*/ 587685 h 863910"/>
                  <a:gd name="connsiteX41" fmla="*/ 1549400 w 2193932"/>
                  <a:gd name="connsiteY41" fmla="*/ 581335 h 863910"/>
                  <a:gd name="connsiteX42" fmla="*/ 1558925 w 2193932"/>
                  <a:gd name="connsiteY42" fmla="*/ 508310 h 863910"/>
                  <a:gd name="connsiteX43" fmla="*/ 1612900 w 2193932"/>
                  <a:gd name="connsiteY43" fmla="*/ 479735 h 863910"/>
                  <a:gd name="connsiteX44" fmla="*/ 1597025 w 2193932"/>
                  <a:gd name="connsiteY44" fmla="*/ 540060 h 863910"/>
                  <a:gd name="connsiteX45" fmla="*/ 1692275 w 2193932"/>
                  <a:gd name="connsiteY45" fmla="*/ 521010 h 863910"/>
                  <a:gd name="connsiteX46" fmla="*/ 1749425 w 2193932"/>
                  <a:gd name="connsiteY46" fmla="*/ 568635 h 863910"/>
                  <a:gd name="connsiteX47" fmla="*/ 1809750 w 2193932"/>
                  <a:gd name="connsiteY47" fmla="*/ 571810 h 863910"/>
                  <a:gd name="connsiteX48" fmla="*/ 1870075 w 2193932"/>
                  <a:gd name="connsiteY48" fmla="*/ 530535 h 863910"/>
                  <a:gd name="connsiteX49" fmla="*/ 1901825 w 2193932"/>
                  <a:gd name="connsiteY49" fmla="*/ 568635 h 863910"/>
                  <a:gd name="connsiteX50" fmla="*/ 1911350 w 2193932"/>
                  <a:gd name="connsiteY50" fmla="*/ 648010 h 863910"/>
                  <a:gd name="connsiteX51" fmla="*/ 2019300 w 2193932"/>
                  <a:gd name="connsiteY51" fmla="*/ 736910 h 863910"/>
                  <a:gd name="connsiteX52" fmla="*/ 2051050 w 2193932"/>
                  <a:gd name="connsiteY52" fmla="*/ 714685 h 863910"/>
                  <a:gd name="connsiteX53" fmla="*/ 2057400 w 2193932"/>
                  <a:gd name="connsiteY53" fmla="*/ 641660 h 863910"/>
                  <a:gd name="connsiteX54" fmla="*/ 2085975 w 2193932"/>
                  <a:gd name="connsiteY54" fmla="*/ 594035 h 863910"/>
                  <a:gd name="connsiteX55" fmla="*/ 2089150 w 2193932"/>
                  <a:gd name="connsiteY55" fmla="*/ 521010 h 863910"/>
                  <a:gd name="connsiteX56" fmla="*/ 2051050 w 2193932"/>
                  <a:gd name="connsiteY56" fmla="*/ 508310 h 863910"/>
                  <a:gd name="connsiteX57" fmla="*/ 2003425 w 2193932"/>
                  <a:gd name="connsiteY57" fmla="*/ 511485 h 863910"/>
                  <a:gd name="connsiteX58" fmla="*/ 1981200 w 2193932"/>
                  <a:gd name="connsiteY58" fmla="*/ 476560 h 863910"/>
                  <a:gd name="connsiteX59" fmla="*/ 2025650 w 2193932"/>
                  <a:gd name="connsiteY59" fmla="*/ 428935 h 863910"/>
                  <a:gd name="connsiteX60" fmla="*/ 2038350 w 2193932"/>
                  <a:gd name="connsiteY60" fmla="*/ 384485 h 863910"/>
                  <a:gd name="connsiteX61" fmla="*/ 1987550 w 2193932"/>
                  <a:gd name="connsiteY61" fmla="*/ 286060 h 863910"/>
                  <a:gd name="connsiteX62" fmla="*/ 1920875 w 2193932"/>
                  <a:gd name="connsiteY62" fmla="*/ 232085 h 863910"/>
                  <a:gd name="connsiteX63" fmla="*/ 1876425 w 2193932"/>
                  <a:gd name="connsiteY63" fmla="*/ 184460 h 863910"/>
                  <a:gd name="connsiteX64" fmla="*/ 1978025 w 2193932"/>
                  <a:gd name="connsiteY64" fmla="*/ 101910 h 863910"/>
                  <a:gd name="connsiteX65" fmla="*/ 2114551 w 2193932"/>
                  <a:gd name="connsiteY65" fmla="*/ 6661 h 863910"/>
                  <a:gd name="connsiteX66" fmla="*/ 2193927 w 2193932"/>
                  <a:gd name="connsiteY66" fmla="*/ 9837 h 863910"/>
                  <a:gd name="connsiteX0" fmla="*/ 0 w 2199806"/>
                  <a:gd name="connsiteY0" fmla="*/ 825810 h 863910"/>
                  <a:gd name="connsiteX1" fmla="*/ 57150 w 2199806"/>
                  <a:gd name="connsiteY1" fmla="*/ 736910 h 863910"/>
                  <a:gd name="connsiteX2" fmla="*/ 92075 w 2199806"/>
                  <a:gd name="connsiteY2" fmla="*/ 736910 h 863910"/>
                  <a:gd name="connsiteX3" fmla="*/ 92075 w 2199806"/>
                  <a:gd name="connsiteY3" fmla="*/ 670235 h 863910"/>
                  <a:gd name="connsiteX4" fmla="*/ 57150 w 2199806"/>
                  <a:gd name="connsiteY4" fmla="*/ 654360 h 863910"/>
                  <a:gd name="connsiteX5" fmla="*/ 34925 w 2199806"/>
                  <a:gd name="connsiteY5" fmla="*/ 584510 h 863910"/>
                  <a:gd name="connsiteX6" fmla="*/ 104775 w 2199806"/>
                  <a:gd name="connsiteY6" fmla="*/ 609910 h 863910"/>
                  <a:gd name="connsiteX7" fmla="*/ 158750 w 2199806"/>
                  <a:gd name="connsiteY7" fmla="*/ 559110 h 863910"/>
                  <a:gd name="connsiteX8" fmla="*/ 222250 w 2199806"/>
                  <a:gd name="connsiteY8" fmla="*/ 562285 h 863910"/>
                  <a:gd name="connsiteX9" fmla="*/ 203200 w 2199806"/>
                  <a:gd name="connsiteY9" fmla="*/ 587685 h 863910"/>
                  <a:gd name="connsiteX10" fmla="*/ 282575 w 2199806"/>
                  <a:gd name="connsiteY10" fmla="*/ 616260 h 863910"/>
                  <a:gd name="connsiteX11" fmla="*/ 285750 w 2199806"/>
                  <a:gd name="connsiteY11" fmla="*/ 648010 h 863910"/>
                  <a:gd name="connsiteX12" fmla="*/ 339725 w 2199806"/>
                  <a:gd name="connsiteY12" fmla="*/ 686110 h 863910"/>
                  <a:gd name="connsiteX13" fmla="*/ 339725 w 2199806"/>
                  <a:gd name="connsiteY13" fmla="*/ 724210 h 863910"/>
                  <a:gd name="connsiteX14" fmla="*/ 330200 w 2199806"/>
                  <a:gd name="connsiteY14" fmla="*/ 771835 h 863910"/>
                  <a:gd name="connsiteX15" fmla="*/ 400050 w 2199806"/>
                  <a:gd name="connsiteY15" fmla="*/ 743260 h 863910"/>
                  <a:gd name="connsiteX16" fmla="*/ 393700 w 2199806"/>
                  <a:gd name="connsiteY16" fmla="*/ 822635 h 863910"/>
                  <a:gd name="connsiteX17" fmla="*/ 390525 w 2199806"/>
                  <a:gd name="connsiteY17" fmla="*/ 863910 h 863910"/>
                  <a:gd name="connsiteX18" fmla="*/ 482600 w 2199806"/>
                  <a:gd name="connsiteY18" fmla="*/ 803585 h 863910"/>
                  <a:gd name="connsiteX19" fmla="*/ 530225 w 2199806"/>
                  <a:gd name="connsiteY19" fmla="*/ 746435 h 863910"/>
                  <a:gd name="connsiteX20" fmla="*/ 552450 w 2199806"/>
                  <a:gd name="connsiteY20" fmla="*/ 663885 h 863910"/>
                  <a:gd name="connsiteX21" fmla="*/ 536575 w 2199806"/>
                  <a:gd name="connsiteY21" fmla="*/ 606735 h 863910"/>
                  <a:gd name="connsiteX22" fmla="*/ 568325 w 2199806"/>
                  <a:gd name="connsiteY22" fmla="*/ 568635 h 863910"/>
                  <a:gd name="connsiteX23" fmla="*/ 587375 w 2199806"/>
                  <a:gd name="connsiteY23" fmla="*/ 632135 h 863910"/>
                  <a:gd name="connsiteX24" fmla="*/ 647700 w 2199806"/>
                  <a:gd name="connsiteY24" fmla="*/ 606735 h 863910"/>
                  <a:gd name="connsiteX25" fmla="*/ 676275 w 2199806"/>
                  <a:gd name="connsiteY25" fmla="*/ 613085 h 863910"/>
                  <a:gd name="connsiteX26" fmla="*/ 730250 w 2199806"/>
                  <a:gd name="connsiteY26" fmla="*/ 657535 h 863910"/>
                  <a:gd name="connsiteX27" fmla="*/ 796925 w 2199806"/>
                  <a:gd name="connsiteY27" fmla="*/ 616260 h 863910"/>
                  <a:gd name="connsiteX28" fmla="*/ 828675 w 2199806"/>
                  <a:gd name="connsiteY28" fmla="*/ 648010 h 863910"/>
                  <a:gd name="connsiteX29" fmla="*/ 796925 w 2199806"/>
                  <a:gd name="connsiteY29" fmla="*/ 676585 h 863910"/>
                  <a:gd name="connsiteX30" fmla="*/ 850900 w 2199806"/>
                  <a:gd name="connsiteY30" fmla="*/ 730560 h 863910"/>
                  <a:gd name="connsiteX31" fmla="*/ 898525 w 2199806"/>
                  <a:gd name="connsiteY31" fmla="*/ 762310 h 863910"/>
                  <a:gd name="connsiteX32" fmla="*/ 993775 w 2199806"/>
                  <a:gd name="connsiteY32" fmla="*/ 733735 h 863910"/>
                  <a:gd name="connsiteX33" fmla="*/ 1003300 w 2199806"/>
                  <a:gd name="connsiteY33" fmla="*/ 752785 h 863910"/>
                  <a:gd name="connsiteX34" fmla="*/ 1085850 w 2199806"/>
                  <a:gd name="connsiteY34" fmla="*/ 727385 h 863910"/>
                  <a:gd name="connsiteX35" fmla="*/ 1111250 w 2199806"/>
                  <a:gd name="connsiteY35" fmla="*/ 663885 h 863910"/>
                  <a:gd name="connsiteX36" fmla="*/ 1168400 w 2199806"/>
                  <a:gd name="connsiteY36" fmla="*/ 660710 h 863910"/>
                  <a:gd name="connsiteX37" fmla="*/ 1228725 w 2199806"/>
                  <a:gd name="connsiteY37" fmla="*/ 597210 h 863910"/>
                  <a:gd name="connsiteX38" fmla="*/ 1289050 w 2199806"/>
                  <a:gd name="connsiteY38" fmla="*/ 619435 h 863910"/>
                  <a:gd name="connsiteX39" fmla="*/ 1349375 w 2199806"/>
                  <a:gd name="connsiteY39" fmla="*/ 625785 h 863910"/>
                  <a:gd name="connsiteX40" fmla="*/ 1384300 w 2199806"/>
                  <a:gd name="connsiteY40" fmla="*/ 587685 h 863910"/>
                  <a:gd name="connsiteX41" fmla="*/ 1549400 w 2199806"/>
                  <a:gd name="connsiteY41" fmla="*/ 581335 h 863910"/>
                  <a:gd name="connsiteX42" fmla="*/ 1558925 w 2199806"/>
                  <a:gd name="connsiteY42" fmla="*/ 508310 h 863910"/>
                  <a:gd name="connsiteX43" fmla="*/ 1612900 w 2199806"/>
                  <a:gd name="connsiteY43" fmla="*/ 479735 h 863910"/>
                  <a:gd name="connsiteX44" fmla="*/ 1597025 w 2199806"/>
                  <a:gd name="connsiteY44" fmla="*/ 540060 h 863910"/>
                  <a:gd name="connsiteX45" fmla="*/ 1692275 w 2199806"/>
                  <a:gd name="connsiteY45" fmla="*/ 521010 h 863910"/>
                  <a:gd name="connsiteX46" fmla="*/ 1749425 w 2199806"/>
                  <a:gd name="connsiteY46" fmla="*/ 568635 h 863910"/>
                  <a:gd name="connsiteX47" fmla="*/ 1809750 w 2199806"/>
                  <a:gd name="connsiteY47" fmla="*/ 571810 h 863910"/>
                  <a:gd name="connsiteX48" fmla="*/ 1870075 w 2199806"/>
                  <a:gd name="connsiteY48" fmla="*/ 530535 h 863910"/>
                  <a:gd name="connsiteX49" fmla="*/ 1901825 w 2199806"/>
                  <a:gd name="connsiteY49" fmla="*/ 568635 h 863910"/>
                  <a:gd name="connsiteX50" fmla="*/ 1911350 w 2199806"/>
                  <a:gd name="connsiteY50" fmla="*/ 648010 h 863910"/>
                  <a:gd name="connsiteX51" fmla="*/ 2019300 w 2199806"/>
                  <a:gd name="connsiteY51" fmla="*/ 736910 h 863910"/>
                  <a:gd name="connsiteX52" fmla="*/ 2051050 w 2199806"/>
                  <a:gd name="connsiteY52" fmla="*/ 714685 h 863910"/>
                  <a:gd name="connsiteX53" fmla="*/ 2057400 w 2199806"/>
                  <a:gd name="connsiteY53" fmla="*/ 641660 h 863910"/>
                  <a:gd name="connsiteX54" fmla="*/ 2085975 w 2199806"/>
                  <a:gd name="connsiteY54" fmla="*/ 594035 h 863910"/>
                  <a:gd name="connsiteX55" fmla="*/ 2089150 w 2199806"/>
                  <a:gd name="connsiteY55" fmla="*/ 521010 h 863910"/>
                  <a:gd name="connsiteX56" fmla="*/ 2051050 w 2199806"/>
                  <a:gd name="connsiteY56" fmla="*/ 508310 h 863910"/>
                  <a:gd name="connsiteX57" fmla="*/ 2003425 w 2199806"/>
                  <a:gd name="connsiteY57" fmla="*/ 511485 h 863910"/>
                  <a:gd name="connsiteX58" fmla="*/ 1981200 w 2199806"/>
                  <a:gd name="connsiteY58" fmla="*/ 476560 h 863910"/>
                  <a:gd name="connsiteX59" fmla="*/ 2025650 w 2199806"/>
                  <a:gd name="connsiteY59" fmla="*/ 428935 h 863910"/>
                  <a:gd name="connsiteX60" fmla="*/ 2038350 w 2199806"/>
                  <a:gd name="connsiteY60" fmla="*/ 384485 h 863910"/>
                  <a:gd name="connsiteX61" fmla="*/ 1987550 w 2199806"/>
                  <a:gd name="connsiteY61" fmla="*/ 286060 h 863910"/>
                  <a:gd name="connsiteX62" fmla="*/ 1920875 w 2199806"/>
                  <a:gd name="connsiteY62" fmla="*/ 232085 h 863910"/>
                  <a:gd name="connsiteX63" fmla="*/ 1876425 w 2199806"/>
                  <a:gd name="connsiteY63" fmla="*/ 184460 h 863910"/>
                  <a:gd name="connsiteX64" fmla="*/ 1978025 w 2199806"/>
                  <a:gd name="connsiteY64" fmla="*/ 101910 h 863910"/>
                  <a:gd name="connsiteX65" fmla="*/ 2114551 w 2199806"/>
                  <a:gd name="connsiteY65" fmla="*/ 6661 h 863910"/>
                  <a:gd name="connsiteX66" fmla="*/ 2193927 w 2199806"/>
                  <a:gd name="connsiteY66" fmla="*/ 9837 h 863910"/>
                  <a:gd name="connsiteX67" fmla="*/ 2193926 w 2199806"/>
                  <a:gd name="connsiteY67" fmla="*/ 3487 h 863910"/>
                  <a:gd name="connsiteX0" fmla="*/ 0 w 2270126"/>
                  <a:gd name="connsiteY0" fmla="*/ 908048 h 946148"/>
                  <a:gd name="connsiteX1" fmla="*/ 57150 w 2270126"/>
                  <a:gd name="connsiteY1" fmla="*/ 819148 h 946148"/>
                  <a:gd name="connsiteX2" fmla="*/ 92075 w 2270126"/>
                  <a:gd name="connsiteY2" fmla="*/ 819148 h 946148"/>
                  <a:gd name="connsiteX3" fmla="*/ 92075 w 2270126"/>
                  <a:gd name="connsiteY3" fmla="*/ 752473 h 946148"/>
                  <a:gd name="connsiteX4" fmla="*/ 57150 w 2270126"/>
                  <a:gd name="connsiteY4" fmla="*/ 736598 h 946148"/>
                  <a:gd name="connsiteX5" fmla="*/ 34925 w 2270126"/>
                  <a:gd name="connsiteY5" fmla="*/ 666748 h 946148"/>
                  <a:gd name="connsiteX6" fmla="*/ 104775 w 2270126"/>
                  <a:gd name="connsiteY6" fmla="*/ 692148 h 946148"/>
                  <a:gd name="connsiteX7" fmla="*/ 158750 w 2270126"/>
                  <a:gd name="connsiteY7" fmla="*/ 641348 h 946148"/>
                  <a:gd name="connsiteX8" fmla="*/ 222250 w 2270126"/>
                  <a:gd name="connsiteY8" fmla="*/ 644523 h 946148"/>
                  <a:gd name="connsiteX9" fmla="*/ 203200 w 2270126"/>
                  <a:gd name="connsiteY9" fmla="*/ 669923 h 946148"/>
                  <a:gd name="connsiteX10" fmla="*/ 282575 w 2270126"/>
                  <a:gd name="connsiteY10" fmla="*/ 698498 h 946148"/>
                  <a:gd name="connsiteX11" fmla="*/ 285750 w 2270126"/>
                  <a:gd name="connsiteY11" fmla="*/ 730248 h 946148"/>
                  <a:gd name="connsiteX12" fmla="*/ 339725 w 2270126"/>
                  <a:gd name="connsiteY12" fmla="*/ 768348 h 946148"/>
                  <a:gd name="connsiteX13" fmla="*/ 339725 w 2270126"/>
                  <a:gd name="connsiteY13" fmla="*/ 806448 h 946148"/>
                  <a:gd name="connsiteX14" fmla="*/ 330200 w 2270126"/>
                  <a:gd name="connsiteY14" fmla="*/ 854073 h 946148"/>
                  <a:gd name="connsiteX15" fmla="*/ 400050 w 2270126"/>
                  <a:gd name="connsiteY15" fmla="*/ 825498 h 946148"/>
                  <a:gd name="connsiteX16" fmla="*/ 393700 w 2270126"/>
                  <a:gd name="connsiteY16" fmla="*/ 904873 h 946148"/>
                  <a:gd name="connsiteX17" fmla="*/ 390525 w 2270126"/>
                  <a:gd name="connsiteY17" fmla="*/ 946148 h 946148"/>
                  <a:gd name="connsiteX18" fmla="*/ 482600 w 2270126"/>
                  <a:gd name="connsiteY18" fmla="*/ 885823 h 946148"/>
                  <a:gd name="connsiteX19" fmla="*/ 530225 w 2270126"/>
                  <a:gd name="connsiteY19" fmla="*/ 828673 h 946148"/>
                  <a:gd name="connsiteX20" fmla="*/ 552450 w 2270126"/>
                  <a:gd name="connsiteY20" fmla="*/ 746123 h 946148"/>
                  <a:gd name="connsiteX21" fmla="*/ 536575 w 2270126"/>
                  <a:gd name="connsiteY21" fmla="*/ 688973 h 946148"/>
                  <a:gd name="connsiteX22" fmla="*/ 568325 w 2270126"/>
                  <a:gd name="connsiteY22" fmla="*/ 650873 h 946148"/>
                  <a:gd name="connsiteX23" fmla="*/ 587375 w 2270126"/>
                  <a:gd name="connsiteY23" fmla="*/ 714373 h 946148"/>
                  <a:gd name="connsiteX24" fmla="*/ 647700 w 2270126"/>
                  <a:gd name="connsiteY24" fmla="*/ 688973 h 946148"/>
                  <a:gd name="connsiteX25" fmla="*/ 676275 w 2270126"/>
                  <a:gd name="connsiteY25" fmla="*/ 695323 h 946148"/>
                  <a:gd name="connsiteX26" fmla="*/ 730250 w 2270126"/>
                  <a:gd name="connsiteY26" fmla="*/ 739773 h 946148"/>
                  <a:gd name="connsiteX27" fmla="*/ 796925 w 2270126"/>
                  <a:gd name="connsiteY27" fmla="*/ 698498 h 946148"/>
                  <a:gd name="connsiteX28" fmla="*/ 828675 w 2270126"/>
                  <a:gd name="connsiteY28" fmla="*/ 730248 h 946148"/>
                  <a:gd name="connsiteX29" fmla="*/ 796925 w 2270126"/>
                  <a:gd name="connsiteY29" fmla="*/ 758823 h 946148"/>
                  <a:gd name="connsiteX30" fmla="*/ 850900 w 2270126"/>
                  <a:gd name="connsiteY30" fmla="*/ 812798 h 946148"/>
                  <a:gd name="connsiteX31" fmla="*/ 898525 w 2270126"/>
                  <a:gd name="connsiteY31" fmla="*/ 844548 h 946148"/>
                  <a:gd name="connsiteX32" fmla="*/ 993775 w 2270126"/>
                  <a:gd name="connsiteY32" fmla="*/ 815973 h 946148"/>
                  <a:gd name="connsiteX33" fmla="*/ 1003300 w 2270126"/>
                  <a:gd name="connsiteY33" fmla="*/ 835023 h 946148"/>
                  <a:gd name="connsiteX34" fmla="*/ 1085850 w 2270126"/>
                  <a:gd name="connsiteY34" fmla="*/ 809623 h 946148"/>
                  <a:gd name="connsiteX35" fmla="*/ 1111250 w 2270126"/>
                  <a:gd name="connsiteY35" fmla="*/ 746123 h 946148"/>
                  <a:gd name="connsiteX36" fmla="*/ 1168400 w 2270126"/>
                  <a:gd name="connsiteY36" fmla="*/ 742948 h 946148"/>
                  <a:gd name="connsiteX37" fmla="*/ 1228725 w 2270126"/>
                  <a:gd name="connsiteY37" fmla="*/ 679448 h 946148"/>
                  <a:gd name="connsiteX38" fmla="*/ 1289050 w 2270126"/>
                  <a:gd name="connsiteY38" fmla="*/ 701673 h 946148"/>
                  <a:gd name="connsiteX39" fmla="*/ 1349375 w 2270126"/>
                  <a:gd name="connsiteY39" fmla="*/ 708023 h 946148"/>
                  <a:gd name="connsiteX40" fmla="*/ 1384300 w 2270126"/>
                  <a:gd name="connsiteY40" fmla="*/ 669923 h 946148"/>
                  <a:gd name="connsiteX41" fmla="*/ 1549400 w 2270126"/>
                  <a:gd name="connsiteY41" fmla="*/ 663573 h 946148"/>
                  <a:gd name="connsiteX42" fmla="*/ 1558925 w 2270126"/>
                  <a:gd name="connsiteY42" fmla="*/ 590548 h 946148"/>
                  <a:gd name="connsiteX43" fmla="*/ 1612900 w 2270126"/>
                  <a:gd name="connsiteY43" fmla="*/ 561973 h 946148"/>
                  <a:gd name="connsiteX44" fmla="*/ 1597025 w 2270126"/>
                  <a:gd name="connsiteY44" fmla="*/ 622298 h 946148"/>
                  <a:gd name="connsiteX45" fmla="*/ 1692275 w 2270126"/>
                  <a:gd name="connsiteY45" fmla="*/ 603248 h 946148"/>
                  <a:gd name="connsiteX46" fmla="*/ 1749425 w 2270126"/>
                  <a:gd name="connsiteY46" fmla="*/ 650873 h 946148"/>
                  <a:gd name="connsiteX47" fmla="*/ 1809750 w 2270126"/>
                  <a:gd name="connsiteY47" fmla="*/ 654048 h 946148"/>
                  <a:gd name="connsiteX48" fmla="*/ 1870075 w 2270126"/>
                  <a:gd name="connsiteY48" fmla="*/ 612773 h 946148"/>
                  <a:gd name="connsiteX49" fmla="*/ 1901825 w 2270126"/>
                  <a:gd name="connsiteY49" fmla="*/ 650873 h 946148"/>
                  <a:gd name="connsiteX50" fmla="*/ 1911350 w 2270126"/>
                  <a:gd name="connsiteY50" fmla="*/ 730248 h 946148"/>
                  <a:gd name="connsiteX51" fmla="*/ 2019300 w 2270126"/>
                  <a:gd name="connsiteY51" fmla="*/ 819148 h 946148"/>
                  <a:gd name="connsiteX52" fmla="*/ 2051050 w 2270126"/>
                  <a:gd name="connsiteY52" fmla="*/ 796923 h 946148"/>
                  <a:gd name="connsiteX53" fmla="*/ 2057400 w 2270126"/>
                  <a:gd name="connsiteY53" fmla="*/ 723898 h 946148"/>
                  <a:gd name="connsiteX54" fmla="*/ 2085975 w 2270126"/>
                  <a:gd name="connsiteY54" fmla="*/ 676273 h 946148"/>
                  <a:gd name="connsiteX55" fmla="*/ 2089150 w 2270126"/>
                  <a:gd name="connsiteY55" fmla="*/ 603248 h 946148"/>
                  <a:gd name="connsiteX56" fmla="*/ 2051050 w 2270126"/>
                  <a:gd name="connsiteY56" fmla="*/ 590548 h 946148"/>
                  <a:gd name="connsiteX57" fmla="*/ 2003425 w 2270126"/>
                  <a:gd name="connsiteY57" fmla="*/ 593723 h 946148"/>
                  <a:gd name="connsiteX58" fmla="*/ 1981200 w 2270126"/>
                  <a:gd name="connsiteY58" fmla="*/ 558798 h 946148"/>
                  <a:gd name="connsiteX59" fmla="*/ 2025650 w 2270126"/>
                  <a:gd name="connsiteY59" fmla="*/ 511173 h 946148"/>
                  <a:gd name="connsiteX60" fmla="*/ 2038350 w 2270126"/>
                  <a:gd name="connsiteY60" fmla="*/ 466723 h 946148"/>
                  <a:gd name="connsiteX61" fmla="*/ 1987550 w 2270126"/>
                  <a:gd name="connsiteY61" fmla="*/ 368298 h 946148"/>
                  <a:gd name="connsiteX62" fmla="*/ 1920875 w 2270126"/>
                  <a:gd name="connsiteY62" fmla="*/ 314323 h 946148"/>
                  <a:gd name="connsiteX63" fmla="*/ 1876425 w 2270126"/>
                  <a:gd name="connsiteY63" fmla="*/ 266698 h 946148"/>
                  <a:gd name="connsiteX64" fmla="*/ 1978025 w 2270126"/>
                  <a:gd name="connsiteY64" fmla="*/ 184148 h 946148"/>
                  <a:gd name="connsiteX65" fmla="*/ 2114551 w 2270126"/>
                  <a:gd name="connsiteY65" fmla="*/ 88899 h 946148"/>
                  <a:gd name="connsiteX66" fmla="*/ 2193927 w 2270126"/>
                  <a:gd name="connsiteY66" fmla="*/ 92075 h 946148"/>
                  <a:gd name="connsiteX67" fmla="*/ 2270126 w 2270126"/>
                  <a:gd name="connsiteY67" fmla="*/ 0 h 946148"/>
                  <a:gd name="connsiteX0" fmla="*/ 0 w 2263776"/>
                  <a:gd name="connsiteY0" fmla="*/ 901698 h 939798"/>
                  <a:gd name="connsiteX1" fmla="*/ 57150 w 2263776"/>
                  <a:gd name="connsiteY1" fmla="*/ 812798 h 939798"/>
                  <a:gd name="connsiteX2" fmla="*/ 92075 w 2263776"/>
                  <a:gd name="connsiteY2" fmla="*/ 812798 h 939798"/>
                  <a:gd name="connsiteX3" fmla="*/ 92075 w 2263776"/>
                  <a:gd name="connsiteY3" fmla="*/ 746123 h 939798"/>
                  <a:gd name="connsiteX4" fmla="*/ 57150 w 2263776"/>
                  <a:gd name="connsiteY4" fmla="*/ 730248 h 939798"/>
                  <a:gd name="connsiteX5" fmla="*/ 34925 w 2263776"/>
                  <a:gd name="connsiteY5" fmla="*/ 660398 h 939798"/>
                  <a:gd name="connsiteX6" fmla="*/ 104775 w 2263776"/>
                  <a:gd name="connsiteY6" fmla="*/ 685798 h 939798"/>
                  <a:gd name="connsiteX7" fmla="*/ 158750 w 2263776"/>
                  <a:gd name="connsiteY7" fmla="*/ 634998 h 939798"/>
                  <a:gd name="connsiteX8" fmla="*/ 222250 w 2263776"/>
                  <a:gd name="connsiteY8" fmla="*/ 638173 h 939798"/>
                  <a:gd name="connsiteX9" fmla="*/ 203200 w 2263776"/>
                  <a:gd name="connsiteY9" fmla="*/ 663573 h 939798"/>
                  <a:gd name="connsiteX10" fmla="*/ 282575 w 2263776"/>
                  <a:gd name="connsiteY10" fmla="*/ 692148 h 939798"/>
                  <a:gd name="connsiteX11" fmla="*/ 285750 w 2263776"/>
                  <a:gd name="connsiteY11" fmla="*/ 723898 h 939798"/>
                  <a:gd name="connsiteX12" fmla="*/ 339725 w 2263776"/>
                  <a:gd name="connsiteY12" fmla="*/ 761998 h 939798"/>
                  <a:gd name="connsiteX13" fmla="*/ 339725 w 2263776"/>
                  <a:gd name="connsiteY13" fmla="*/ 800098 h 939798"/>
                  <a:gd name="connsiteX14" fmla="*/ 330200 w 2263776"/>
                  <a:gd name="connsiteY14" fmla="*/ 847723 h 939798"/>
                  <a:gd name="connsiteX15" fmla="*/ 400050 w 2263776"/>
                  <a:gd name="connsiteY15" fmla="*/ 819148 h 939798"/>
                  <a:gd name="connsiteX16" fmla="*/ 393700 w 2263776"/>
                  <a:gd name="connsiteY16" fmla="*/ 898523 h 939798"/>
                  <a:gd name="connsiteX17" fmla="*/ 390525 w 2263776"/>
                  <a:gd name="connsiteY17" fmla="*/ 939798 h 939798"/>
                  <a:gd name="connsiteX18" fmla="*/ 482600 w 2263776"/>
                  <a:gd name="connsiteY18" fmla="*/ 879473 h 939798"/>
                  <a:gd name="connsiteX19" fmla="*/ 530225 w 2263776"/>
                  <a:gd name="connsiteY19" fmla="*/ 822323 h 939798"/>
                  <a:gd name="connsiteX20" fmla="*/ 552450 w 2263776"/>
                  <a:gd name="connsiteY20" fmla="*/ 739773 h 939798"/>
                  <a:gd name="connsiteX21" fmla="*/ 536575 w 2263776"/>
                  <a:gd name="connsiteY21" fmla="*/ 682623 h 939798"/>
                  <a:gd name="connsiteX22" fmla="*/ 568325 w 2263776"/>
                  <a:gd name="connsiteY22" fmla="*/ 644523 h 939798"/>
                  <a:gd name="connsiteX23" fmla="*/ 587375 w 2263776"/>
                  <a:gd name="connsiteY23" fmla="*/ 708023 h 939798"/>
                  <a:gd name="connsiteX24" fmla="*/ 647700 w 2263776"/>
                  <a:gd name="connsiteY24" fmla="*/ 682623 h 939798"/>
                  <a:gd name="connsiteX25" fmla="*/ 676275 w 2263776"/>
                  <a:gd name="connsiteY25" fmla="*/ 688973 h 939798"/>
                  <a:gd name="connsiteX26" fmla="*/ 730250 w 2263776"/>
                  <a:gd name="connsiteY26" fmla="*/ 733423 h 939798"/>
                  <a:gd name="connsiteX27" fmla="*/ 796925 w 2263776"/>
                  <a:gd name="connsiteY27" fmla="*/ 692148 h 939798"/>
                  <a:gd name="connsiteX28" fmla="*/ 828675 w 2263776"/>
                  <a:gd name="connsiteY28" fmla="*/ 723898 h 939798"/>
                  <a:gd name="connsiteX29" fmla="*/ 796925 w 2263776"/>
                  <a:gd name="connsiteY29" fmla="*/ 752473 h 939798"/>
                  <a:gd name="connsiteX30" fmla="*/ 850900 w 2263776"/>
                  <a:gd name="connsiteY30" fmla="*/ 806448 h 939798"/>
                  <a:gd name="connsiteX31" fmla="*/ 898525 w 2263776"/>
                  <a:gd name="connsiteY31" fmla="*/ 838198 h 939798"/>
                  <a:gd name="connsiteX32" fmla="*/ 993775 w 2263776"/>
                  <a:gd name="connsiteY32" fmla="*/ 809623 h 939798"/>
                  <a:gd name="connsiteX33" fmla="*/ 1003300 w 2263776"/>
                  <a:gd name="connsiteY33" fmla="*/ 828673 h 939798"/>
                  <a:gd name="connsiteX34" fmla="*/ 1085850 w 2263776"/>
                  <a:gd name="connsiteY34" fmla="*/ 803273 h 939798"/>
                  <a:gd name="connsiteX35" fmla="*/ 1111250 w 2263776"/>
                  <a:gd name="connsiteY35" fmla="*/ 739773 h 939798"/>
                  <a:gd name="connsiteX36" fmla="*/ 1168400 w 2263776"/>
                  <a:gd name="connsiteY36" fmla="*/ 736598 h 939798"/>
                  <a:gd name="connsiteX37" fmla="*/ 1228725 w 2263776"/>
                  <a:gd name="connsiteY37" fmla="*/ 673098 h 939798"/>
                  <a:gd name="connsiteX38" fmla="*/ 1289050 w 2263776"/>
                  <a:gd name="connsiteY38" fmla="*/ 695323 h 939798"/>
                  <a:gd name="connsiteX39" fmla="*/ 1349375 w 2263776"/>
                  <a:gd name="connsiteY39" fmla="*/ 701673 h 939798"/>
                  <a:gd name="connsiteX40" fmla="*/ 1384300 w 2263776"/>
                  <a:gd name="connsiteY40" fmla="*/ 663573 h 939798"/>
                  <a:gd name="connsiteX41" fmla="*/ 1549400 w 2263776"/>
                  <a:gd name="connsiteY41" fmla="*/ 657223 h 939798"/>
                  <a:gd name="connsiteX42" fmla="*/ 1558925 w 2263776"/>
                  <a:gd name="connsiteY42" fmla="*/ 584198 h 939798"/>
                  <a:gd name="connsiteX43" fmla="*/ 1612900 w 2263776"/>
                  <a:gd name="connsiteY43" fmla="*/ 555623 h 939798"/>
                  <a:gd name="connsiteX44" fmla="*/ 1597025 w 2263776"/>
                  <a:gd name="connsiteY44" fmla="*/ 615948 h 939798"/>
                  <a:gd name="connsiteX45" fmla="*/ 1692275 w 2263776"/>
                  <a:gd name="connsiteY45" fmla="*/ 596898 h 939798"/>
                  <a:gd name="connsiteX46" fmla="*/ 1749425 w 2263776"/>
                  <a:gd name="connsiteY46" fmla="*/ 644523 h 939798"/>
                  <a:gd name="connsiteX47" fmla="*/ 1809750 w 2263776"/>
                  <a:gd name="connsiteY47" fmla="*/ 647698 h 939798"/>
                  <a:gd name="connsiteX48" fmla="*/ 1870075 w 2263776"/>
                  <a:gd name="connsiteY48" fmla="*/ 606423 h 939798"/>
                  <a:gd name="connsiteX49" fmla="*/ 1901825 w 2263776"/>
                  <a:gd name="connsiteY49" fmla="*/ 644523 h 939798"/>
                  <a:gd name="connsiteX50" fmla="*/ 1911350 w 2263776"/>
                  <a:gd name="connsiteY50" fmla="*/ 723898 h 939798"/>
                  <a:gd name="connsiteX51" fmla="*/ 2019300 w 2263776"/>
                  <a:gd name="connsiteY51" fmla="*/ 812798 h 939798"/>
                  <a:gd name="connsiteX52" fmla="*/ 2051050 w 2263776"/>
                  <a:gd name="connsiteY52" fmla="*/ 790573 h 939798"/>
                  <a:gd name="connsiteX53" fmla="*/ 2057400 w 2263776"/>
                  <a:gd name="connsiteY53" fmla="*/ 717548 h 939798"/>
                  <a:gd name="connsiteX54" fmla="*/ 2085975 w 2263776"/>
                  <a:gd name="connsiteY54" fmla="*/ 669923 h 939798"/>
                  <a:gd name="connsiteX55" fmla="*/ 2089150 w 2263776"/>
                  <a:gd name="connsiteY55" fmla="*/ 596898 h 939798"/>
                  <a:gd name="connsiteX56" fmla="*/ 2051050 w 2263776"/>
                  <a:gd name="connsiteY56" fmla="*/ 584198 h 939798"/>
                  <a:gd name="connsiteX57" fmla="*/ 2003425 w 2263776"/>
                  <a:gd name="connsiteY57" fmla="*/ 587373 h 939798"/>
                  <a:gd name="connsiteX58" fmla="*/ 1981200 w 2263776"/>
                  <a:gd name="connsiteY58" fmla="*/ 552448 h 939798"/>
                  <a:gd name="connsiteX59" fmla="*/ 2025650 w 2263776"/>
                  <a:gd name="connsiteY59" fmla="*/ 504823 h 939798"/>
                  <a:gd name="connsiteX60" fmla="*/ 2038350 w 2263776"/>
                  <a:gd name="connsiteY60" fmla="*/ 460373 h 939798"/>
                  <a:gd name="connsiteX61" fmla="*/ 1987550 w 2263776"/>
                  <a:gd name="connsiteY61" fmla="*/ 361948 h 939798"/>
                  <a:gd name="connsiteX62" fmla="*/ 1920875 w 2263776"/>
                  <a:gd name="connsiteY62" fmla="*/ 307973 h 939798"/>
                  <a:gd name="connsiteX63" fmla="*/ 1876425 w 2263776"/>
                  <a:gd name="connsiteY63" fmla="*/ 260348 h 939798"/>
                  <a:gd name="connsiteX64" fmla="*/ 1978025 w 2263776"/>
                  <a:gd name="connsiteY64" fmla="*/ 177798 h 939798"/>
                  <a:gd name="connsiteX65" fmla="*/ 2114551 w 2263776"/>
                  <a:gd name="connsiteY65" fmla="*/ 82549 h 939798"/>
                  <a:gd name="connsiteX66" fmla="*/ 2193927 w 2263776"/>
                  <a:gd name="connsiteY66" fmla="*/ 85725 h 939798"/>
                  <a:gd name="connsiteX67" fmla="*/ 2263776 w 2263776"/>
                  <a:gd name="connsiteY67" fmla="*/ 0 h 9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63776" h="939798">
                    <a:moveTo>
                      <a:pt x="0" y="901698"/>
                    </a:moveTo>
                    <a:lnTo>
                      <a:pt x="57150" y="812798"/>
                    </a:lnTo>
                    <a:lnTo>
                      <a:pt x="92075" y="812798"/>
                    </a:lnTo>
                    <a:lnTo>
                      <a:pt x="92075" y="746123"/>
                    </a:lnTo>
                    <a:lnTo>
                      <a:pt x="57150" y="730248"/>
                    </a:lnTo>
                    <a:lnTo>
                      <a:pt x="34925" y="660398"/>
                    </a:lnTo>
                    <a:lnTo>
                      <a:pt x="104775" y="685798"/>
                    </a:lnTo>
                    <a:lnTo>
                      <a:pt x="158750" y="634998"/>
                    </a:lnTo>
                    <a:lnTo>
                      <a:pt x="222250" y="638173"/>
                    </a:lnTo>
                    <a:lnTo>
                      <a:pt x="203200" y="663573"/>
                    </a:lnTo>
                    <a:lnTo>
                      <a:pt x="282575" y="692148"/>
                    </a:lnTo>
                    <a:lnTo>
                      <a:pt x="285750" y="723898"/>
                    </a:lnTo>
                    <a:lnTo>
                      <a:pt x="339725" y="761998"/>
                    </a:lnTo>
                    <a:lnTo>
                      <a:pt x="339725" y="800098"/>
                    </a:lnTo>
                    <a:lnTo>
                      <a:pt x="330200" y="847723"/>
                    </a:lnTo>
                    <a:lnTo>
                      <a:pt x="400050" y="819148"/>
                    </a:lnTo>
                    <a:lnTo>
                      <a:pt x="393700" y="898523"/>
                    </a:lnTo>
                    <a:lnTo>
                      <a:pt x="390525" y="939798"/>
                    </a:lnTo>
                    <a:lnTo>
                      <a:pt x="482600" y="879473"/>
                    </a:lnTo>
                    <a:lnTo>
                      <a:pt x="530225" y="822323"/>
                    </a:lnTo>
                    <a:lnTo>
                      <a:pt x="552450" y="739773"/>
                    </a:lnTo>
                    <a:lnTo>
                      <a:pt x="536575" y="682623"/>
                    </a:lnTo>
                    <a:lnTo>
                      <a:pt x="568325" y="644523"/>
                    </a:lnTo>
                    <a:lnTo>
                      <a:pt x="587375" y="708023"/>
                    </a:lnTo>
                    <a:lnTo>
                      <a:pt x="647700" y="682623"/>
                    </a:lnTo>
                    <a:lnTo>
                      <a:pt x="676275" y="688973"/>
                    </a:lnTo>
                    <a:lnTo>
                      <a:pt x="730250" y="733423"/>
                    </a:lnTo>
                    <a:lnTo>
                      <a:pt x="796925" y="692148"/>
                    </a:lnTo>
                    <a:lnTo>
                      <a:pt x="828675" y="723898"/>
                    </a:lnTo>
                    <a:lnTo>
                      <a:pt x="796925" y="752473"/>
                    </a:lnTo>
                    <a:lnTo>
                      <a:pt x="850900" y="806448"/>
                    </a:lnTo>
                    <a:lnTo>
                      <a:pt x="898525" y="838198"/>
                    </a:lnTo>
                    <a:lnTo>
                      <a:pt x="993775" y="809623"/>
                    </a:lnTo>
                    <a:lnTo>
                      <a:pt x="1003300" y="828673"/>
                    </a:lnTo>
                    <a:lnTo>
                      <a:pt x="1085850" y="803273"/>
                    </a:lnTo>
                    <a:lnTo>
                      <a:pt x="1111250" y="739773"/>
                    </a:lnTo>
                    <a:lnTo>
                      <a:pt x="1168400" y="736598"/>
                    </a:lnTo>
                    <a:lnTo>
                      <a:pt x="1228725" y="673098"/>
                    </a:lnTo>
                    <a:lnTo>
                      <a:pt x="1289050" y="695323"/>
                    </a:lnTo>
                    <a:lnTo>
                      <a:pt x="1349375" y="701673"/>
                    </a:lnTo>
                    <a:lnTo>
                      <a:pt x="1384300" y="663573"/>
                    </a:lnTo>
                    <a:lnTo>
                      <a:pt x="1549400" y="657223"/>
                    </a:lnTo>
                    <a:lnTo>
                      <a:pt x="1558925" y="584198"/>
                    </a:lnTo>
                    <a:lnTo>
                      <a:pt x="1612900" y="555623"/>
                    </a:lnTo>
                    <a:lnTo>
                      <a:pt x="1597025" y="615948"/>
                    </a:lnTo>
                    <a:lnTo>
                      <a:pt x="1692275" y="596898"/>
                    </a:lnTo>
                    <a:lnTo>
                      <a:pt x="1749425" y="644523"/>
                    </a:lnTo>
                    <a:lnTo>
                      <a:pt x="1809750" y="647698"/>
                    </a:lnTo>
                    <a:lnTo>
                      <a:pt x="1870075" y="606423"/>
                    </a:lnTo>
                    <a:lnTo>
                      <a:pt x="1901825" y="644523"/>
                    </a:lnTo>
                    <a:lnTo>
                      <a:pt x="1911350" y="723898"/>
                    </a:lnTo>
                    <a:lnTo>
                      <a:pt x="2019300" y="812798"/>
                    </a:lnTo>
                    <a:lnTo>
                      <a:pt x="2051050" y="790573"/>
                    </a:lnTo>
                    <a:lnTo>
                      <a:pt x="2057400" y="717548"/>
                    </a:lnTo>
                    <a:lnTo>
                      <a:pt x="2085975" y="669923"/>
                    </a:lnTo>
                    <a:lnTo>
                      <a:pt x="2089150" y="596898"/>
                    </a:lnTo>
                    <a:lnTo>
                      <a:pt x="2051050" y="584198"/>
                    </a:lnTo>
                    <a:lnTo>
                      <a:pt x="2003425" y="587373"/>
                    </a:lnTo>
                    <a:lnTo>
                      <a:pt x="1981200" y="552448"/>
                    </a:lnTo>
                    <a:lnTo>
                      <a:pt x="2025650" y="504823"/>
                    </a:lnTo>
                    <a:lnTo>
                      <a:pt x="2038350" y="460373"/>
                    </a:lnTo>
                    <a:lnTo>
                      <a:pt x="1987550" y="361948"/>
                    </a:lnTo>
                    <a:lnTo>
                      <a:pt x="1920875" y="307973"/>
                    </a:lnTo>
                    <a:lnTo>
                      <a:pt x="1876425" y="260348"/>
                    </a:lnTo>
                    <a:lnTo>
                      <a:pt x="1978025" y="177798"/>
                    </a:lnTo>
                    <a:cubicBezTo>
                      <a:pt x="1996017" y="165098"/>
                      <a:pt x="2113228" y="81226"/>
                      <a:pt x="2114551" y="82549"/>
                    </a:cubicBezTo>
                    <a:cubicBezTo>
                      <a:pt x="2136776" y="65087"/>
                      <a:pt x="2194588" y="87709"/>
                      <a:pt x="2193927" y="85725"/>
                    </a:cubicBezTo>
                    <a:cubicBezTo>
                      <a:pt x="2207156" y="85196"/>
                      <a:pt x="2263776" y="1323"/>
                      <a:pt x="2263776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E3ADA1D6-DBBF-46B5-989A-E6AAD3AF6E96}"/>
                  </a:ext>
                </a:extLst>
              </p:cNvPr>
              <p:cNvSpPr/>
              <p:nvPr/>
            </p:nvSpPr>
            <p:spPr>
              <a:xfrm>
                <a:off x="4057650" y="104775"/>
                <a:ext cx="2162175" cy="1822450"/>
              </a:xfrm>
              <a:custGeom>
                <a:avLst/>
                <a:gdLst>
                  <a:gd name="connsiteX0" fmla="*/ 0 w 2162175"/>
                  <a:gd name="connsiteY0" fmla="*/ 536575 h 1822450"/>
                  <a:gd name="connsiteX1" fmla="*/ 31750 w 2162175"/>
                  <a:gd name="connsiteY1" fmla="*/ 492125 h 1822450"/>
                  <a:gd name="connsiteX2" fmla="*/ 25400 w 2162175"/>
                  <a:gd name="connsiteY2" fmla="*/ 390525 h 1822450"/>
                  <a:gd name="connsiteX3" fmla="*/ 60325 w 2162175"/>
                  <a:gd name="connsiteY3" fmla="*/ 349250 h 1822450"/>
                  <a:gd name="connsiteX4" fmla="*/ 101600 w 2162175"/>
                  <a:gd name="connsiteY4" fmla="*/ 371475 h 1822450"/>
                  <a:gd name="connsiteX5" fmla="*/ 190500 w 2162175"/>
                  <a:gd name="connsiteY5" fmla="*/ 431800 h 1822450"/>
                  <a:gd name="connsiteX6" fmla="*/ 228600 w 2162175"/>
                  <a:gd name="connsiteY6" fmla="*/ 377825 h 1822450"/>
                  <a:gd name="connsiteX7" fmla="*/ 234950 w 2162175"/>
                  <a:gd name="connsiteY7" fmla="*/ 301625 h 1822450"/>
                  <a:gd name="connsiteX8" fmla="*/ 234950 w 2162175"/>
                  <a:gd name="connsiteY8" fmla="*/ 241300 h 1822450"/>
                  <a:gd name="connsiteX9" fmla="*/ 244475 w 2162175"/>
                  <a:gd name="connsiteY9" fmla="*/ 200025 h 1822450"/>
                  <a:gd name="connsiteX10" fmla="*/ 301625 w 2162175"/>
                  <a:gd name="connsiteY10" fmla="*/ 228600 h 1822450"/>
                  <a:gd name="connsiteX11" fmla="*/ 336550 w 2162175"/>
                  <a:gd name="connsiteY11" fmla="*/ 247650 h 1822450"/>
                  <a:gd name="connsiteX12" fmla="*/ 368300 w 2162175"/>
                  <a:gd name="connsiteY12" fmla="*/ 288925 h 1822450"/>
                  <a:gd name="connsiteX13" fmla="*/ 355600 w 2162175"/>
                  <a:gd name="connsiteY13" fmla="*/ 327025 h 1822450"/>
                  <a:gd name="connsiteX14" fmla="*/ 393700 w 2162175"/>
                  <a:gd name="connsiteY14" fmla="*/ 352425 h 1822450"/>
                  <a:gd name="connsiteX15" fmla="*/ 530225 w 2162175"/>
                  <a:gd name="connsiteY15" fmla="*/ 390525 h 1822450"/>
                  <a:gd name="connsiteX16" fmla="*/ 577850 w 2162175"/>
                  <a:gd name="connsiteY16" fmla="*/ 361950 h 1822450"/>
                  <a:gd name="connsiteX17" fmla="*/ 596900 w 2162175"/>
                  <a:gd name="connsiteY17" fmla="*/ 311150 h 1822450"/>
                  <a:gd name="connsiteX18" fmla="*/ 635000 w 2162175"/>
                  <a:gd name="connsiteY18" fmla="*/ 330200 h 1822450"/>
                  <a:gd name="connsiteX19" fmla="*/ 708025 w 2162175"/>
                  <a:gd name="connsiteY19" fmla="*/ 342900 h 1822450"/>
                  <a:gd name="connsiteX20" fmla="*/ 742950 w 2162175"/>
                  <a:gd name="connsiteY20" fmla="*/ 371475 h 1822450"/>
                  <a:gd name="connsiteX21" fmla="*/ 742950 w 2162175"/>
                  <a:gd name="connsiteY21" fmla="*/ 295275 h 1822450"/>
                  <a:gd name="connsiteX22" fmla="*/ 796925 w 2162175"/>
                  <a:gd name="connsiteY22" fmla="*/ 212725 h 1822450"/>
                  <a:gd name="connsiteX23" fmla="*/ 803275 w 2162175"/>
                  <a:gd name="connsiteY23" fmla="*/ 174625 h 1822450"/>
                  <a:gd name="connsiteX24" fmla="*/ 895350 w 2162175"/>
                  <a:gd name="connsiteY24" fmla="*/ 212725 h 1822450"/>
                  <a:gd name="connsiteX25" fmla="*/ 889000 w 2162175"/>
                  <a:gd name="connsiteY25" fmla="*/ 177800 h 1822450"/>
                  <a:gd name="connsiteX26" fmla="*/ 895350 w 2162175"/>
                  <a:gd name="connsiteY26" fmla="*/ 133350 h 1822450"/>
                  <a:gd name="connsiteX27" fmla="*/ 895350 w 2162175"/>
                  <a:gd name="connsiteY27" fmla="*/ 66675 h 1822450"/>
                  <a:gd name="connsiteX28" fmla="*/ 923925 w 2162175"/>
                  <a:gd name="connsiteY28" fmla="*/ 44450 h 1822450"/>
                  <a:gd name="connsiteX29" fmla="*/ 895350 w 2162175"/>
                  <a:gd name="connsiteY29" fmla="*/ 0 h 1822450"/>
                  <a:gd name="connsiteX30" fmla="*/ 977900 w 2162175"/>
                  <a:gd name="connsiteY30" fmla="*/ 19050 h 1822450"/>
                  <a:gd name="connsiteX31" fmla="*/ 977900 w 2162175"/>
                  <a:gd name="connsiteY31" fmla="*/ 19050 h 1822450"/>
                  <a:gd name="connsiteX32" fmla="*/ 1012825 w 2162175"/>
                  <a:gd name="connsiteY32" fmla="*/ 47625 h 1822450"/>
                  <a:gd name="connsiteX33" fmla="*/ 1079500 w 2162175"/>
                  <a:gd name="connsiteY33" fmla="*/ 9525 h 1822450"/>
                  <a:gd name="connsiteX34" fmla="*/ 1133475 w 2162175"/>
                  <a:gd name="connsiteY34" fmla="*/ 22225 h 1822450"/>
                  <a:gd name="connsiteX35" fmla="*/ 1181100 w 2162175"/>
                  <a:gd name="connsiteY35" fmla="*/ 66675 h 1822450"/>
                  <a:gd name="connsiteX36" fmla="*/ 1254125 w 2162175"/>
                  <a:gd name="connsiteY36" fmla="*/ 88900 h 1822450"/>
                  <a:gd name="connsiteX37" fmla="*/ 1298575 w 2162175"/>
                  <a:gd name="connsiteY37" fmla="*/ 127000 h 1822450"/>
                  <a:gd name="connsiteX38" fmla="*/ 1355725 w 2162175"/>
                  <a:gd name="connsiteY38" fmla="*/ 104775 h 1822450"/>
                  <a:gd name="connsiteX39" fmla="*/ 1403350 w 2162175"/>
                  <a:gd name="connsiteY39" fmla="*/ 104775 h 1822450"/>
                  <a:gd name="connsiteX40" fmla="*/ 1473200 w 2162175"/>
                  <a:gd name="connsiteY40" fmla="*/ 174625 h 1822450"/>
                  <a:gd name="connsiteX41" fmla="*/ 1558925 w 2162175"/>
                  <a:gd name="connsiteY41" fmla="*/ 212725 h 1822450"/>
                  <a:gd name="connsiteX42" fmla="*/ 1641475 w 2162175"/>
                  <a:gd name="connsiteY42" fmla="*/ 228600 h 1822450"/>
                  <a:gd name="connsiteX43" fmla="*/ 1692275 w 2162175"/>
                  <a:gd name="connsiteY43" fmla="*/ 222250 h 1822450"/>
                  <a:gd name="connsiteX44" fmla="*/ 1749425 w 2162175"/>
                  <a:gd name="connsiteY44" fmla="*/ 149225 h 1822450"/>
                  <a:gd name="connsiteX45" fmla="*/ 1809750 w 2162175"/>
                  <a:gd name="connsiteY45" fmla="*/ 146050 h 1822450"/>
                  <a:gd name="connsiteX46" fmla="*/ 1863725 w 2162175"/>
                  <a:gd name="connsiteY46" fmla="*/ 187325 h 1822450"/>
                  <a:gd name="connsiteX47" fmla="*/ 1914525 w 2162175"/>
                  <a:gd name="connsiteY47" fmla="*/ 219075 h 1822450"/>
                  <a:gd name="connsiteX48" fmla="*/ 1949450 w 2162175"/>
                  <a:gd name="connsiteY48" fmla="*/ 219075 h 1822450"/>
                  <a:gd name="connsiteX49" fmla="*/ 1949450 w 2162175"/>
                  <a:gd name="connsiteY49" fmla="*/ 219075 h 1822450"/>
                  <a:gd name="connsiteX50" fmla="*/ 1978025 w 2162175"/>
                  <a:gd name="connsiteY50" fmla="*/ 219075 h 1822450"/>
                  <a:gd name="connsiteX51" fmla="*/ 1990725 w 2162175"/>
                  <a:gd name="connsiteY51" fmla="*/ 269875 h 1822450"/>
                  <a:gd name="connsiteX52" fmla="*/ 2022475 w 2162175"/>
                  <a:gd name="connsiteY52" fmla="*/ 390525 h 1822450"/>
                  <a:gd name="connsiteX53" fmla="*/ 1955800 w 2162175"/>
                  <a:gd name="connsiteY53" fmla="*/ 454025 h 1822450"/>
                  <a:gd name="connsiteX54" fmla="*/ 1962150 w 2162175"/>
                  <a:gd name="connsiteY54" fmla="*/ 517525 h 1822450"/>
                  <a:gd name="connsiteX55" fmla="*/ 1987550 w 2162175"/>
                  <a:gd name="connsiteY55" fmla="*/ 549275 h 1822450"/>
                  <a:gd name="connsiteX56" fmla="*/ 2000250 w 2162175"/>
                  <a:gd name="connsiteY56" fmla="*/ 600075 h 1822450"/>
                  <a:gd name="connsiteX57" fmla="*/ 2038350 w 2162175"/>
                  <a:gd name="connsiteY57" fmla="*/ 657225 h 1822450"/>
                  <a:gd name="connsiteX58" fmla="*/ 2073275 w 2162175"/>
                  <a:gd name="connsiteY58" fmla="*/ 714375 h 1822450"/>
                  <a:gd name="connsiteX59" fmla="*/ 2120900 w 2162175"/>
                  <a:gd name="connsiteY59" fmla="*/ 755650 h 1822450"/>
                  <a:gd name="connsiteX60" fmla="*/ 2117725 w 2162175"/>
                  <a:gd name="connsiteY60" fmla="*/ 812800 h 1822450"/>
                  <a:gd name="connsiteX61" fmla="*/ 2162175 w 2162175"/>
                  <a:gd name="connsiteY61" fmla="*/ 809625 h 1822450"/>
                  <a:gd name="connsiteX62" fmla="*/ 2136775 w 2162175"/>
                  <a:gd name="connsiteY62" fmla="*/ 885825 h 1822450"/>
                  <a:gd name="connsiteX63" fmla="*/ 2085975 w 2162175"/>
                  <a:gd name="connsiteY63" fmla="*/ 939800 h 1822450"/>
                  <a:gd name="connsiteX64" fmla="*/ 2114550 w 2162175"/>
                  <a:gd name="connsiteY64" fmla="*/ 1031875 h 1822450"/>
                  <a:gd name="connsiteX65" fmla="*/ 2114550 w 2162175"/>
                  <a:gd name="connsiteY65" fmla="*/ 1076325 h 1822450"/>
                  <a:gd name="connsiteX66" fmla="*/ 2076450 w 2162175"/>
                  <a:gd name="connsiteY66" fmla="*/ 1079500 h 1822450"/>
                  <a:gd name="connsiteX67" fmla="*/ 2003425 w 2162175"/>
                  <a:gd name="connsiteY67" fmla="*/ 1101725 h 1822450"/>
                  <a:gd name="connsiteX68" fmla="*/ 1952625 w 2162175"/>
                  <a:gd name="connsiteY68" fmla="*/ 1076325 h 1822450"/>
                  <a:gd name="connsiteX69" fmla="*/ 1958975 w 2162175"/>
                  <a:gd name="connsiteY69" fmla="*/ 1111250 h 1822450"/>
                  <a:gd name="connsiteX70" fmla="*/ 1847850 w 2162175"/>
                  <a:gd name="connsiteY70" fmla="*/ 1047750 h 1822450"/>
                  <a:gd name="connsiteX71" fmla="*/ 1809750 w 2162175"/>
                  <a:gd name="connsiteY71" fmla="*/ 1085850 h 1822450"/>
                  <a:gd name="connsiteX72" fmla="*/ 1768475 w 2162175"/>
                  <a:gd name="connsiteY72" fmla="*/ 1123950 h 1822450"/>
                  <a:gd name="connsiteX73" fmla="*/ 1816100 w 2162175"/>
                  <a:gd name="connsiteY73" fmla="*/ 1162050 h 1822450"/>
                  <a:gd name="connsiteX74" fmla="*/ 1879600 w 2162175"/>
                  <a:gd name="connsiteY74" fmla="*/ 1162050 h 1822450"/>
                  <a:gd name="connsiteX75" fmla="*/ 1933575 w 2162175"/>
                  <a:gd name="connsiteY75" fmla="*/ 1222375 h 1822450"/>
                  <a:gd name="connsiteX76" fmla="*/ 1876425 w 2162175"/>
                  <a:gd name="connsiteY76" fmla="*/ 1292225 h 1822450"/>
                  <a:gd name="connsiteX77" fmla="*/ 1847850 w 2162175"/>
                  <a:gd name="connsiteY77" fmla="*/ 1339850 h 1822450"/>
                  <a:gd name="connsiteX78" fmla="*/ 1819275 w 2162175"/>
                  <a:gd name="connsiteY78" fmla="*/ 1343025 h 1822450"/>
                  <a:gd name="connsiteX79" fmla="*/ 1768475 w 2162175"/>
                  <a:gd name="connsiteY79" fmla="*/ 1352550 h 1822450"/>
                  <a:gd name="connsiteX80" fmla="*/ 1797050 w 2162175"/>
                  <a:gd name="connsiteY80" fmla="*/ 1444625 h 1822450"/>
                  <a:gd name="connsiteX81" fmla="*/ 1768475 w 2162175"/>
                  <a:gd name="connsiteY81" fmla="*/ 1511300 h 1822450"/>
                  <a:gd name="connsiteX82" fmla="*/ 1765300 w 2162175"/>
                  <a:gd name="connsiteY82" fmla="*/ 1549400 h 1822450"/>
                  <a:gd name="connsiteX83" fmla="*/ 1809750 w 2162175"/>
                  <a:gd name="connsiteY83" fmla="*/ 1574800 h 1822450"/>
                  <a:gd name="connsiteX84" fmla="*/ 1784350 w 2162175"/>
                  <a:gd name="connsiteY84" fmla="*/ 1625600 h 1822450"/>
                  <a:gd name="connsiteX85" fmla="*/ 1806575 w 2162175"/>
                  <a:gd name="connsiteY85" fmla="*/ 1673225 h 1822450"/>
                  <a:gd name="connsiteX86" fmla="*/ 1800225 w 2162175"/>
                  <a:gd name="connsiteY86" fmla="*/ 1704975 h 1822450"/>
                  <a:gd name="connsiteX87" fmla="*/ 1679575 w 2162175"/>
                  <a:gd name="connsiteY87" fmla="*/ 1714500 h 1822450"/>
                  <a:gd name="connsiteX88" fmla="*/ 1574800 w 2162175"/>
                  <a:gd name="connsiteY88" fmla="*/ 182245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162175" h="1822450">
                    <a:moveTo>
                      <a:pt x="0" y="536575"/>
                    </a:moveTo>
                    <a:lnTo>
                      <a:pt x="31750" y="492125"/>
                    </a:lnTo>
                    <a:lnTo>
                      <a:pt x="25400" y="390525"/>
                    </a:lnTo>
                    <a:lnTo>
                      <a:pt x="60325" y="349250"/>
                    </a:lnTo>
                    <a:lnTo>
                      <a:pt x="101600" y="371475"/>
                    </a:lnTo>
                    <a:lnTo>
                      <a:pt x="190500" y="431800"/>
                    </a:lnTo>
                    <a:lnTo>
                      <a:pt x="228600" y="377825"/>
                    </a:lnTo>
                    <a:lnTo>
                      <a:pt x="234950" y="301625"/>
                    </a:lnTo>
                    <a:lnTo>
                      <a:pt x="234950" y="241300"/>
                    </a:lnTo>
                    <a:lnTo>
                      <a:pt x="244475" y="200025"/>
                    </a:lnTo>
                    <a:lnTo>
                      <a:pt x="301625" y="228600"/>
                    </a:lnTo>
                    <a:lnTo>
                      <a:pt x="336550" y="247650"/>
                    </a:lnTo>
                    <a:lnTo>
                      <a:pt x="368300" y="288925"/>
                    </a:lnTo>
                    <a:lnTo>
                      <a:pt x="355600" y="327025"/>
                    </a:lnTo>
                    <a:lnTo>
                      <a:pt x="393700" y="352425"/>
                    </a:lnTo>
                    <a:lnTo>
                      <a:pt x="530225" y="390525"/>
                    </a:lnTo>
                    <a:lnTo>
                      <a:pt x="577850" y="361950"/>
                    </a:lnTo>
                    <a:lnTo>
                      <a:pt x="596900" y="311150"/>
                    </a:lnTo>
                    <a:lnTo>
                      <a:pt x="635000" y="330200"/>
                    </a:lnTo>
                    <a:lnTo>
                      <a:pt x="708025" y="342900"/>
                    </a:lnTo>
                    <a:lnTo>
                      <a:pt x="742950" y="371475"/>
                    </a:lnTo>
                    <a:lnTo>
                      <a:pt x="742950" y="295275"/>
                    </a:lnTo>
                    <a:lnTo>
                      <a:pt x="796925" y="212725"/>
                    </a:lnTo>
                    <a:lnTo>
                      <a:pt x="803275" y="174625"/>
                    </a:lnTo>
                    <a:lnTo>
                      <a:pt x="895350" y="212725"/>
                    </a:lnTo>
                    <a:lnTo>
                      <a:pt x="889000" y="177800"/>
                    </a:lnTo>
                    <a:lnTo>
                      <a:pt x="895350" y="133350"/>
                    </a:lnTo>
                    <a:lnTo>
                      <a:pt x="895350" y="66675"/>
                    </a:lnTo>
                    <a:cubicBezTo>
                      <a:pt x="929091" y="59177"/>
                      <a:pt x="923925" y="70082"/>
                      <a:pt x="923925" y="44450"/>
                    </a:cubicBezTo>
                    <a:lnTo>
                      <a:pt x="895350" y="0"/>
                    </a:lnTo>
                    <a:lnTo>
                      <a:pt x="977900" y="19050"/>
                    </a:lnTo>
                    <a:lnTo>
                      <a:pt x="977900" y="19050"/>
                    </a:lnTo>
                    <a:lnTo>
                      <a:pt x="1012825" y="47625"/>
                    </a:lnTo>
                    <a:lnTo>
                      <a:pt x="1079500" y="9525"/>
                    </a:lnTo>
                    <a:lnTo>
                      <a:pt x="1133475" y="22225"/>
                    </a:lnTo>
                    <a:lnTo>
                      <a:pt x="1181100" y="66675"/>
                    </a:lnTo>
                    <a:lnTo>
                      <a:pt x="1254125" y="88900"/>
                    </a:lnTo>
                    <a:lnTo>
                      <a:pt x="1298575" y="127000"/>
                    </a:lnTo>
                    <a:lnTo>
                      <a:pt x="1355725" y="104775"/>
                    </a:lnTo>
                    <a:lnTo>
                      <a:pt x="1403350" y="104775"/>
                    </a:lnTo>
                    <a:lnTo>
                      <a:pt x="1473200" y="174625"/>
                    </a:lnTo>
                    <a:lnTo>
                      <a:pt x="1558925" y="212725"/>
                    </a:lnTo>
                    <a:lnTo>
                      <a:pt x="1641475" y="228600"/>
                    </a:lnTo>
                    <a:lnTo>
                      <a:pt x="1692275" y="222250"/>
                    </a:lnTo>
                    <a:lnTo>
                      <a:pt x="1749425" y="149225"/>
                    </a:lnTo>
                    <a:lnTo>
                      <a:pt x="1809750" y="146050"/>
                    </a:lnTo>
                    <a:lnTo>
                      <a:pt x="1863725" y="187325"/>
                    </a:lnTo>
                    <a:lnTo>
                      <a:pt x="1914525" y="219075"/>
                    </a:lnTo>
                    <a:lnTo>
                      <a:pt x="1949450" y="219075"/>
                    </a:lnTo>
                    <a:lnTo>
                      <a:pt x="1949450" y="219075"/>
                    </a:lnTo>
                    <a:lnTo>
                      <a:pt x="1978025" y="219075"/>
                    </a:lnTo>
                    <a:lnTo>
                      <a:pt x="1990725" y="269875"/>
                    </a:lnTo>
                    <a:lnTo>
                      <a:pt x="2022475" y="390525"/>
                    </a:lnTo>
                    <a:lnTo>
                      <a:pt x="1955800" y="454025"/>
                    </a:lnTo>
                    <a:lnTo>
                      <a:pt x="1962150" y="517525"/>
                    </a:lnTo>
                    <a:lnTo>
                      <a:pt x="1987550" y="549275"/>
                    </a:lnTo>
                    <a:lnTo>
                      <a:pt x="2000250" y="600075"/>
                    </a:lnTo>
                    <a:lnTo>
                      <a:pt x="2038350" y="657225"/>
                    </a:lnTo>
                    <a:lnTo>
                      <a:pt x="2073275" y="714375"/>
                    </a:lnTo>
                    <a:lnTo>
                      <a:pt x="2120900" y="755650"/>
                    </a:lnTo>
                    <a:lnTo>
                      <a:pt x="2117725" y="812800"/>
                    </a:lnTo>
                    <a:lnTo>
                      <a:pt x="2162175" y="809625"/>
                    </a:lnTo>
                    <a:lnTo>
                      <a:pt x="2136775" y="885825"/>
                    </a:lnTo>
                    <a:lnTo>
                      <a:pt x="2085975" y="939800"/>
                    </a:lnTo>
                    <a:lnTo>
                      <a:pt x="2114550" y="1031875"/>
                    </a:lnTo>
                    <a:lnTo>
                      <a:pt x="2114550" y="1076325"/>
                    </a:lnTo>
                    <a:cubicBezTo>
                      <a:pt x="2082819" y="1079851"/>
                      <a:pt x="2095559" y="1079500"/>
                      <a:pt x="2076450" y="1079500"/>
                    </a:cubicBezTo>
                    <a:lnTo>
                      <a:pt x="2003425" y="1101725"/>
                    </a:lnTo>
                    <a:lnTo>
                      <a:pt x="1952625" y="1076325"/>
                    </a:lnTo>
                    <a:lnTo>
                      <a:pt x="1958975" y="1111250"/>
                    </a:lnTo>
                    <a:lnTo>
                      <a:pt x="1847850" y="1047750"/>
                    </a:lnTo>
                    <a:lnTo>
                      <a:pt x="1809750" y="1085850"/>
                    </a:lnTo>
                    <a:lnTo>
                      <a:pt x="1768475" y="1123950"/>
                    </a:lnTo>
                    <a:lnTo>
                      <a:pt x="1816100" y="1162050"/>
                    </a:lnTo>
                    <a:lnTo>
                      <a:pt x="1879600" y="1162050"/>
                    </a:lnTo>
                    <a:lnTo>
                      <a:pt x="1933575" y="1222375"/>
                    </a:lnTo>
                    <a:lnTo>
                      <a:pt x="1876425" y="1292225"/>
                    </a:lnTo>
                    <a:lnTo>
                      <a:pt x="1847850" y="1339850"/>
                    </a:lnTo>
                    <a:lnTo>
                      <a:pt x="1819275" y="1343025"/>
                    </a:lnTo>
                    <a:lnTo>
                      <a:pt x="1768475" y="1352550"/>
                    </a:lnTo>
                    <a:lnTo>
                      <a:pt x="1797050" y="1444625"/>
                    </a:lnTo>
                    <a:lnTo>
                      <a:pt x="1768475" y="1511300"/>
                    </a:lnTo>
                    <a:lnTo>
                      <a:pt x="1765300" y="1549400"/>
                    </a:lnTo>
                    <a:lnTo>
                      <a:pt x="1809750" y="1574800"/>
                    </a:lnTo>
                    <a:lnTo>
                      <a:pt x="1784350" y="1625600"/>
                    </a:lnTo>
                    <a:lnTo>
                      <a:pt x="1806575" y="1673225"/>
                    </a:lnTo>
                    <a:lnTo>
                      <a:pt x="1800225" y="1704975"/>
                    </a:lnTo>
                    <a:lnTo>
                      <a:pt x="1679575" y="1714500"/>
                    </a:lnTo>
                    <a:lnTo>
                      <a:pt x="1574800" y="18224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97866ADD-BB3E-4385-969A-75BAE497C39B}"/>
                  </a:ext>
                </a:extLst>
              </p:cNvPr>
              <p:cNvSpPr/>
              <p:nvPr/>
            </p:nvSpPr>
            <p:spPr>
              <a:xfrm>
                <a:off x="2476500" y="1720850"/>
                <a:ext cx="3155950" cy="638175"/>
              </a:xfrm>
              <a:custGeom>
                <a:avLst/>
                <a:gdLst>
                  <a:gd name="connsiteX0" fmla="*/ 3155950 w 3155950"/>
                  <a:gd name="connsiteY0" fmla="*/ 209550 h 638175"/>
                  <a:gd name="connsiteX1" fmla="*/ 3092450 w 3155950"/>
                  <a:gd name="connsiteY1" fmla="*/ 225425 h 638175"/>
                  <a:gd name="connsiteX2" fmla="*/ 3092450 w 3155950"/>
                  <a:gd name="connsiteY2" fmla="*/ 276225 h 638175"/>
                  <a:gd name="connsiteX3" fmla="*/ 3130550 w 3155950"/>
                  <a:gd name="connsiteY3" fmla="*/ 371475 h 638175"/>
                  <a:gd name="connsiteX4" fmla="*/ 3101975 w 3155950"/>
                  <a:gd name="connsiteY4" fmla="*/ 390525 h 638175"/>
                  <a:gd name="connsiteX5" fmla="*/ 3044825 w 3155950"/>
                  <a:gd name="connsiteY5" fmla="*/ 342900 h 638175"/>
                  <a:gd name="connsiteX6" fmla="*/ 2952750 w 3155950"/>
                  <a:gd name="connsiteY6" fmla="*/ 355600 h 638175"/>
                  <a:gd name="connsiteX7" fmla="*/ 2914650 w 3155950"/>
                  <a:gd name="connsiteY7" fmla="*/ 358775 h 638175"/>
                  <a:gd name="connsiteX8" fmla="*/ 2841625 w 3155950"/>
                  <a:gd name="connsiteY8" fmla="*/ 361950 h 638175"/>
                  <a:gd name="connsiteX9" fmla="*/ 2816225 w 3155950"/>
                  <a:gd name="connsiteY9" fmla="*/ 406400 h 638175"/>
                  <a:gd name="connsiteX10" fmla="*/ 2781300 w 3155950"/>
                  <a:gd name="connsiteY10" fmla="*/ 422275 h 638175"/>
                  <a:gd name="connsiteX11" fmla="*/ 2749550 w 3155950"/>
                  <a:gd name="connsiteY11" fmla="*/ 390525 h 638175"/>
                  <a:gd name="connsiteX12" fmla="*/ 2527300 w 3155950"/>
                  <a:gd name="connsiteY12" fmla="*/ 403225 h 638175"/>
                  <a:gd name="connsiteX13" fmla="*/ 2495550 w 3155950"/>
                  <a:gd name="connsiteY13" fmla="*/ 431800 h 638175"/>
                  <a:gd name="connsiteX14" fmla="*/ 2470150 w 3155950"/>
                  <a:gd name="connsiteY14" fmla="*/ 431800 h 638175"/>
                  <a:gd name="connsiteX15" fmla="*/ 2413000 w 3155950"/>
                  <a:gd name="connsiteY15" fmla="*/ 457200 h 638175"/>
                  <a:gd name="connsiteX16" fmla="*/ 2403475 w 3155950"/>
                  <a:gd name="connsiteY16" fmla="*/ 527050 h 638175"/>
                  <a:gd name="connsiteX17" fmla="*/ 2336800 w 3155950"/>
                  <a:gd name="connsiteY17" fmla="*/ 533400 h 638175"/>
                  <a:gd name="connsiteX18" fmla="*/ 2298700 w 3155950"/>
                  <a:gd name="connsiteY18" fmla="*/ 584200 h 638175"/>
                  <a:gd name="connsiteX19" fmla="*/ 2279650 w 3155950"/>
                  <a:gd name="connsiteY19" fmla="*/ 606425 h 638175"/>
                  <a:gd name="connsiteX20" fmla="*/ 2263775 w 3155950"/>
                  <a:gd name="connsiteY20" fmla="*/ 638175 h 638175"/>
                  <a:gd name="connsiteX21" fmla="*/ 2212975 w 3155950"/>
                  <a:gd name="connsiteY21" fmla="*/ 612775 h 638175"/>
                  <a:gd name="connsiteX22" fmla="*/ 2155825 w 3155950"/>
                  <a:gd name="connsiteY22" fmla="*/ 584200 h 638175"/>
                  <a:gd name="connsiteX23" fmla="*/ 2051050 w 3155950"/>
                  <a:gd name="connsiteY23" fmla="*/ 584200 h 638175"/>
                  <a:gd name="connsiteX24" fmla="*/ 1997075 w 3155950"/>
                  <a:gd name="connsiteY24" fmla="*/ 584200 h 638175"/>
                  <a:gd name="connsiteX25" fmla="*/ 1965325 w 3155950"/>
                  <a:gd name="connsiteY25" fmla="*/ 552450 h 638175"/>
                  <a:gd name="connsiteX26" fmla="*/ 1920875 w 3155950"/>
                  <a:gd name="connsiteY26" fmla="*/ 546100 h 638175"/>
                  <a:gd name="connsiteX27" fmla="*/ 1882775 w 3155950"/>
                  <a:gd name="connsiteY27" fmla="*/ 523875 h 638175"/>
                  <a:gd name="connsiteX28" fmla="*/ 1746250 w 3155950"/>
                  <a:gd name="connsiteY28" fmla="*/ 530225 h 638175"/>
                  <a:gd name="connsiteX29" fmla="*/ 1717675 w 3155950"/>
                  <a:gd name="connsiteY29" fmla="*/ 514350 h 638175"/>
                  <a:gd name="connsiteX30" fmla="*/ 1638300 w 3155950"/>
                  <a:gd name="connsiteY30" fmla="*/ 479425 h 638175"/>
                  <a:gd name="connsiteX31" fmla="*/ 1571625 w 3155950"/>
                  <a:gd name="connsiteY31" fmla="*/ 469900 h 638175"/>
                  <a:gd name="connsiteX32" fmla="*/ 1524000 w 3155950"/>
                  <a:gd name="connsiteY32" fmla="*/ 476250 h 638175"/>
                  <a:gd name="connsiteX33" fmla="*/ 1508125 w 3155950"/>
                  <a:gd name="connsiteY33" fmla="*/ 498475 h 638175"/>
                  <a:gd name="connsiteX34" fmla="*/ 1473200 w 3155950"/>
                  <a:gd name="connsiteY34" fmla="*/ 488950 h 638175"/>
                  <a:gd name="connsiteX35" fmla="*/ 1397000 w 3155950"/>
                  <a:gd name="connsiteY35" fmla="*/ 441325 h 638175"/>
                  <a:gd name="connsiteX36" fmla="*/ 1295400 w 3155950"/>
                  <a:gd name="connsiteY36" fmla="*/ 450850 h 638175"/>
                  <a:gd name="connsiteX37" fmla="*/ 1273175 w 3155950"/>
                  <a:gd name="connsiteY37" fmla="*/ 444500 h 638175"/>
                  <a:gd name="connsiteX38" fmla="*/ 1200150 w 3155950"/>
                  <a:gd name="connsiteY38" fmla="*/ 412750 h 638175"/>
                  <a:gd name="connsiteX39" fmla="*/ 1162050 w 3155950"/>
                  <a:gd name="connsiteY39" fmla="*/ 396875 h 638175"/>
                  <a:gd name="connsiteX40" fmla="*/ 1069975 w 3155950"/>
                  <a:gd name="connsiteY40" fmla="*/ 374650 h 638175"/>
                  <a:gd name="connsiteX41" fmla="*/ 1044575 w 3155950"/>
                  <a:gd name="connsiteY41" fmla="*/ 406400 h 638175"/>
                  <a:gd name="connsiteX42" fmla="*/ 1022350 w 3155950"/>
                  <a:gd name="connsiteY42" fmla="*/ 371475 h 638175"/>
                  <a:gd name="connsiteX43" fmla="*/ 977900 w 3155950"/>
                  <a:gd name="connsiteY43" fmla="*/ 342900 h 638175"/>
                  <a:gd name="connsiteX44" fmla="*/ 952500 w 3155950"/>
                  <a:gd name="connsiteY44" fmla="*/ 282575 h 638175"/>
                  <a:gd name="connsiteX45" fmla="*/ 901700 w 3155950"/>
                  <a:gd name="connsiteY45" fmla="*/ 273050 h 638175"/>
                  <a:gd name="connsiteX46" fmla="*/ 908050 w 3155950"/>
                  <a:gd name="connsiteY46" fmla="*/ 222250 h 638175"/>
                  <a:gd name="connsiteX47" fmla="*/ 873125 w 3155950"/>
                  <a:gd name="connsiteY47" fmla="*/ 168275 h 638175"/>
                  <a:gd name="connsiteX48" fmla="*/ 822325 w 3155950"/>
                  <a:gd name="connsiteY48" fmla="*/ 155575 h 638175"/>
                  <a:gd name="connsiteX49" fmla="*/ 828675 w 3155950"/>
                  <a:gd name="connsiteY49" fmla="*/ 66675 h 638175"/>
                  <a:gd name="connsiteX50" fmla="*/ 873125 w 3155950"/>
                  <a:gd name="connsiteY50" fmla="*/ 50800 h 638175"/>
                  <a:gd name="connsiteX51" fmla="*/ 882650 w 3155950"/>
                  <a:gd name="connsiteY51" fmla="*/ 34925 h 638175"/>
                  <a:gd name="connsiteX52" fmla="*/ 854075 w 3155950"/>
                  <a:gd name="connsiteY52" fmla="*/ 0 h 638175"/>
                  <a:gd name="connsiteX53" fmla="*/ 784225 w 3155950"/>
                  <a:gd name="connsiteY53" fmla="*/ 28575 h 638175"/>
                  <a:gd name="connsiteX54" fmla="*/ 679450 w 3155950"/>
                  <a:gd name="connsiteY54" fmla="*/ 73025 h 638175"/>
                  <a:gd name="connsiteX55" fmla="*/ 635000 w 3155950"/>
                  <a:gd name="connsiteY55" fmla="*/ 85725 h 638175"/>
                  <a:gd name="connsiteX56" fmla="*/ 587375 w 3155950"/>
                  <a:gd name="connsiteY56" fmla="*/ 111125 h 638175"/>
                  <a:gd name="connsiteX57" fmla="*/ 530225 w 3155950"/>
                  <a:gd name="connsiteY57" fmla="*/ 79375 h 638175"/>
                  <a:gd name="connsiteX58" fmla="*/ 498475 w 3155950"/>
                  <a:gd name="connsiteY58" fmla="*/ 79375 h 638175"/>
                  <a:gd name="connsiteX59" fmla="*/ 463550 w 3155950"/>
                  <a:gd name="connsiteY59" fmla="*/ 92075 h 638175"/>
                  <a:gd name="connsiteX60" fmla="*/ 447675 w 3155950"/>
                  <a:gd name="connsiteY60" fmla="*/ 73025 h 638175"/>
                  <a:gd name="connsiteX61" fmla="*/ 387350 w 3155950"/>
                  <a:gd name="connsiteY61" fmla="*/ 98425 h 638175"/>
                  <a:gd name="connsiteX62" fmla="*/ 330200 w 3155950"/>
                  <a:gd name="connsiteY62" fmla="*/ 95250 h 638175"/>
                  <a:gd name="connsiteX63" fmla="*/ 276225 w 3155950"/>
                  <a:gd name="connsiteY63" fmla="*/ 95250 h 638175"/>
                  <a:gd name="connsiteX64" fmla="*/ 260350 w 3155950"/>
                  <a:gd name="connsiteY64" fmla="*/ 139700 h 638175"/>
                  <a:gd name="connsiteX65" fmla="*/ 215900 w 3155950"/>
                  <a:gd name="connsiteY65" fmla="*/ 139700 h 638175"/>
                  <a:gd name="connsiteX66" fmla="*/ 200025 w 3155950"/>
                  <a:gd name="connsiteY66" fmla="*/ 222250 h 638175"/>
                  <a:gd name="connsiteX67" fmla="*/ 161925 w 3155950"/>
                  <a:gd name="connsiteY67" fmla="*/ 260350 h 638175"/>
                  <a:gd name="connsiteX68" fmla="*/ 95250 w 3155950"/>
                  <a:gd name="connsiteY68" fmla="*/ 276225 h 638175"/>
                  <a:gd name="connsiteX69" fmla="*/ 25400 w 3155950"/>
                  <a:gd name="connsiteY69" fmla="*/ 263525 h 638175"/>
                  <a:gd name="connsiteX70" fmla="*/ 0 w 3155950"/>
                  <a:gd name="connsiteY70" fmla="*/ 247650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155950" h="638175">
                    <a:moveTo>
                      <a:pt x="3155950" y="209550"/>
                    </a:moveTo>
                    <a:lnTo>
                      <a:pt x="3092450" y="225425"/>
                    </a:lnTo>
                    <a:lnTo>
                      <a:pt x="3092450" y="276225"/>
                    </a:lnTo>
                    <a:lnTo>
                      <a:pt x="3130550" y="371475"/>
                    </a:lnTo>
                    <a:lnTo>
                      <a:pt x="3101975" y="390525"/>
                    </a:lnTo>
                    <a:lnTo>
                      <a:pt x="3044825" y="342900"/>
                    </a:lnTo>
                    <a:lnTo>
                      <a:pt x="2952750" y="355600"/>
                    </a:lnTo>
                    <a:lnTo>
                      <a:pt x="2914650" y="358775"/>
                    </a:lnTo>
                    <a:lnTo>
                      <a:pt x="2841625" y="361950"/>
                    </a:lnTo>
                    <a:lnTo>
                      <a:pt x="2816225" y="406400"/>
                    </a:lnTo>
                    <a:lnTo>
                      <a:pt x="2781300" y="422275"/>
                    </a:lnTo>
                    <a:lnTo>
                      <a:pt x="2749550" y="390525"/>
                    </a:lnTo>
                    <a:lnTo>
                      <a:pt x="2527300" y="403225"/>
                    </a:lnTo>
                    <a:lnTo>
                      <a:pt x="2495550" y="431800"/>
                    </a:lnTo>
                    <a:lnTo>
                      <a:pt x="2470150" y="431800"/>
                    </a:lnTo>
                    <a:lnTo>
                      <a:pt x="2413000" y="457200"/>
                    </a:lnTo>
                    <a:lnTo>
                      <a:pt x="2403475" y="527050"/>
                    </a:lnTo>
                    <a:lnTo>
                      <a:pt x="2336800" y="533400"/>
                    </a:lnTo>
                    <a:lnTo>
                      <a:pt x="2298700" y="584200"/>
                    </a:lnTo>
                    <a:lnTo>
                      <a:pt x="2279650" y="606425"/>
                    </a:lnTo>
                    <a:lnTo>
                      <a:pt x="2263775" y="638175"/>
                    </a:lnTo>
                    <a:lnTo>
                      <a:pt x="2212975" y="612775"/>
                    </a:lnTo>
                    <a:lnTo>
                      <a:pt x="2155825" y="584200"/>
                    </a:lnTo>
                    <a:lnTo>
                      <a:pt x="2051050" y="584200"/>
                    </a:lnTo>
                    <a:lnTo>
                      <a:pt x="1997075" y="584200"/>
                    </a:lnTo>
                    <a:lnTo>
                      <a:pt x="1965325" y="552450"/>
                    </a:lnTo>
                    <a:lnTo>
                      <a:pt x="1920875" y="546100"/>
                    </a:lnTo>
                    <a:lnTo>
                      <a:pt x="1882775" y="523875"/>
                    </a:lnTo>
                    <a:lnTo>
                      <a:pt x="1746250" y="530225"/>
                    </a:lnTo>
                    <a:lnTo>
                      <a:pt x="1717675" y="514350"/>
                    </a:lnTo>
                    <a:lnTo>
                      <a:pt x="1638300" y="479425"/>
                    </a:lnTo>
                    <a:lnTo>
                      <a:pt x="1571625" y="469900"/>
                    </a:lnTo>
                    <a:lnTo>
                      <a:pt x="1524000" y="476250"/>
                    </a:lnTo>
                    <a:lnTo>
                      <a:pt x="1508125" y="498475"/>
                    </a:lnTo>
                    <a:lnTo>
                      <a:pt x="1473200" y="488950"/>
                    </a:lnTo>
                    <a:lnTo>
                      <a:pt x="1397000" y="441325"/>
                    </a:lnTo>
                    <a:lnTo>
                      <a:pt x="1295400" y="450850"/>
                    </a:lnTo>
                    <a:lnTo>
                      <a:pt x="1273175" y="444500"/>
                    </a:lnTo>
                    <a:lnTo>
                      <a:pt x="1200150" y="412750"/>
                    </a:lnTo>
                    <a:lnTo>
                      <a:pt x="1162050" y="396875"/>
                    </a:lnTo>
                    <a:lnTo>
                      <a:pt x="1069975" y="374650"/>
                    </a:lnTo>
                    <a:lnTo>
                      <a:pt x="1044575" y="406400"/>
                    </a:lnTo>
                    <a:lnTo>
                      <a:pt x="1022350" y="371475"/>
                    </a:lnTo>
                    <a:lnTo>
                      <a:pt x="977900" y="342900"/>
                    </a:lnTo>
                    <a:lnTo>
                      <a:pt x="952500" y="282575"/>
                    </a:lnTo>
                    <a:lnTo>
                      <a:pt x="901700" y="273050"/>
                    </a:lnTo>
                    <a:lnTo>
                      <a:pt x="908050" y="222250"/>
                    </a:lnTo>
                    <a:lnTo>
                      <a:pt x="873125" y="168275"/>
                    </a:lnTo>
                    <a:lnTo>
                      <a:pt x="822325" y="155575"/>
                    </a:lnTo>
                    <a:lnTo>
                      <a:pt x="828675" y="66675"/>
                    </a:lnTo>
                    <a:lnTo>
                      <a:pt x="873125" y="50800"/>
                    </a:lnTo>
                    <a:lnTo>
                      <a:pt x="882650" y="34925"/>
                    </a:lnTo>
                    <a:lnTo>
                      <a:pt x="854075" y="0"/>
                    </a:lnTo>
                    <a:lnTo>
                      <a:pt x="784225" y="28575"/>
                    </a:lnTo>
                    <a:lnTo>
                      <a:pt x="679450" y="73025"/>
                    </a:lnTo>
                    <a:lnTo>
                      <a:pt x="635000" y="85725"/>
                    </a:lnTo>
                    <a:lnTo>
                      <a:pt x="587375" y="111125"/>
                    </a:lnTo>
                    <a:lnTo>
                      <a:pt x="530225" y="79375"/>
                    </a:lnTo>
                    <a:lnTo>
                      <a:pt x="498475" y="79375"/>
                    </a:lnTo>
                    <a:lnTo>
                      <a:pt x="463550" y="92075"/>
                    </a:lnTo>
                    <a:lnTo>
                      <a:pt x="447675" y="73025"/>
                    </a:lnTo>
                    <a:lnTo>
                      <a:pt x="387350" y="98425"/>
                    </a:lnTo>
                    <a:lnTo>
                      <a:pt x="330200" y="95250"/>
                    </a:lnTo>
                    <a:lnTo>
                      <a:pt x="276225" y="95250"/>
                    </a:lnTo>
                    <a:lnTo>
                      <a:pt x="260350" y="139700"/>
                    </a:lnTo>
                    <a:lnTo>
                      <a:pt x="215900" y="139700"/>
                    </a:lnTo>
                    <a:lnTo>
                      <a:pt x="200025" y="222250"/>
                    </a:lnTo>
                    <a:lnTo>
                      <a:pt x="161925" y="260350"/>
                    </a:lnTo>
                    <a:lnTo>
                      <a:pt x="95250" y="276225"/>
                    </a:lnTo>
                    <a:lnTo>
                      <a:pt x="25400" y="263525"/>
                    </a:lnTo>
                    <a:lnTo>
                      <a:pt x="0" y="2476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E3579E04-A086-40D1-A00E-7C39731995CA}"/>
                  </a:ext>
                </a:extLst>
              </p:cNvPr>
              <p:cNvSpPr/>
              <p:nvPr/>
            </p:nvSpPr>
            <p:spPr>
              <a:xfrm>
                <a:off x="1787525" y="1527175"/>
                <a:ext cx="717550" cy="447675"/>
              </a:xfrm>
              <a:custGeom>
                <a:avLst/>
                <a:gdLst>
                  <a:gd name="connsiteX0" fmla="*/ 692150 w 717550"/>
                  <a:gd name="connsiteY0" fmla="*/ 447675 h 447675"/>
                  <a:gd name="connsiteX1" fmla="*/ 717550 w 717550"/>
                  <a:gd name="connsiteY1" fmla="*/ 403225 h 447675"/>
                  <a:gd name="connsiteX2" fmla="*/ 654050 w 717550"/>
                  <a:gd name="connsiteY2" fmla="*/ 358775 h 447675"/>
                  <a:gd name="connsiteX3" fmla="*/ 600075 w 717550"/>
                  <a:gd name="connsiteY3" fmla="*/ 390525 h 447675"/>
                  <a:gd name="connsiteX4" fmla="*/ 549275 w 717550"/>
                  <a:gd name="connsiteY4" fmla="*/ 381000 h 447675"/>
                  <a:gd name="connsiteX5" fmla="*/ 546100 w 717550"/>
                  <a:gd name="connsiteY5" fmla="*/ 349250 h 447675"/>
                  <a:gd name="connsiteX6" fmla="*/ 520700 w 717550"/>
                  <a:gd name="connsiteY6" fmla="*/ 288925 h 447675"/>
                  <a:gd name="connsiteX7" fmla="*/ 501650 w 717550"/>
                  <a:gd name="connsiteY7" fmla="*/ 250825 h 447675"/>
                  <a:gd name="connsiteX8" fmla="*/ 463550 w 717550"/>
                  <a:gd name="connsiteY8" fmla="*/ 266700 h 447675"/>
                  <a:gd name="connsiteX9" fmla="*/ 450850 w 717550"/>
                  <a:gd name="connsiteY9" fmla="*/ 336550 h 447675"/>
                  <a:gd name="connsiteX10" fmla="*/ 406400 w 717550"/>
                  <a:gd name="connsiteY10" fmla="*/ 304800 h 447675"/>
                  <a:gd name="connsiteX11" fmla="*/ 387350 w 717550"/>
                  <a:gd name="connsiteY11" fmla="*/ 365125 h 447675"/>
                  <a:gd name="connsiteX12" fmla="*/ 317500 w 717550"/>
                  <a:gd name="connsiteY12" fmla="*/ 374650 h 447675"/>
                  <a:gd name="connsiteX13" fmla="*/ 206375 w 717550"/>
                  <a:gd name="connsiteY13" fmla="*/ 307975 h 447675"/>
                  <a:gd name="connsiteX14" fmla="*/ 196850 w 717550"/>
                  <a:gd name="connsiteY14" fmla="*/ 250825 h 447675"/>
                  <a:gd name="connsiteX15" fmla="*/ 193675 w 717550"/>
                  <a:gd name="connsiteY15" fmla="*/ 203200 h 447675"/>
                  <a:gd name="connsiteX16" fmla="*/ 130175 w 717550"/>
                  <a:gd name="connsiteY16" fmla="*/ 190500 h 447675"/>
                  <a:gd name="connsiteX17" fmla="*/ 44450 w 717550"/>
                  <a:gd name="connsiteY17" fmla="*/ 190500 h 447675"/>
                  <a:gd name="connsiteX18" fmla="*/ 50800 w 717550"/>
                  <a:gd name="connsiteY18" fmla="*/ 95250 h 447675"/>
                  <a:gd name="connsiteX19" fmla="*/ 25400 w 717550"/>
                  <a:gd name="connsiteY19" fmla="*/ 63500 h 447675"/>
                  <a:gd name="connsiteX20" fmla="*/ 0 w 717550"/>
                  <a:gd name="connsiteY20" fmla="*/ 0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7550" h="447675">
                    <a:moveTo>
                      <a:pt x="692150" y="447675"/>
                    </a:moveTo>
                    <a:lnTo>
                      <a:pt x="717550" y="403225"/>
                    </a:lnTo>
                    <a:lnTo>
                      <a:pt x="654050" y="358775"/>
                    </a:lnTo>
                    <a:lnTo>
                      <a:pt x="600075" y="390525"/>
                    </a:lnTo>
                    <a:lnTo>
                      <a:pt x="549275" y="381000"/>
                    </a:lnTo>
                    <a:lnTo>
                      <a:pt x="546100" y="349250"/>
                    </a:lnTo>
                    <a:lnTo>
                      <a:pt x="520700" y="288925"/>
                    </a:lnTo>
                    <a:lnTo>
                      <a:pt x="501650" y="250825"/>
                    </a:lnTo>
                    <a:lnTo>
                      <a:pt x="463550" y="266700"/>
                    </a:lnTo>
                    <a:lnTo>
                      <a:pt x="450850" y="336550"/>
                    </a:lnTo>
                    <a:lnTo>
                      <a:pt x="406400" y="304800"/>
                    </a:lnTo>
                    <a:lnTo>
                      <a:pt x="387350" y="365125"/>
                    </a:lnTo>
                    <a:lnTo>
                      <a:pt x="317500" y="374650"/>
                    </a:lnTo>
                    <a:lnTo>
                      <a:pt x="206375" y="307975"/>
                    </a:lnTo>
                    <a:lnTo>
                      <a:pt x="196850" y="250825"/>
                    </a:lnTo>
                    <a:lnTo>
                      <a:pt x="193675" y="203200"/>
                    </a:lnTo>
                    <a:lnTo>
                      <a:pt x="130175" y="190500"/>
                    </a:lnTo>
                    <a:lnTo>
                      <a:pt x="44450" y="190500"/>
                    </a:lnTo>
                    <a:lnTo>
                      <a:pt x="50800" y="95250"/>
                    </a:lnTo>
                    <a:lnTo>
                      <a:pt x="25400" y="6350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671DE23A-AB33-4164-99A3-C46DEDFF6220}"/>
                  </a:ext>
                </a:extLst>
              </p:cNvPr>
              <p:cNvSpPr/>
              <p:nvPr/>
            </p:nvSpPr>
            <p:spPr>
              <a:xfrm>
                <a:off x="5159375" y="1911350"/>
                <a:ext cx="739775" cy="1047750"/>
              </a:xfrm>
              <a:custGeom>
                <a:avLst/>
                <a:gdLst>
                  <a:gd name="connsiteX0" fmla="*/ 469900 w 739775"/>
                  <a:gd name="connsiteY0" fmla="*/ 0 h 1047750"/>
                  <a:gd name="connsiteX1" fmla="*/ 561975 w 739775"/>
                  <a:gd name="connsiteY1" fmla="*/ 9525 h 1047750"/>
                  <a:gd name="connsiteX2" fmla="*/ 606425 w 739775"/>
                  <a:gd name="connsiteY2" fmla="*/ 34925 h 1047750"/>
                  <a:gd name="connsiteX3" fmla="*/ 600075 w 739775"/>
                  <a:gd name="connsiteY3" fmla="*/ 73025 h 1047750"/>
                  <a:gd name="connsiteX4" fmla="*/ 612775 w 739775"/>
                  <a:gd name="connsiteY4" fmla="*/ 139700 h 1047750"/>
                  <a:gd name="connsiteX5" fmla="*/ 669925 w 739775"/>
                  <a:gd name="connsiteY5" fmla="*/ 168275 h 1047750"/>
                  <a:gd name="connsiteX6" fmla="*/ 647700 w 739775"/>
                  <a:gd name="connsiteY6" fmla="*/ 200025 h 1047750"/>
                  <a:gd name="connsiteX7" fmla="*/ 701675 w 739775"/>
                  <a:gd name="connsiteY7" fmla="*/ 241300 h 1047750"/>
                  <a:gd name="connsiteX8" fmla="*/ 720725 w 739775"/>
                  <a:gd name="connsiteY8" fmla="*/ 314325 h 1047750"/>
                  <a:gd name="connsiteX9" fmla="*/ 739775 w 739775"/>
                  <a:gd name="connsiteY9" fmla="*/ 339725 h 1047750"/>
                  <a:gd name="connsiteX10" fmla="*/ 622300 w 739775"/>
                  <a:gd name="connsiteY10" fmla="*/ 282575 h 1047750"/>
                  <a:gd name="connsiteX11" fmla="*/ 561975 w 739775"/>
                  <a:gd name="connsiteY11" fmla="*/ 333375 h 1047750"/>
                  <a:gd name="connsiteX12" fmla="*/ 593725 w 739775"/>
                  <a:gd name="connsiteY12" fmla="*/ 428625 h 1047750"/>
                  <a:gd name="connsiteX13" fmla="*/ 495300 w 739775"/>
                  <a:gd name="connsiteY13" fmla="*/ 419100 h 1047750"/>
                  <a:gd name="connsiteX14" fmla="*/ 444500 w 739775"/>
                  <a:gd name="connsiteY14" fmla="*/ 415925 h 1047750"/>
                  <a:gd name="connsiteX15" fmla="*/ 441325 w 739775"/>
                  <a:gd name="connsiteY15" fmla="*/ 485775 h 1047750"/>
                  <a:gd name="connsiteX16" fmla="*/ 339725 w 739775"/>
                  <a:gd name="connsiteY16" fmla="*/ 517525 h 1047750"/>
                  <a:gd name="connsiteX17" fmla="*/ 307975 w 739775"/>
                  <a:gd name="connsiteY17" fmla="*/ 565150 h 1047750"/>
                  <a:gd name="connsiteX18" fmla="*/ 285750 w 739775"/>
                  <a:gd name="connsiteY18" fmla="*/ 584200 h 1047750"/>
                  <a:gd name="connsiteX19" fmla="*/ 206375 w 739775"/>
                  <a:gd name="connsiteY19" fmla="*/ 568325 h 1047750"/>
                  <a:gd name="connsiteX20" fmla="*/ 193675 w 739775"/>
                  <a:gd name="connsiteY20" fmla="*/ 657225 h 1047750"/>
                  <a:gd name="connsiteX21" fmla="*/ 209550 w 739775"/>
                  <a:gd name="connsiteY21" fmla="*/ 701675 h 1047750"/>
                  <a:gd name="connsiteX22" fmla="*/ 263525 w 739775"/>
                  <a:gd name="connsiteY22" fmla="*/ 730250 h 1047750"/>
                  <a:gd name="connsiteX23" fmla="*/ 263525 w 739775"/>
                  <a:gd name="connsiteY23" fmla="*/ 781050 h 1047750"/>
                  <a:gd name="connsiteX24" fmla="*/ 244475 w 739775"/>
                  <a:gd name="connsiteY24" fmla="*/ 787400 h 1047750"/>
                  <a:gd name="connsiteX25" fmla="*/ 238125 w 739775"/>
                  <a:gd name="connsiteY25" fmla="*/ 895350 h 1047750"/>
                  <a:gd name="connsiteX26" fmla="*/ 149225 w 739775"/>
                  <a:gd name="connsiteY26" fmla="*/ 892175 h 1047750"/>
                  <a:gd name="connsiteX27" fmla="*/ 123825 w 739775"/>
                  <a:gd name="connsiteY27" fmla="*/ 917575 h 1047750"/>
                  <a:gd name="connsiteX28" fmla="*/ 98425 w 739775"/>
                  <a:gd name="connsiteY28" fmla="*/ 949325 h 1047750"/>
                  <a:gd name="connsiteX29" fmla="*/ 19050 w 739775"/>
                  <a:gd name="connsiteY29" fmla="*/ 965200 h 1047750"/>
                  <a:gd name="connsiteX30" fmla="*/ 0 w 739775"/>
                  <a:gd name="connsiteY30" fmla="*/ 1003300 h 1047750"/>
                  <a:gd name="connsiteX31" fmla="*/ 25400 w 739775"/>
                  <a:gd name="connsiteY31" fmla="*/ 104775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39775" h="1047750">
                    <a:moveTo>
                      <a:pt x="469900" y="0"/>
                    </a:moveTo>
                    <a:lnTo>
                      <a:pt x="561975" y="9525"/>
                    </a:lnTo>
                    <a:lnTo>
                      <a:pt x="606425" y="34925"/>
                    </a:lnTo>
                    <a:lnTo>
                      <a:pt x="600075" y="73025"/>
                    </a:lnTo>
                    <a:lnTo>
                      <a:pt x="612775" y="139700"/>
                    </a:lnTo>
                    <a:lnTo>
                      <a:pt x="669925" y="168275"/>
                    </a:lnTo>
                    <a:lnTo>
                      <a:pt x="647700" y="200025"/>
                    </a:lnTo>
                    <a:lnTo>
                      <a:pt x="701675" y="241300"/>
                    </a:lnTo>
                    <a:lnTo>
                      <a:pt x="720725" y="314325"/>
                    </a:lnTo>
                    <a:lnTo>
                      <a:pt x="739775" y="339725"/>
                    </a:lnTo>
                    <a:lnTo>
                      <a:pt x="622300" y="282575"/>
                    </a:lnTo>
                    <a:lnTo>
                      <a:pt x="561975" y="333375"/>
                    </a:lnTo>
                    <a:lnTo>
                      <a:pt x="593725" y="428625"/>
                    </a:lnTo>
                    <a:lnTo>
                      <a:pt x="495300" y="419100"/>
                    </a:lnTo>
                    <a:lnTo>
                      <a:pt x="444500" y="415925"/>
                    </a:lnTo>
                    <a:lnTo>
                      <a:pt x="441325" y="485775"/>
                    </a:lnTo>
                    <a:lnTo>
                      <a:pt x="339725" y="517525"/>
                    </a:lnTo>
                    <a:lnTo>
                      <a:pt x="307975" y="565150"/>
                    </a:lnTo>
                    <a:lnTo>
                      <a:pt x="285750" y="584200"/>
                    </a:lnTo>
                    <a:lnTo>
                      <a:pt x="206375" y="568325"/>
                    </a:lnTo>
                    <a:lnTo>
                      <a:pt x="193675" y="657225"/>
                    </a:lnTo>
                    <a:lnTo>
                      <a:pt x="209550" y="701675"/>
                    </a:lnTo>
                    <a:lnTo>
                      <a:pt x="263525" y="730250"/>
                    </a:lnTo>
                    <a:lnTo>
                      <a:pt x="263525" y="781050"/>
                    </a:lnTo>
                    <a:lnTo>
                      <a:pt x="244475" y="787400"/>
                    </a:lnTo>
                    <a:lnTo>
                      <a:pt x="238125" y="895350"/>
                    </a:lnTo>
                    <a:lnTo>
                      <a:pt x="149225" y="892175"/>
                    </a:lnTo>
                    <a:lnTo>
                      <a:pt x="123825" y="917575"/>
                    </a:lnTo>
                    <a:lnTo>
                      <a:pt x="98425" y="949325"/>
                    </a:lnTo>
                    <a:lnTo>
                      <a:pt x="19050" y="965200"/>
                    </a:lnTo>
                    <a:lnTo>
                      <a:pt x="0" y="1003300"/>
                    </a:lnTo>
                    <a:lnTo>
                      <a:pt x="25400" y="10477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9A27A334-706C-4F6C-8C4D-82B776502722}"/>
                  </a:ext>
                </a:extLst>
              </p:cNvPr>
              <p:cNvSpPr/>
              <p:nvPr/>
            </p:nvSpPr>
            <p:spPr>
              <a:xfrm>
                <a:off x="4029075" y="2244725"/>
                <a:ext cx="1212850" cy="933450"/>
              </a:xfrm>
              <a:custGeom>
                <a:avLst/>
                <a:gdLst>
                  <a:gd name="connsiteX0" fmla="*/ 1162050 w 1212850"/>
                  <a:gd name="connsiteY0" fmla="*/ 708025 h 933450"/>
                  <a:gd name="connsiteX1" fmla="*/ 1212850 w 1212850"/>
                  <a:gd name="connsiteY1" fmla="*/ 736600 h 933450"/>
                  <a:gd name="connsiteX2" fmla="*/ 1149350 w 1212850"/>
                  <a:gd name="connsiteY2" fmla="*/ 765175 h 933450"/>
                  <a:gd name="connsiteX3" fmla="*/ 1143000 w 1212850"/>
                  <a:gd name="connsiteY3" fmla="*/ 796925 h 933450"/>
                  <a:gd name="connsiteX4" fmla="*/ 1143000 w 1212850"/>
                  <a:gd name="connsiteY4" fmla="*/ 857250 h 933450"/>
                  <a:gd name="connsiteX5" fmla="*/ 1184275 w 1212850"/>
                  <a:gd name="connsiteY5" fmla="*/ 869950 h 933450"/>
                  <a:gd name="connsiteX6" fmla="*/ 1165225 w 1212850"/>
                  <a:gd name="connsiteY6" fmla="*/ 917575 h 933450"/>
                  <a:gd name="connsiteX7" fmla="*/ 1123950 w 1212850"/>
                  <a:gd name="connsiteY7" fmla="*/ 904875 h 933450"/>
                  <a:gd name="connsiteX8" fmla="*/ 1098550 w 1212850"/>
                  <a:gd name="connsiteY8" fmla="*/ 923925 h 933450"/>
                  <a:gd name="connsiteX9" fmla="*/ 1047750 w 1212850"/>
                  <a:gd name="connsiteY9" fmla="*/ 933450 h 933450"/>
                  <a:gd name="connsiteX10" fmla="*/ 1038225 w 1212850"/>
                  <a:gd name="connsiteY10" fmla="*/ 885825 h 933450"/>
                  <a:gd name="connsiteX11" fmla="*/ 965200 w 1212850"/>
                  <a:gd name="connsiteY11" fmla="*/ 876300 h 933450"/>
                  <a:gd name="connsiteX12" fmla="*/ 930275 w 1212850"/>
                  <a:gd name="connsiteY12" fmla="*/ 831850 h 933450"/>
                  <a:gd name="connsiteX13" fmla="*/ 914400 w 1212850"/>
                  <a:gd name="connsiteY13" fmla="*/ 863600 h 933450"/>
                  <a:gd name="connsiteX14" fmla="*/ 873125 w 1212850"/>
                  <a:gd name="connsiteY14" fmla="*/ 898525 h 933450"/>
                  <a:gd name="connsiteX15" fmla="*/ 869950 w 1212850"/>
                  <a:gd name="connsiteY15" fmla="*/ 857250 h 933450"/>
                  <a:gd name="connsiteX16" fmla="*/ 819150 w 1212850"/>
                  <a:gd name="connsiteY16" fmla="*/ 847725 h 933450"/>
                  <a:gd name="connsiteX17" fmla="*/ 781050 w 1212850"/>
                  <a:gd name="connsiteY17" fmla="*/ 838200 h 933450"/>
                  <a:gd name="connsiteX18" fmla="*/ 781050 w 1212850"/>
                  <a:gd name="connsiteY18" fmla="*/ 790575 h 933450"/>
                  <a:gd name="connsiteX19" fmla="*/ 739775 w 1212850"/>
                  <a:gd name="connsiteY19" fmla="*/ 755650 h 933450"/>
                  <a:gd name="connsiteX20" fmla="*/ 714375 w 1212850"/>
                  <a:gd name="connsiteY20" fmla="*/ 730250 h 933450"/>
                  <a:gd name="connsiteX21" fmla="*/ 685800 w 1212850"/>
                  <a:gd name="connsiteY21" fmla="*/ 755650 h 933450"/>
                  <a:gd name="connsiteX22" fmla="*/ 666750 w 1212850"/>
                  <a:gd name="connsiteY22" fmla="*/ 781050 h 933450"/>
                  <a:gd name="connsiteX23" fmla="*/ 660400 w 1212850"/>
                  <a:gd name="connsiteY23" fmla="*/ 841375 h 933450"/>
                  <a:gd name="connsiteX24" fmla="*/ 574675 w 1212850"/>
                  <a:gd name="connsiteY24" fmla="*/ 904875 h 933450"/>
                  <a:gd name="connsiteX25" fmla="*/ 514350 w 1212850"/>
                  <a:gd name="connsiteY25" fmla="*/ 869950 h 933450"/>
                  <a:gd name="connsiteX26" fmla="*/ 498475 w 1212850"/>
                  <a:gd name="connsiteY26" fmla="*/ 898525 h 933450"/>
                  <a:gd name="connsiteX27" fmla="*/ 412750 w 1212850"/>
                  <a:gd name="connsiteY27" fmla="*/ 882650 h 933450"/>
                  <a:gd name="connsiteX28" fmla="*/ 381000 w 1212850"/>
                  <a:gd name="connsiteY28" fmla="*/ 857250 h 933450"/>
                  <a:gd name="connsiteX29" fmla="*/ 342900 w 1212850"/>
                  <a:gd name="connsiteY29" fmla="*/ 857250 h 933450"/>
                  <a:gd name="connsiteX30" fmla="*/ 361950 w 1212850"/>
                  <a:gd name="connsiteY30" fmla="*/ 898525 h 933450"/>
                  <a:gd name="connsiteX31" fmla="*/ 307975 w 1212850"/>
                  <a:gd name="connsiteY31" fmla="*/ 930275 h 933450"/>
                  <a:gd name="connsiteX32" fmla="*/ 273050 w 1212850"/>
                  <a:gd name="connsiteY32" fmla="*/ 930275 h 933450"/>
                  <a:gd name="connsiteX33" fmla="*/ 250825 w 1212850"/>
                  <a:gd name="connsiteY33" fmla="*/ 908050 h 933450"/>
                  <a:gd name="connsiteX34" fmla="*/ 228600 w 1212850"/>
                  <a:gd name="connsiteY34" fmla="*/ 898525 h 933450"/>
                  <a:gd name="connsiteX35" fmla="*/ 177800 w 1212850"/>
                  <a:gd name="connsiteY35" fmla="*/ 898525 h 933450"/>
                  <a:gd name="connsiteX36" fmla="*/ 180975 w 1212850"/>
                  <a:gd name="connsiteY36" fmla="*/ 927100 h 933450"/>
                  <a:gd name="connsiteX37" fmla="*/ 120650 w 1212850"/>
                  <a:gd name="connsiteY37" fmla="*/ 901700 h 933450"/>
                  <a:gd name="connsiteX38" fmla="*/ 98425 w 1212850"/>
                  <a:gd name="connsiteY38" fmla="*/ 866775 h 933450"/>
                  <a:gd name="connsiteX39" fmla="*/ 79375 w 1212850"/>
                  <a:gd name="connsiteY39" fmla="*/ 844550 h 933450"/>
                  <a:gd name="connsiteX40" fmla="*/ 9525 w 1212850"/>
                  <a:gd name="connsiteY40" fmla="*/ 815975 h 933450"/>
                  <a:gd name="connsiteX41" fmla="*/ 57150 w 1212850"/>
                  <a:gd name="connsiteY41" fmla="*/ 749300 h 933450"/>
                  <a:gd name="connsiteX42" fmla="*/ 139700 w 1212850"/>
                  <a:gd name="connsiteY42" fmla="*/ 758825 h 933450"/>
                  <a:gd name="connsiteX43" fmla="*/ 215900 w 1212850"/>
                  <a:gd name="connsiteY43" fmla="*/ 765175 h 933450"/>
                  <a:gd name="connsiteX44" fmla="*/ 228600 w 1212850"/>
                  <a:gd name="connsiteY44" fmla="*/ 806450 h 933450"/>
                  <a:gd name="connsiteX45" fmla="*/ 279400 w 1212850"/>
                  <a:gd name="connsiteY45" fmla="*/ 790575 h 933450"/>
                  <a:gd name="connsiteX46" fmla="*/ 314325 w 1212850"/>
                  <a:gd name="connsiteY46" fmla="*/ 752475 h 933450"/>
                  <a:gd name="connsiteX47" fmla="*/ 276225 w 1212850"/>
                  <a:gd name="connsiteY47" fmla="*/ 723900 h 933450"/>
                  <a:gd name="connsiteX48" fmla="*/ 260350 w 1212850"/>
                  <a:gd name="connsiteY48" fmla="*/ 679450 h 933450"/>
                  <a:gd name="connsiteX49" fmla="*/ 228600 w 1212850"/>
                  <a:gd name="connsiteY49" fmla="*/ 654050 h 933450"/>
                  <a:gd name="connsiteX50" fmla="*/ 193675 w 1212850"/>
                  <a:gd name="connsiteY50" fmla="*/ 644525 h 933450"/>
                  <a:gd name="connsiteX51" fmla="*/ 149225 w 1212850"/>
                  <a:gd name="connsiteY51" fmla="*/ 615950 h 933450"/>
                  <a:gd name="connsiteX52" fmla="*/ 104775 w 1212850"/>
                  <a:gd name="connsiteY52" fmla="*/ 574675 h 933450"/>
                  <a:gd name="connsiteX53" fmla="*/ 123825 w 1212850"/>
                  <a:gd name="connsiteY53" fmla="*/ 539750 h 933450"/>
                  <a:gd name="connsiteX54" fmla="*/ 161925 w 1212850"/>
                  <a:gd name="connsiteY54" fmla="*/ 463550 h 933450"/>
                  <a:gd name="connsiteX55" fmla="*/ 114300 w 1212850"/>
                  <a:gd name="connsiteY55" fmla="*/ 457200 h 933450"/>
                  <a:gd name="connsiteX56" fmla="*/ 76200 w 1212850"/>
                  <a:gd name="connsiteY56" fmla="*/ 466725 h 933450"/>
                  <a:gd name="connsiteX57" fmla="*/ 66675 w 1212850"/>
                  <a:gd name="connsiteY57" fmla="*/ 419100 h 933450"/>
                  <a:gd name="connsiteX58" fmla="*/ 73025 w 1212850"/>
                  <a:gd name="connsiteY58" fmla="*/ 365125 h 933450"/>
                  <a:gd name="connsiteX59" fmla="*/ 127000 w 1212850"/>
                  <a:gd name="connsiteY59" fmla="*/ 352425 h 933450"/>
                  <a:gd name="connsiteX60" fmla="*/ 149225 w 1212850"/>
                  <a:gd name="connsiteY60" fmla="*/ 330200 h 933450"/>
                  <a:gd name="connsiteX61" fmla="*/ 165100 w 1212850"/>
                  <a:gd name="connsiteY61" fmla="*/ 288925 h 933450"/>
                  <a:gd name="connsiteX62" fmla="*/ 152400 w 1212850"/>
                  <a:gd name="connsiteY62" fmla="*/ 263525 h 933450"/>
                  <a:gd name="connsiteX63" fmla="*/ 101600 w 1212850"/>
                  <a:gd name="connsiteY63" fmla="*/ 266700 h 933450"/>
                  <a:gd name="connsiteX64" fmla="*/ 92075 w 1212850"/>
                  <a:gd name="connsiteY64" fmla="*/ 250825 h 933450"/>
                  <a:gd name="connsiteX65" fmla="*/ 38100 w 1212850"/>
                  <a:gd name="connsiteY65" fmla="*/ 250825 h 933450"/>
                  <a:gd name="connsiteX66" fmla="*/ 3175 w 1212850"/>
                  <a:gd name="connsiteY66" fmla="*/ 241300 h 933450"/>
                  <a:gd name="connsiteX67" fmla="*/ 0 w 1212850"/>
                  <a:gd name="connsiteY67" fmla="*/ 165100 h 933450"/>
                  <a:gd name="connsiteX68" fmla="*/ 44450 w 1212850"/>
                  <a:gd name="connsiteY68" fmla="*/ 142875 h 933450"/>
                  <a:gd name="connsiteX69" fmla="*/ 63500 w 1212850"/>
                  <a:gd name="connsiteY69" fmla="*/ 114300 h 933450"/>
                  <a:gd name="connsiteX70" fmla="*/ 117475 w 1212850"/>
                  <a:gd name="connsiteY70" fmla="*/ 114300 h 933450"/>
                  <a:gd name="connsiteX71" fmla="*/ 155575 w 1212850"/>
                  <a:gd name="connsiteY71" fmla="*/ 57150 h 933450"/>
                  <a:gd name="connsiteX72" fmla="*/ 155575 w 1212850"/>
                  <a:gd name="connsiteY72" fmla="*/ 57150 h 933450"/>
                  <a:gd name="connsiteX73" fmla="*/ 193675 w 1212850"/>
                  <a:gd name="connsiteY73" fmla="*/ 25400 h 933450"/>
                  <a:gd name="connsiteX74" fmla="*/ 193675 w 1212850"/>
                  <a:gd name="connsiteY7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212850" h="933450">
                    <a:moveTo>
                      <a:pt x="1162050" y="708025"/>
                    </a:moveTo>
                    <a:lnTo>
                      <a:pt x="1212850" y="736600"/>
                    </a:lnTo>
                    <a:lnTo>
                      <a:pt x="1149350" y="765175"/>
                    </a:lnTo>
                    <a:lnTo>
                      <a:pt x="1143000" y="796925"/>
                    </a:lnTo>
                    <a:lnTo>
                      <a:pt x="1143000" y="857250"/>
                    </a:lnTo>
                    <a:lnTo>
                      <a:pt x="1184275" y="869950"/>
                    </a:lnTo>
                    <a:lnTo>
                      <a:pt x="1165225" y="917575"/>
                    </a:lnTo>
                    <a:lnTo>
                      <a:pt x="1123950" y="904875"/>
                    </a:lnTo>
                    <a:lnTo>
                      <a:pt x="1098550" y="923925"/>
                    </a:lnTo>
                    <a:lnTo>
                      <a:pt x="1047750" y="933450"/>
                    </a:lnTo>
                    <a:lnTo>
                      <a:pt x="1038225" y="885825"/>
                    </a:lnTo>
                    <a:lnTo>
                      <a:pt x="965200" y="876300"/>
                    </a:lnTo>
                    <a:lnTo>
                      <a:pt x="930275" y="831850"/>
                    </a:lnTo>
                    <a:lnTo>
                      <a:pt x="914400" y="863600"/>
                    </a:lnTo>
                    <a:lnTo>
                      <a:pt x="873125" y="898525"/>
                    </a:lnTo>
                    <a:lnTo>
                      <a:pt x="869950" y="857250"/>
                    </a:lnTo>
                    <a:lnTo>
                      <a:pt x="819150" y="847725"/>
                    </a:lnTo>
                    <a:lnTo>
                      <a:pt x="781050" y="838200"/>
                    </a:lnTo>
                    <a:lnTo>
                      <a:pt x="781050" y="790575"/>
                    </a:lnTo>
                    <a:lnTo>
                      <a:pt x="739775" y="755650"/>
                    </a:lnTo>
                    <a:lnTo>
                      <a:pt x="714375" y="730250"/>
                    </a:lnTo>
                    <a:lnTo>
                      <a:pt x="685800" y="755650"/>
                    </a:lnTo>
                    <a:lnTo>
                      <a:pt x="666750" y="781050"/>
                    </a:lnTo>
                    <a:lnTo>
                      <a:pt x="660400" y="841375"/>
                    </a:lnTo>
                    <a:lnTo>
                      <a:pt x="574675" y="904875"/>
                    </a:lnTo>
                    <a:lnTo>
                      <a:pt x="514350" y="869950"/>
                    </a:lnTo>
                    <a:lnTo>
                      <a:pt x="498475" y="898525"/>
                    </a:lnTo>
                    <a:lnTo>
                      <a:pt x="412750" y="882650"/>
                    </a:lnTo>
                    <a:lnTo>
                      <a:pt x="381000" y="857250"/>
                    </a:lnTo>
                    <a:lnTo>
                      <a:pt x="342900" y="857250"/>
                    </a:lnTo>
                    <a:lnTo>
                      <a:pt x="361950" y="898525"/>
                    </a:lnTo>
                    <a:lnTo>
                      <a:pt x="307975" y="930275"/>
                    </a:lnTo>
                    <a:lnTo>
                      <a:pt x="273050" y="930275"/>
                    </a:lnTo>
                    <a:lnTo>
                      <a:pt x="250825" y="908050"/>
                    </a:lnTo>
                    <a:lnTo>
                      <a:pt x="228600" y="898525"/>
                    </a:lnTo>
                    <a:lnTo>
                      <a:pt x="177800" y="898525"/>
                    </a:lnTo>
                    <a:lnTo>
                      <a:pt x="180975" y="927100"/>
                    </a:lnTo>
                    <a:lnTo>
                      <a:pt x="120650" y="901700"/>
                    </a:lnTo>
                    <a:lnTo>
                      <a:pt x="98425" y="866775"/>
                    </a:lnTo>
                    <a:lnTo>
                      <a:pt x="79375" y="844550"/>
                    </a:lnTo>
                    <a:lnTo>
                      <a:pt x="9525" y="815975"/>
                    </a:lnTo>
                    <a:lnTo>
                      <a:pt x="57150" y="749300"/>
                    </a:lnTo>
                    <a:lnTo>
                      <a:pt x="139700" y="758825"/>
                    </a:lnTo>
                    <a:lnTo>
                      <a:pt x="215900" y="765175"/>
                    </a:lnTo>
                    <a:lnTo>
                      <a:pt x="228600" y="806450"/>
                    </a:lnTo>
                    <a:lnTo>
                      <a:pt x="279400" y="790575"/>
                    </a:lnTo>
                    <a:lnTo>
                      <a:pt x="314325" y="752475"/>
                    </a:lnTo>
                    <a:lnTo>
                      <a:pt x="276225" y="723900"/>
                    </a:lnTo>
                    <a:lnTo>
                      <a:pt x="260350" y="679450"/>
                    </a:lnTo>
                    <a:lnTo>
                      <a:pt x="228600" y="654050"/>
                    </a:lnTo>
                    <a:lnTo>
                      <a:pt x="193675" y="644525"/>
                    </a:lnTo>
                    <a:lnTo>
                      <a:pt x="149225" y="615950"/>
                    </a:lnTo>
                    <a:lnTo>
                      <a:pt x="104775" y="574675"/>
                    </a:lnTo>
                    <a:lnTo>
                      <a:pt x="123825" y="539750"/>
                    </a:lnTo>
                    <a:lnTo>
                      <a:pt x="161925" y="463550"/>
                    </a:lnTo>
                    <a:lnTo>
                      <a:pt x="114300" y="457200"/>
                    </a:lnTo>
                    <a:lnTo>
                      <a:pt x="76200" y="466725"/>
                    </a:lnTo>
                    <a:lnTo>
                      <a:pt x="66675" y="419100"/>
                    </a:lnTo>
                    <a:lnTo>
                      <a:pt x="73025" y="365125"/>
                    </a:lnTo>
                    <a:lnTo>
                      <a:pt x="127000" y="352425"/>
                    </a:lnTo>
                    <a:lnTo>
                      <a:pt x="149225" y="330200"/>
                    </a:lnTo>
                    <a:lnTo>
                      <a:pt x="165100" y="288925"/>
                    </a:lnTo>
                    <a:lnTo>
                      <a:pt x="152400" y="263525"/>
                    </a:lnTo>
                    <a:lnTo>
                      <a:pt x="101600" y="266700"/>
                    </a:lnTo>
                    <a:lnTo>
                      <a:pt x="92075" y="250825"/>
                    </a:lnTo>
                    <a:lnTo>
                      <a:pt x="38100" y="250825"/>
                    </a:lnTo>
                    <a:lnTo>
                      <a:pt x="3175" y="241300"/>
                    </a:lnTo>
                    <a:lnTo>
                      <a:pt x="0" y="165100"/>
                    </a:lnTo>
                    <a:lnTo>
                      <a:pt x="44450" y="142875"/>
                    </a:lnTo>
                    <a:lnTo>
                      <a:pt x="63500" y="114300"/>
                    </a:lnTo>
                    <a:lnTo>
                      <a:pt x="117475" y="114300"/>
                    </a:lnTo>
                    <a:lnTo>
                      <a:pt x="155575" y="57150"/>
                    </a:lnTo>
                    <a:lnTo>
                      <a:pt x="155575" y="57150"/>
                    </a:lnTo>
                    <a:lnTo>
                      <a:pt x="193675" y="25400"/>
                    </a:lnTo>
                    <a:lnTo>
                      <a:pt x="193675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BBBDCA33-2338-4357-9F9D-4A323EECA253}"/>
                  </a:ext>
                </a:extLst>
              </p:cNvPr>
              <p:cNvSpPr/>
              <p:nvPr/>
            </p:nvSpPr>
            <p:spPr>
              <a:xfrm>
                <a:off x="3784600" y="3067050"/>
                <a:ext cx="247650" cy="892175"/>
              </a:xfrm>
              <a:custGeom>
                <a:avLst/>
                <a:gdLst>
                  <a:gd name="connsiteX0" fmla="*/ 247650 w 247650"/>
                  <a:gd name="connsiteY0" fmla="*/ 0 h 892175"/>
                  <a:gd name="connsiteX1" fmla="*/ 247650 w 247650"/>
                  <a:gd name="connsiteY1" fmla="*/ 0 h 892175"/>
                  <a:gd name="connsiteX2" fmla="*/ 12700 w 247650"/>
                  <a:gd name="connsiteY2" fmla="*/ 209550 h 892175"/>
                  <a:gd name="connsiteX3" fmla="*/ 0 w 247650"/>
                  <a:gd name="connsiteY3" fmla="*/ 327025 h 892175"/>
                  <a:gd name="connsiteX4" fmla="*/ 206375 w 247650"/>
                  <a:gd name="connsiteY4" fmla="*/ 892175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892175">
                    <a:moveTo>
                      <a:pt x="247650" y="0"/>
                    </a:moveTo>
                    <a:lnTo>
                      <a:pt x="247650" y="0"/>
                    </a:lnTo>
                    <a:lnTo>
                      <a:pt x="12700" y="209550"/>
                    </a:lnTo>
                    <a:lnTo>
                      <a:pt x="0" y="327025"/>
                    </a:lnTo>
                    <a:lnTo>
                      <a:pt x="206375" y="89217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E42A513-F859-4D95-83B2-B5132EF86874}"/>
                  </a:ext>
                </a:extLst>
              </p:cNvPr>
              <p:cNvSpPr/>
              <p:nvPr/>
            </p:nvSpPr>
            <p:spPr>
              <a:xfrm>
                <a:off x="3978275" y="3949700"/>
                <a:ext cx="2108200" cy="1974850"/>
              </a:xfrm>
              <a:custGeom>
                <a:avLst/>
                <a:gdLst>
                  <a:gd name="connsiteX0" fmla="*/ 0 w 2108200"/>
                  <a:gd name="connsiteY0" fmla="*/ 0 h 1974850"/>
                  <a:gd name="connsiteX1" fmla="*/ 723900 w 2108200"/>
                  <a:gd name="connsiteY1" fmla="*/ 895350 h 1974850"/>
                  <a:gd name="connsiteX2" fmla="*/ 1797050 w 2108200"/>
                  <a:gd name="connsiteY2" fmla="*/ 1797050 h 1974850"/>
                  <a:gd name="connsiteX3" fmla="*/ 1790700 w 2108200"/>
                  <a:gd name="connsiteY3" fmla="*/ 1819275 h 1974850"/>
                  <a:gd name="connsiteX4" fmla="*/ 1800225 w 2108200"/>
                  <a:gd name="connsiteY4" fmla="*/ 1860550 h 1974850"/>
                  <a:gd name="connsiteX5" fmla="*/ 1828800 w 2108200"/>
                  <a:gd name="connsiteY5" fmla="*/ 1892300 h 1974850"/>
                  <a:gd name="connsiteX6" fmla="*/ 1873250 w 2108200"/>
                  <a:gd name="connsiteY6" fmla="*/ 1892300 h 1974850"/>
                  <a:gd name="connsiteX7" fmla="*/ 1924050 w 2108200"/>
                  <a:gd name="connsiteY7" fmla="*/ 1863725 h 1974850"/>
                  <a:gd name="connsiteX8" fmla="*/ 2108200 w 2108200"/>
                  <a:gd name="connsiteY8" fmla="*/ 1974850 h 197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8200" h="1974850">
                    <a:moveTo>
                      <a:pt x="0" y="0"/>
                    </a:moveTo>
                    <a:lnTo>
                      <a:pt x="723900" y="895350"/>
                    </a:lnTo>
                    <a:lnTo>
                      <a:pt x="1797050" y="1797050"/>
                    </a:lnTo>
                    <a:lnTo>
                      <a:pt x="1790700" y="1819275"/>
                    </a:lnTo>
                    <a:lnTo>
                      <a:pt x="1800225" y="1860550"/>
                    </a:lnTo>
                    <a:lnTo>
                      <a:pt x="1828800" y="1892300"/>
                    </a:lnTo>
                    <a:lnTo>
                      <a:pt x="1873250" y="1892300"/>
                    </a:lnTo>
                    <a:lnTo>
                      <a:pt x="1924050" y="1863725"/>
                    </a:lnTo>
                    <a:lnTo>
                      <a:pt x="2108200" y="19748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51F4D8E3-0A66-4F47-867D-48A88A757F6D}"/>
                  </a:ext>
                </a:extLst>
              </p:cNvPr>
              <p:cNvSpPr/>
              <p:nvPr/>
            </p:nvSpPr>
            <p:spPr>
              <a:xfrm>
                <a:off x="6073775" y="4892675"/>
                <a:ext cx="1266825" cy="1660525"/>
              </a:xfrm>
              <a:custGeom>
                <a:avLst/>
                <a:gdLst>
                  <a:gd name="connsiteX0" fmla="*/ 0 w 1266825"/>
                  <a:gd name="connsiteY0" fmla="*/ 1025525 h 1660525"/>
                  <a:gd name="connsiteX1" fmla="*/ 1117600 w 1266825"/>
                  <a:gd name="connsiteY1" fmla="*/ 1660525 h 1660525"/>
                  <a:gd name="connsiteX2" fmla="*/ 1266825 w 1266825"/>
                  <a:gd name="connsiteY2" fmla="*/ 965200 h 1660525"/>
                  <a:gd name="connsiteX3" fmla="*/ 1184275 w 1266825"/>
                  <a:gd name="connsiteY3" fmla="*/ 784225 h 1660525"/>
                  <a:gd name="connsiteX4" fmla="*/ 1120775 w 1266825"/>
                  <a:gd name="connsiteY4" fmla="*/ 733425 h 1660525"/>
                  <a:gd name="connsiteX5" fmla="*/ 1127125 w 1266825"/>
                  <a:gd name="connsiteY5" fmla="*/ 666750 h 1660525"/>
                  <a:gd name="connsiteX6" fmla="*/ 1098550 w 1266825"/>
                  <a:gd name="connsiteY6" fmla="*/ 654050 h 1660525"/>
                  <a:gd name="connsiteX7" fmla="*/ 1028700 w 1266825"/>
                  <a:gd name="connsiteY7" fmla="*/ 641350 h 1660525"/>
                  <a:gd name="connsiteX8" fmla="*/ 977900 w 1266825"/>
                  <a:gd name="connsiteY8" fmla="*/ 609600 h 1660525"/>
                  <a:gd name="connsiteX9" fmla="*/ 965200 w 1266825"/>
                  <a:gd name="connsiteY9" fmla="*/ 581025 h 1660525"/>
                  <a:gd name="connsiteX10" fmla="*/ 930275 w 1266825"/>
                  <a:gd name="connsiteY10" fmla="*/ 581025 h 1660525"/>
                  <a:gd name="connsiteX11" fmla="*/ 914400 w 1266825"/>
                  <a:gd name="connsiteY11" fmla="*/ 542925 h 1660525"/>
                  <a:gd name="connsiteX12" fmla="*/ 835025 w 1266825"/>
                  <a:gd name="connsiteY12" fmla="*/ 542925 h 1660525"/>
                  <a:gd name="connsiteX13" fmla="*/ 825500 w 1266825"/>
                  <a:gd name="connsiteY13" fmla="*/ 511175 h 1660525"/>
                  <a:gd name="connsiteX14" fmla="*/ 796925 w 1266825"/>
                  <a:gd name="connsiteY14" fmla="*/ 485775 h 1660525"/>
                  <a:gd name="connsiteX15" fmla="*/ 736600 w 1266825"/>
                  <a:gd name="connsiteY15" fmla="*/ 400050 h 1660525"/>
                  <a:gd name="connsiteX16" fmla="*/ 701675 w 1266825"/>
                  <a:gd name="connsiteY16" fmla="*/ 415925 h 1660525"/>
                  <a:gd name="connsiteX17" fmla="*/ 663575 w 1266825"/>
                  <a:gd name="connsiteY17" fmla="*/ 381000 h 1660525"/>
                  <a:gd name="connsiteX18" fmla="*/ 615950 w 1266825"/>
                  <a:gd name="connsiteY18" fmla="*/ 422275 h 1660525"/>
                  <a:gd name="connsiteX19" fmla="*/ 587375 w 1266825"/>
                  <a:gd name="connsiteY19" fmla="*/ 390525 h 1660525"/>
                  <a:gd name="connsiteX20" fmla="*/ 663575 w 1266825"/>
                  <a:gd name="connsiteY20" fmla="*/ 342900 h 1660525"/>
                  <a:gd name="connsiteX21" fmla="*/ 635000 w 1266825"/>
                  <a:gd name="connsiteY21" fmla="*/ 276225 h 1660525"/>
                  <a:gd name="connsiteX22" fmla="*/ 587375 w 1266825"/>
                  <a:gd name="connsiteY22" fmla="*/ 244475 h 1660525"/>
                  <a:gd name="connsiteX23" fmla="*/ 473075 w 1266825"/>
                  <a:gd name="connsiteY23" fmla="*/ 190500 h 1660525"/>
                  <a:gd name="connsiteX24" fmla="*/ 466725 w 1266825"/>
                  <a:gd name="connsiteY24" fmla="*/ 136525 h 1660525"/>
                  <a:gd name="connsiteX25" fmla="*/ 390525 w 1266825"/>
                  <a:gd name="connsiteY25" fmla="*/ 76200 h 1660525"/>
                  <a:gd name="connsiteX26" fmla="*/ 377825 w 1266825"/>
                  <a:gd name="connsiteY26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6825" h="1660525">
                    <a:moveTo>
                      <a:pt x="0" y="1025525"/>
                    </a:moveTo>
                    <a:lnTo>
                      <a:pt x="1117600" y="1660525"/>
                    </a:lnTo>
                    <a:lnTo>
                      <a:pt x="1266825" y="965200"/>
                    </a:lnTo>
                    <a:lnTo>
                      <a:pt x="1184275" y="784225"/>
                    </a:lnTo>
                    <a:lnTo>
                      <a:pt x="1120775" y="733425"/>
                    </a:lnTo>
                    <a:lnTo>
                      <a:pt x="1127125" y="666750"/>
                    </a:lnTo>
                    <a:lnTo>
                      <a:pt x="1098550" y="654050"/>
                    </a:lnTo>
                    <a:lnTo>
                      <a:pt x="1028700" y="641350"/>
                    </a:lnTo>
                    <a:lnTo>
                      <a:pt x="977900" y="609600"/>
                    </a:lnTo>
                    <a:lnTo>
                      <a:pt x="965200" y="581025"/>
                    </a:lnTo>
                    <a:lnTo>
                      <a:pt x="930275" y="581025"/>
                    </a:lnTo>
                    <a:lnTo>
                      <a:pt x="914400" y="542925"/>
                    </a:lnTo>
                    <a:lnTo>
                      <a:pt x="835025" y="542925"/>
                    </a:lnTo>
                    <a:lnTo>
                      <a:pt x="825500" y="511175"/>
                    </a:lnTo>
                    <a:lnTo>
                      <a:pt x="796925" y="485775"/>
                    </a:lnTo>
                    <a:lnTo>
                      <a:pt x="736600" y="400050"/>
                    </a:lnTo>
                    <a:lnTo>
                      <a:pt x="701675" y="415925"/>
                    </a:lnTo>
                    <a:lnTo>
                      <a:pt x="663575" y="381000"/>
                    </a:lnTo>
                    <a:lnTo>
                      <a:pt x="615950" y="422275"/>
                    </a:lnTo>
                    <a:lnTo>
                      <a:pt x="587375" y="390525"/>
                    </a:lnTo>
                    <a:lnTo>
                      <a:pt x="663575" y="342900"/>
                    </a:lnTo>
                    <a:lnTo>
                      <a:pt x="635000" y="276225"/>
                    </a:lnTo>
                    <a:lnTo>
                      <a:pt x="587375" y="244475"/>
                    </a:lnTo>
                    <a:lnTo>
                      <a:pt x="473075" y="190500"/>
                    </a:lnTo>
                    <a:lnTo>
                      <a:pt x="466725" y="136525"/>
                    </a:lnTo>
                    <a:lnTo>
                      <a:pt x="390525" y="76200"/>
                    </a:lnTo>
                    <a:lnTo>
                      <a:pt x="377825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C5EEF23C-7DA9-49BA-BA20-1072A0916179}"/>
                  </a:ext>
                </a:extLst>
              </p:cNvPr>
              <p:cNvSpPr/>
              <p:nvPr/>
            </p:nvSpPr>
            <p:spPr>
              <a:xfrm>
                <a:off x="5432425" y="2851150"/>
                <a:ext cx="2251075" cy="2044700"/>
              </a:xfrm>
              <a:custGeom>
                <a:avLst/>
                <a:gdLst>
                  <a:gd name="connsiteX0" fmla="*/ 1012825 w 2251075"/>
                  <a:gd name="connsiteY0" fmla="*/ 2044700 h 2044700"/>
                  <a:gd name="connsiteX1" fmla="*/ 1012825 w 2251075"/>
                  <a:gd name="connsiteY1" fmla="*/ 2044700 h 2044700"/>
                  <a:gd name="connsiteX2" fmla="*/ 1028700 w 2251075"/>
                  <a:gd name="connsiteY2" fmla="*/ 1990725 h 2044700"/>
                  <a:gd name="connsiteX3" fmla="*/ 1006475 w 2251075"/>
                  <a:gd name="connsiteY3" fmla="*/ 1968500 h 2044700"/>
                  <a:gd name="connsiteX4" fmla="*/ 984250 w 2251075"/>
                  <a:gd name="connsiteY4" fmla="*/ 1955800 h 2044700"/>
                  <a:gd name="connsiteX5" fmla="*/ 917575 w 2251075"/>
                  <a:gd name="connsiteY5" fmla="*/ 1958975 h 2044700"/>
                  <a:gd name="connsiteX6" fmla="*/ 917575 w 2251075"/>
                  <a:gd name="connsiteY6" fmla="*/ 1914525 h 2044700"/>
                  <a:gd name="connsiteX7" fmla="*/ 847725 w 2251075"/>
                  <a:gd name="connsiteY7" fmla="*/ 1911350 h 2044700"/>
                  <a:gd name="connsiteX8" fmla="*/ 831850 w 2251075"/>
                  <a:gd name="connsiteY8" fmla="*/ 1847850 h 2044700"/>
                  <a:gd name="connsiteX9" fmla="*/ 768350 w 2251075"/>
                  <a:gd name="connsiteY9" fmla="*/ 1790700 h 2044700"/>
                  <a:gd name="connsiteX10" fmla="*/ 692150 w 2251075"/>
                  <a:gd name="connsiteY10" fmla="*/ 1755775 h 2044700"/>
                  <a:gd name="connsiteX11" fmla="*/ 666750 w 2251075"/>
                  <a:gd name="connsiteY11" fmla="*/ 1733550 h 2044700"/>
                  <a:gd name="connsiteX12" fmla="*/ 628650 w 2251075"/>
                  <a:gd name="connsiteY12" fmla="*/ 1641475 h 2044700"/>
                  <a:gd name="connsiteX13" fmla="*/ 561975 w 2251075"/>
                  <a:gd name="connsiteY13" fmla="*/ 1597025 h 2044700"/>
                  <a:gd name="connsiteX14" fmla="*/ 523875 w 2251075"/>
                  <a:gd name="connsiteY14" fmla="*/ 1530350 h 2044700"/>
                  <a:gd name="connsiteX15" fmla="*/ 485775 w 2251075"/>
                  <a:gd name="connsiteY15" fmla="*/ 1520825 h 2044700"/>
                  <a:gd name="connsiteX16" fmla="*/ 447675 w 2251075"/>
                  <a:gd name="connsiteY16" fmla="*/ 1470025 h 2044700"/>
                  <a:gd name="connsiteX17" fmla="*/ 422275 w 2251075"/>
                  <a:gd name="connsiteY17" fmla="*/ 1473200 h 2044700"/>
                  <a:gd name="connsiteX18" fmla="*/ 320675 w 2251075"/>
                  <a:gd name="connsiteY18" fmla="*/ 1349375 h 2044700"/>
                  <a:gd name="connsiteX19" fmla="*/ 333375 w 2251075"/>
                  <a:gd name="connsiteY19" fmla="*/ 1317625 h 2044700"/>
                  <a:gd name="connsiteX20" fmla="*/ 317500 w 2251075"/>
                  <a:gd name="connsiteY20" fmla="*/ 1250950 h 2044700"/>
                  <a:gd name="connsiteX21" fmla="*/ 301625 w 2251075"/>
                  <a:gd name="connsiteY21" fmla="*/ 1200150 h 2044700"/>
                  <a:gd name="connsiteX22" fmla="*/ 273050 w 2251075"/>
                  <a:gd name="connsiteY22" fmla="*/ 1193800 h 2044700"/>
                  <a:gd name="connsiteX23" fmla="*/ 301625 w 2251075"/>
                  <a:gd name="connsiteY23" fmla="*/ 1162050 h 2044700"/>
                  <a:gd name="connsiteX24" fmla="*/ 260350 w 2251075"/>
                  <a:gd name="connsiteY24" fmla="*/ 1073150 h 2044700"/>
                  <a:gd name="connsiteX25" fmla="*/ 222250 w 2251075"/>
                  <a:gd name="connsiteY25" fmla="*/ 1060450 h 2044700"/>
                  <a:gd name="connsiteX26" fmla="*/ 180975 w 2251075"/>
                  <a:gd name="connsiteY26" fmla="*/ 1060450 h 2044700"/>
                  <a:gd name="connsiteX27" fmla="*/ 222250 w 2251075"/>
                  <a:gd name="connsiteY27" fmla="*/ 1031875 h 2044700"/>
                  <a:gd name="connsiteX28" fmla="*/ 184150 w 2251075"/>
                  <a:gd name="connsiteY28" fmla="*/ 987425 h 2044700"/>
                  <a:gd name="connsiteX29" fmla="*/ 139700 w 2251075"/>
                  <a:gd name="connsiteY29" fmla="*/ 946150 h 2044700"/>
                  <a:gd name="connsiteX30" fmla="*/ 107950 w 2251075"/>
                  <a:gd name="connsiteY30" fmla="*/ 917575 h 2044700"/>
                  <a:gd name="connsiteX31" fmla="*/ 60325 w 2251075"/>
                  <a:gd name="connsiteY31" fmla="*/ 930275 h 2044700"/>
                  <a:gd name="connsiteX32" fmla="*/ 0 w 2251075"/>
                  <a:gd name="connsiteY32" fmla="*/ 815975 h 2044700"/>
                  <a:gd name="connsiteX33" fmla="*/ 38100 w 2251075"/>
                  <a:gd name="connsiteY33" fmla="*/ 800100 h 2044700"/>
                  <a:gd name="connsiteX34" fmla="*/ 28575 w 2251075"/>
                  <a:gd name="connsiteY34" fmla="*/ 723900 h 2044700"/>
                  <a:gd name="connsiteX35" fmla="*/ 41275 w 2251075"/>
                  <a:gd name="connsiteY35" fmla="*/ 669925 h 2044700"/>
                  <a:gd name="connsiteX36" fmla="*/ 44450 w 2251075"/>
                  <a:gd name="connsiteY36" fmla="*/ 635000 h 2044700"/>
                  <a:gd name="connsiteX37" fmla="*/ 44450 w 2251075"/>
                  <a:gd name="connsiteY37" fmla="*/ 581025 h 2044700"/>
                  <a:gd name="connsiteX38" fmla="*/ 34925 w 2251075"/>
                  <a:gd name="connsiteY38" fmla="*/ 530225 h 2044700"/>
                  <a:gd name="connsiteX39" fmla="*/ 98425 w 2251075"/>
                  <a:gd name="connsiteY39" fmla="*/ 485775 h 2044700"/>
                  <a:gd name="connsiteX40" fmla="*/ 193675 w 2251075"/>
                  <a:gd name="connsiteY40" fmla="*/ 492125 h 2044700"/>
                  <a:gd name="connsiteX41" fmla="*/ 228600 w 2251075"/>
                  <a:gd name="connsiteY41" fmla="*/ 565150 h 2044700"/>
                  <a:gd name="connsiteX42" fmla="*/ 288925 w 2251075"/>
                  <a:gd name="connsiteY42" fmla="*/ 622300 h 2044700"/>
                  <a:gd name="connsiteX43" fmla="*/ 352425 w 2251075"/>
                  <a:gd name="connsiteY43" fmla="*/ 660400 h 2044700"/>
                  <a:gd name="connsiteX44" fmla="*/ 409575 w 2251075"/>
                  <a:gd name="connsiteY44" fmla="*/ 647700 h 2044700"/>
                  <a:gd name="connsiteX45" fmla="*/ 444500 w 2251075"/>
                  <a:gd name="connsiteY45" fmla="*/ 577850 h 2044700"/>
                  <a:gd name="connsiteX46" fmla="*/ 473075 w 2251075"/>
                  <a:gd name="connsiteY46" fmla="*/ 514350 h 2044700"/>
                  <a:gd name="connsiteX47" fmla="*/ 479425 w 2251075"/>
                  <a:gd name="connsiteY47" fmla="*/ 473075 h 2044700"/>
                  <a:gd name="connsiteX48" fmla="*/ 546100 w 2251075"/>
                  <a:gd name="connsiteY48" fmla="*/ 466725 h 2044700"/>
                  <a:gd name="connsiteX49" fmla="*/ 587375 w 2251075"/>
                  <a:gd name="connsiteY49" fmla="*/ 501650 h 2044700"/>
                  <a:gd name="connsiteX50" fmla="*/ 615950 w 2251075"/>
                  <a:gd name="connsiteY50" fmla="*/ 485775 h 2044700"/>
                  <a:gd name="connsiteX51" fmla="*/ 647700 w 2251075"/>
                  <a:gd name="connsiteY51" fmla="*/ 508000 h 2044700"/>
                  <a:gd name="connsiteX52" fmla="*/ 714375 w 2251075"/>
                  <a:gd name="connsiteY52" fmla="*/ 454025 h 2044700"/>
                  <a:gd name="connsiteX53" fmla="*/ 736600 w 2251075"/>
                  <a:gd name="connsiteY53" fmla="*/ 431800 h 2044700"/>
                  <a:gd name="connsiteX54" fmla="*/ 755650 w 2251075"/>
                  <a:gd name="connsiteY54" fmla="*/ 469900 h 2044700"/>
                  <a:gd name="connsiteX55" fmla="*/ 841375 w 2251075"/>
                  <a:gd name="connsiteY55" fmla="*/ 498475 h 2044700"/>
                  <a:gd name="connsiteX56" fmla="*/ 911225 w 2251075"/>
                  <a:gd name="connsiteY56" fmla="*/ 520700 h 2044700"/>
                  <a:gd name="connsiteX57" fmla="*/ 946150 w 2251075"/>
                  <a:gd name="connsiteY57" fmla="*/ 495300 h 2044700"/>
                  <a:gd name="connsiteX58" fmla="*/ 981075 w 2251075"/>
                  <a:gd name="connsiteY58" fmla="*/ 495300 h 2044700"/>
                  <a:gd name="connsiteX59" fmla="*/ 1000125 w 2251075"/>
                  <a:gd name="connsiteY59" fmla="*/ 539750 h 2044700"/>
                  <a:gd name="connsiteX60" fmla="*/ 1066800 w 2251075"/>
                  <a:gd name="connsiteY60" fmla="*/ 542925 h 2044700"/>
                  <a:gd name="connsiteX61" fmla="*/ 1047750 w 2251075"/>
                  <a:gd name="connsiteY61" fmla="*/ 485775 h 2044700"/>
                  <a:gd name="connsiteX62" fmla="*/ 1117600 w 2251075"/>
                  <a:gd name="connsiteY62" fmla="*/ 542925 h 2044700"/>
                  <a:gd name="connsiteX63" fmla="*/ 1190625 w 2251075"/>
                  <a:gd name="connsiteY63" fmla="*/ 539750 h 2044700"/>
                  <a:gd name="connsiteX64" fmla="*/ 1196975 w 2251075"/>
                  <a:gd name="connsiteY64" fmla="*/ 539750 h 2044700"/>
                  <a:gd name="connsiteX65" fmla="*/ 1308100 w 2251075"/>
                  <a:gd name="connsiteY65" fmla="*/ 600075 h 2044700"/>
                  <a:gd name="connsiteX66" fmla="*/ 1390650 w 2251075"/>
                  <a:gd name="connsiteY66" fmla="*/ 511175 h 2044700"/>
                  <a:gd name="connsiteX67" fmla="*/ 1435100 w 2251075"/>
                  <a:gd name="connsiteY67" fmla="*/ 511175 h 2044700"/>
                  <a:gd name="connsiteX68" fmla="*/ 1473200 w 2251075"/>
                  <a:gd name="connsiteY68" fmla="*/ 546100 h 2044700"/>
                  <a:gd name="connsiteX69" fmla="*/ 1524000 w 2251075"/>
                  <a:gd name="connsiteY69" fmla="*/ 549275 h 2044700"/>
                  <a:gd name="connsiteX70" fmla="*/ 1527175 w 2251075"/>
                  <a:gd name="connsiteY70" fmla="*/ 504825 h 2044700"/>
                  <a:gd name="connsiteX71" fmla="*/ 1558925 w 2251075"/>
                  <a:gd name="connsiteY71" fmla="*/ 498475 h 2044700"/>
                  <a:gd name="connsiteX72" fmla="*/ 1590675 w 2251075"/>
                  <a:gd name="connsiteY72" fmla="*/ 533400 h 2044700"/>
                  <a:gd name="connsiteX73" fmla="*/ 1603375 w 2251075"/>
                  <a:gd name="connsiteY73" fmla="*/ 511175 h 2044700"/>
                  <a:gd name="connsiteX74" fmla="*/ 1682750 w 2251075"/>
                  <a:gd name="connsiteY74" fmla="*/ 504825 h 2044700"/>
                  <a:gd name="connsiteX75" fmla="*/ 1711325 w 2251075"/>
                  <a:gd name="connsiteY75" fmla="*/ 568325 h 2044700"/>
                  <a:gd name="connsiteX76" fmla="*/ 1739900 w 2251075"/>
                  <a:gd name="connsiteY76" fmla="*/ 539750 h 2044700"/>
                  <a:gd name="connsiteX77" fmla="*/ 1800225 w 2251075"/>
                  <a:gd name="connsiteY77" fmla="*/ 546100 h 2044700"/>
                  <a:gd name="connsiteX78" fmla="*/ 1863725 w 2251075"/>
                  <a:gd name="connsiteY78" fmla="*/ 625475 h 2044700"/>
                  <a:gd name="connsiteX79" fmla="*/ 1882775 w 2251075"/>
                  <a:gd name="connsiteY79" fmla="*/ 647700 h 2044700"/>
                  <a:gd name="connsiteX80" fmla="*/ 1860550 w 2251075"/>
                  <a:gd name="connsiteY80" fmla="*/ 682625 h 2044700"/>
                  <a:gd name="connsiteX81" fmla="*/ 1914525 w 2251075"/>
                  <a:gd name="connsiteY81" fmla="*/ 714375 h 2044700"/>
                  <a:gd name="connsiteX82" fmla="*/ 2012950 w 2251075"/>
                  <a:gd name="connsiteY82" fmla="*/ 733425 h 2044700"/>
                  <a:gd name="connsiteX83" fmla="*/ 2019300 w 2251075"/>
                  <a:gd name="connsiteY83" fmla="*/ 676275 h 2044700"/>
                  <a:gd name="connsiteX84" fmla="*/ 2108200 w 2251075"/>
                  <a:gd name="connsiteY84" fmla="*/ 647700 h 2044700"/>
                  <a:gd name="connsiteX85" fmla="*/ 2092325 w 2251075"/>
                  <a:gd name="connsiteY85" fmla="*/ 606425 h 2044700"/>
                  <a:gd name="connsiteX86" fmla="*/ 2044700 w 2251075"/>
                  <a:gd name="connsiteY86" fmla="*/ 609600 h 2044700"/>
                  <a:gd name="connsiteX87" fmla="*/ 2073275 w 2251075"/>
                  <a:gd name="connsiteY87" fmla="*/ 561975 h 2044700"/>
                  <a:gd name="connsiteX88" fmla="*/ 2025650 w 2251075"/>
                  <a:gd name="connsiteY88" fmla="*/ 476250 h 2044700"/>
                  <a:gd name="connsiteX89" fmla="*/ 2092325 w 2251075"/>
                  <a:gd name="connsiteY89" fmla="*/ 434975 h 2044700"/>
                  <a:gd name="connsiteX90" fmla="*/ 2124075 w 2251075"/>
                  <a:gd name="connsiteY90" fmla="*/ 406400 h 2044700"/>
                  <a:gd name="connsiteX91" fmla="*/ 2146300 w 2251075"/>
                  <a:gd name="connsiteY91" fmla="*/ 450850 h 2044700"/>
                  <a:gd name="connsiteX92" fmla="*/ 2197100 w 2251075"/>
                  <a:gd name="connsiteY92" fmla="*/ 431800 h 2044700"/>
                  <a:gd name="connsiteX93" fmla="*/ 2238375 w 2251075"/>
                  <a:gd name="connsiteY93" fmla="*/ 460375 h 2044700"/>
                  <a:gd name="connsiteX94" fmla="*/ 2251075 w 2251075"/>
                  <a:gd name="connsiteY94" fmla="*/ 403225 h 2044700"/>
                  <a:gd name="connsiteX95" fmla="*/ 2171700 w 2251075"/>
                  <a:gd name="connsiteY95" fmla="*/ 374650 h 2044700"/>
                  <a:gd name="connsiteX96" fmla="*/ 2073275 w 2251075"/>
                  <a:gd name="connsiteY96" fmla="*/ 336550 h 2044700"/>
                  <a:gd name="connsiteX97" fmla="*/ 2025650 w 2251075"/>
                  <a:gd name="connsiteY97" fmla="*/ 298450 h 2044700"/>
                  <a:gd name="connsiteX98" fmla="*/ 1978025 w 2251075"/>
                  <a:gd name="connsiteY98" fmla="*/ 292100 h 2044700"/>
                  <a:gd name="connsiteX99" fmla="*/ 2012950 w 2251075"/>
                  <a:gd name="connsiteY99" fmla="*/ 247650 h 2044700"/>
                  <a:gd name="connsiteX100" fmla="*/ 1987550 w 2251075"/>
                  <a:gd name="connsiteY100" fmla="*/ 180975 h 2044700"/>
                  <a:gd name="connsiteX101" fmla="*/ 2047875 w 2251075"/>
                  <a:gd name="connsiteY101" fmla="*/ 158750 h 2044700"/>
                  <a:gd name="connsiteX102" fmla="*/ 1997075 w 2251075"/>
                  <a:gd name="connsiteY102" fmla="*/ 111125 h 2044700"/>
                  <a:gd name="connsiteX103" fmla="*/ 1958975 w 2251075"/>
                  <a:gd name="connsiteY103" fmla="*/ 142875 h 2044700"/>
                  <a:gd name="connsiteX104" fmla="*/ 1914525 w 2251075"/>
                  <a:gd name="connsiteY104" fmla="*/ 98425 h 2044700"/>
                  <a:gd name="connsiteX105" fmla="*/ 1927225 w 2251075"/>
                  <a:gd name="connsiteY105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251075" h="2044700">
                    <a:moveTo>
                      <a:pt x="1012825" y="2044700"/>
                    </a:moveTo>
                    <a:lnTo>
                      <a:pt x="1012825" y="2044700"/>
                    </a:lnTo>
                    <a:lnTo>
                      <a:pt x="1028700" y="1990725"/>
                    </a:lnTo>
                    <a:lnTo>
                      <a:pt x="1006475" y="1968500"/>
                    </a:lnTo>
                    <a:lnTo>
                      <a:pt x="984250" y="1955800"/>
                    </a:lnTo>
                    <a:lnTo>
                      <a:pt x="917575" y="1958975"/>
                    </a:lnTo>
                    <a:lnTo>
                      <a:pt x="917575" y="1914525"/>
                    </a:lnTo>
                    <a:lnTo>
                      <a:pt x="847725" y="1911350"/>
                    </a:lnTo>
                    <a:lnTo>
                      <a:pt x="831850" y="1847850"/>
                    </a:lnTo>
                    <a:lnTo>
                      <a:pt x="768350" y="1790700"/>
                    </a:lnTo>
                    <a:lnTo>
                      <a:pt x="692150" y="1755775"/>
                    </a:lnTo>
                    <a:lnTo>
                      <a:pt x="666750" y="1733550"/>
                    </a:lnTo>
                    <a:lnTo>
                      <a:pt x="628650" y="1641475"/>
                    </a:lnTo>
                    <a:lnTo>
                      <a:pt x="561975" y="1597025"/>
                    </a:lnTo>
                    <a:lnTo>
                      <a:pt x="523875" y="1530350"/>
                    </a:lnTo>
                    <a:lnTo>
                      <a:pt x="485775" y="1520825"/>
                    </a:lnTo>
                    <a:lnTo>
                      <a:pt x="447675" y="1470025"/>
                    </a:lnTo>
                    <a:lnTo>
                      <a:pt x="422275" y="1473200"/>
                    </a:lnTo>
                    <a:lnTo>
                      <a:pt x="320675" y="1349375"/>
                    </a:lnTo>
                    <a:lnTo>
                      <a:pt x="333375" y="1317625"/>
                    </a:lnTo>
                    <a:lnTo>
                      <a:pt x="317500" y="1250950"/>
                    </a:lnTo>
                    <a:lnTo>
                      <a:pt x="301625" y="1200150"/>
                    </a:lnTo>
                    <a:lnTo>
                      <a:pt x="273050" y="1193800"/>
                    </a:lnTo>
                    <a:lnTo>
                      <a:pt x="301625" y="1162050"/>
                    </a:lnTo>
                    <a:lnTo>
                      <a:pt x="260350" y="1073150"/>
                    </a:lnTo>
                    <a:lnTo>
                      <a:pt x="222250" y="1060450"/>
                    </a:lnTo>
                    <a:lnTo>
                      <a:pt x="180975" y="1060450"/>
                    </a:lnTo>
                    <a:lnTo>
                      <a:pt x="222250" y="1031875"/>
                    </a:lnTo>
                    <a:lnTo>
                      <a:pt x="184150" y="987425"/>
                    </a:lnTo>
                    <a:lnTo>
                      <a:pt x="139700" y="946150"/>
                    </a:lnTo>
                    <a:lnTo>
                      <a:pt x="107950" y="917575"/>
                    </a:lnTo>
                    <a:lnTo>
                      <a:pt x="60325" y="930275"/>
                    </a:lnTo>
                    <a:lnTo>
                      <a:pt x="0" y="815975"/>
                    </a:lnTo>
                    <a:lnTo>
                      <a:pt x="38100" y="800100"/>
                    </a:lnTo>
                    <a:lnTo>
                      <a:pt x="28575" y="723900"/>
                    </a:lnTo>
                    <a:lnTo>
                      <a:pt x="41275" y="669925"/>
                    </a:lnTo>
                    <a:lnTo>
                      <a:pt x="44450" y="635000"/>
                    </a:lnTo>
                    <a:lnTo>
                      <a:pt x="44450" y="581025"/>
                    </a:lnTo>
                    <a:lnTo>
                      <a:pt x="34925" y="530225"/>
                    </a:lnTo>
                    <a:lnTo>
                      <a:pt x="98425" y="485775"/>
                    </a:lnTo>
                    <a:lnTo>
                      <a:pt x="193675" y="492125"/>
                    </a:lnTo>
                    <a:lnTo>
                      <a:pt x="228600" y="565150"/>
                    </a:lnTo>
                    <a:lnTo>
                      <a:pt x="288925" y="622300"/>
                    </a:lnTo>
                    <a:lnTo>
                      <a:pt x="352425" y="660400"/>
                    </a:lnTo>
                    <a:lnTo>
                      <a:pt x="409575" y="647700"/>
                    </a:lnTo>
                    <a:lnTo>
                      <a:pt x="444500" y="577850"/>
                    </a:lnTo>
                    <a:lnTo>
                      <a:pt x="473075" y="514350"/>
                    </a:lnTo>
                    <a:lnTo>
                      <a:pt x="479425" y="473075"/>
                    </a:lnTo>
                    <a:lnTo>
                      <a:pt x="546100" y="466725"/>
                    </a:lnTo>
                    <a:lnTo>
                      <a:pt x="587375" y="501650"/>
                    </a:lnTo>
                    <a:lnTo>
                      <a:pt x="615950" y="485775"/>
                    </a:lnTo>
                    <a:lnTo>
                      <a:pt x="647700" y="508000"/>
                    </a:lnTo>
                    <a:lnTo>
                      <a:pt x="714375" y="454025"/>
                    </a:lnTo>
                    <a:lnTo>
                      <a:pt x="736600" y="431800"/>
                    </a:lnTo>
                    <a:lnTo>
                      <a:pt x="755650" y="469900"/>
                    </a:lnTo>
                    <a:lnTo>
                      <a:pt x="841375" y="498475"/>
                    </a:lnTo>
                    <a:lnTo>
                      <a:pt x="911225" y="520700"/>
                    </a:lnTo>
                    <a:lnTo>
                      <a:pt x="946150" y="495300"/>
                    </a:lnTo>
                    <a:lnTo>
                      <a:pt x="981075" y="495300"/>
                    </a:lnTo>
                    <a:lnTo>
                      <a:pt x="1000125" y="539750"/>
                    </a:lnTo>
                    <a:lnTo>
                      <a:pt x="1066800" y="542925"/>
                    </a:lnTo>
                    <a:lnTo>
                      <a:pt x="1047750" y="485775"/>
                    </a:lnTo>
                    <a:lnTo>
                      <a:pt x="1117600" y="542925"/>
                    </a:lnTo>
                    <a:lnTo>
                      <a:pt x="1190625" y="539750"/>
                    </a:lnTo>
                    <a:lnTo>
                      <a:pt x="1196975" y="539750"/>
                    </a:lnTo>
                    <a:lnTo>
                      <a:pt x="1308100" y="600075"/>
                    </a:lnTo>
                    <a:lnTo>
                      <a:pt x="1390650" y="511175"/>
                    </a:lnTo>
                    <a:lnTo>
                      <a:pt x="1435100" y="511175"/>
                    </a:lnTo>
                    <a:lnTo>
                      <a:pt x="1473200" y="546100"/>
                    </a:lnTo>
                    <a:lnTo>
                      <a:pt x="1524000" y="549275"/>
                    </a:lnTo>
                    <a:lnTo>
                      <a:pt x="1527175" y="504825"/>
                    </a:lnTo>
                    <a:lnTo>
                      <a:pt x="1558925" y="498475"/>
                    </a:lnTo>
                    <a:lnTo>
                      <a:pt x="1590675" y="533400"/>
                    </a:lnTo>
                    <a:lnTo>
                      <a:pt x="1603375" y="511175"/>
                    </a:lnTo>
                    <a:lnTo>
                      <a:pt x="1682750" y="504825"/>
                    </a:lnTo>
                    <a:lnTo>
                      <a:pt x="1711325" y="568325"/>
                    </a:lnTo>
                    <a:lnTo>
                      <a:pt x="1739900" y="539750"/>
                    </a:lnTo>
                    <a:lnTo>
                      <a:pt x="1800225" y="546100"/>
                    </a:lnTo>
                    <a:lnTo>
                      <a:pt x="1863725" y="625475"/>
                    </a:lnTo>
                    <a:lnTo>
                      <a:pt x="1882775" y="647700"/>
                    </a:lnTo>
                    <a:lnTo>
                      <a:pt x="1860550" y="682625"/>
                    </a:lnTo>
                    <a:lnTo>
                      <a:pt x="1914525" y="714375"/>
                    </a:lnTo>
                    <a:lnTo>
                      <a:pt x="2012950" y="733425"/>
                    </a:lnTo>
                    <a:lnTo>
                      <a:pt x="2019300" y="676275"/>
                    </a:lnTo>
                    <a:lnTo>
                      <a:pt x="2108200" y="647700"/>
                    </a:lnTo>
                    <a:lnTo>
                      <a:pt x="2092325" y="606425"/>
                    </a:lnTo>
                    <a:lnTo>
                      <a:pt x="2044700" y="609600"/>
                    </a:lnTo>
                    <a:lnTo>
                      <a:pt x="2073275" y="561975"/>
                    </a:lnTo>
                    <a:lnTo>
                      <a:pt x="2025650" y="476250"/>
                    </a:lnTo>
                    <a:lnTo>
                      <a:pt x="2092325" y="434975"/>
                    </a:lnTo>
                    <a:lnTo>
                      <a:pt x="2124075" y="406400"/>
                    </a:lnTo>
                    <a:lnTo>
                      <a:pt x="2146300" y="450850"/>
                    </a:lnTo>
                    <a:lnTo>
                      <a:pt x="2197100" y="431800"/>
                    </a:lnTo>
                    <a:lnTo>
                      <a:pt x="2238375" y="460375"/>
                    </a:lnTo>
                    <a:lnTo>
                      <a:pt x="2251075" y="403225"/>
                    </a:lnTo>
                    <a:lnTo>
                      <a:pt x="2171700" y="374650"/>
                    </a:lnTo>
                    <a:lnTo>
                      <a:pt x="2073275" y="336550"/>
                    </a:lnTo>
                    <a:lnTo>
                      <a:pt x="2025650" y="298450"/>
                    </a:lnTo>
                    <a:lnTo>
                      <a:pt x="1978025" y="292100"/>
                    </a:lnTo>
                    <a:lnTo>
                      <a:pt x="2012950" y="247650"/>
                    </a:lnTo>
                    <a:lnTo>
                      <a:pt x="1987550" y="180975"/>
                    </a:lnTo>
                    <a:lnTo>
                      <a:pt x="2047875" y="158750"/>
                    </a:lnTo>
                    <a:lnTo>
                      <a:pt x="1997075" y="111125"/>
                    </a:lnTo>
                    <a:lnTo>
                      <a:pt x="1958975" y="142875"/>
                    </a:lnTo>
                    <a:lnTo>
                      <a:pt x="1914525" y="98425"/>
                    </a:lnTo>
                    <a:lnTo>
                      <a:pt x="1927225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C1CF4A98-A5D4-44CD-9F00-B4D5BA98ACE7}"/>
                  </a:ext>
                </a:extLst>
              </p:cNvPr>
              <p:cNvSpPr/>
              <p:nvPr/>
            </p:nvSpPr>
            <p:spPr>
              <a:xfrm>
                <a:off x="7369175" y="285750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F64FBCEB-E8E3-4B12-B0B3-0074237ECB1E}"/>
                  </a:ext>
                </a:extLst>
              </p:cNvPr>
              <p:cNvSpPr/>
              <p:nvPr/>
            </p:nvSpPr>
            <p:spPr>
              <a:xfrm>
                <a:off x="5876925" y="2232025"/>
                <a:ext cx="1489075" cy="619125"/>
              </a:xfrm>
              <a:custGeom>
                <a:avLst/>
                <a:gdLst>
                  <a:gd name="connsiteX0" fmla="*/ 1489075 w 1489075"/>
                  <a:gd name="connsiteY0" fmla="*/ 619125 h 619125"/>
                  <a:gd name="connsiteX1" fmla="*/ 1482725 w 1489075"/>
                  <a:gd name="connsiteY1" fmla="*/ 542925 h 619125"/>
                  <a:gd name="connsiteX2" fmla="*/ 1403350 w 1489075"/>
                  <a:gd name="connsiteY2" fmla="*/ 482600 h 619125"/>
                  <a:gd name="connsiteX3" fmla="*/ 1387475 w 1489075"/>
                  <a:gd name="connsiteY3" fmla="*/ 422275 h 619125"/>
                  <a:gd name="connsiteX4" fmla="*/ 1368425 w 1489075"/>
                  <a:gd name="connsiteY4" fmla="*/ 473075 h 619125"/>
                  <a:gd name="connsiteX5" fmla="*/ 1308100 w 1489075"/>
                  <a:gd name="connsiteY5" fmla="*/ 441325 h 619125"/>
                  <a:gd name="connsiteX6" fmla="*/ 1257300 w 1489075"/>
                  <a:gd name="connsiteY6" fmla="*/ 549275 h 619125"/>
                  <a:gd name="connsiteX7" fmla="*/ 1193800 w 1489075"/>
                  <a:gd name="connsiteY7" fmla="*/ 593725 h 619125"/>
                  <a:gd name="connsiteX8" fmla="*/ 1152525 w 1489075"/>
                  <a:gd name="connsiteY8" fmla="*/ 574675 h 619125"/>
                  <a:gd name="connsiteX9" fmla="*/ 1111250 w 1489075"/>
                  <a:gd name="connsiteY9" fmla="*/ 603250 h 619125"/>
                  <a:gd name="connsiteX10" fmla="*/ 1050925 w 1489075"/>
                  <a:gd name="connsiteY10" fmla="*/ 581025 h 619125"/>
                  <a:gd name="connsiteX11" fmla="*/ 977900 w 1489075"/>
                  <a:gd name="connsiteY11" fmla="*/ 552450 h 619125"/>
                  <a:gd name="connsiteX12" fmla="*/ 965200 w 1489075"/>
                  <a:gd name="connsiteY12" fmla="*/ 584200 h 619125"/>
                  <a:gd name="connsiteX13" fmla="*/ 911225 w 1489075"/>
                  <a:gd name="connsiteY13" fmla="*/ 574675 h 619125"/>
                  <a:gd name="connsiteX14" fmla="*/ 885825 w 1489075"/>
                  <a:gd name="connsiteY14" fmla="*/ 558800 h 619125"/>
                  <a:gd name="connsiteX15" fmla="*/ 850900 w 1489075"/>
                  <a:gd name="connsiteY15" fmla="*/ 574675 h 619125"/>
                  <a:gd name="connsiteX16" fmla="*/ 822325 w 1489075"/>
                  <a:gd name="connsiteY16" fmla="*/ 574675 h 619125"/>
                  <a:gd name="connsiteX17" fmla="*/ 809625 w 1489075"/>
                  <a:gd name="connsiteY17" fmla="*/ 549275 h 619125"/>
                  <a:gd name="connsiteX18" fmla="*/ 771525 w 1489075"/>
                  <a:gd name="connsiteY18" fmla="*/ 523875 h 619125"/>
                  <a:gd name="connsiteX19" fmla="*/ 695325 w 1489075"/>
                  <a:gd name="connsiteY19" fmla="*/ 539750 h 619125"/>
                  <a:gd name="connsiteX20" fmla="*/ 663575 w 1489075"/>
                  <a:gd name="connsiteY20" fmla="*/ 454025 h 619125"/>
                  <a:gd name="connsiteX21" fmla="*/ 577850 w 1489075"/>
                  <a:gd name="connsiteY21" fmla="*/ 454025 h 619125"/>
                  <a:gd name="connsiteX22" fmla="*/ 546100 w 1489075"/>
                  <a:gd name="connsiteY22" fmla="*/ 473075 h 619125"/>
                  <a:gd name="connsiteX23" fmla="*/ 473075 w 1489075"/>
                  <a:gd name="connsiteY23" fmla="*/ 419100 h 619125"/>
                  <a:gd name="connsiteX24" fmla="*/ 444500 w 1489075"/>
                  <a:gd name="connsiteY24" fmla="*/ 352425 h 619125"/>
                  <a:gd name="connsiteX25" fmla="*/ 425450 w 1489075"/>
                  <a:gd name="connsiteY25" fmla="*/ 323850 h 619125"/>
                  <a:gd name="connsiteX26" fmla="*/ 396875 w 1489075"/>
                  <a:gd name="connsiteY26" fmla="*/ 257175 h 619125"/>
                  <a:gd name="connsiteX27" fmla="*/ 295275 w 1489075"/>
                  <a:gd name="connsiteY27" fmla="*/ 219075 h 619125"/>
                  <a:gd name="connsiteX28" fmla="*/ 231775 w 1489075"/>
                  <a:gd name="connsiteY28" fmla="*/ 168275 h 619125"/>
                  <a:gd name="connsiteX29" fmla="*/ 209550 w 1489075"/>
                  <a:gd name="connsiteY29" fmla="*/ 120650 h 619125"/>
                  <a:gd name="connsiteX30" fmla="*/ 142875 w 1489075"/>
                  <a:gd name="connsiteY30" fmla="*/ 73025 h 619125"/>
                  <a:gd name="connsiteX31" fmla="*/ 114300 w 1489075"/>
                  <a:gd name="connsiteY31" fmla="*/ 53975 h 619125"/>
                  <a:gd name="connsiteX32" fmla="*/ 92075 w 1489075"/>
                  <a:gd name="connsiteY32" fmla="*/ 41275 h 619125"/>
                  <a:gd name="connsiteX33" fmla="*/ 38100 w 1489075"/>
                  <a:gd name="connsiteY33" fmla="*/ 0 h 619125"/>
                  <a:gd name="connsiteX34" fmla="*/ 0 w 1489075"/>
                  <a:gd name="connsiteY34" fmla="*/ 12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89075" h="619125">
                    <a:moveTo>
                      <a:pt x="1489075" y="619125"/>
                    </a:moveTo>
                    <a:lnTo>
                      <a:pt x="1482725" y="542925"/>
                    </a:lnTo>
                    <a:lnTo>
                      <a:pt x="1403350" y="482600"/>
                    </a:lnTo>
                    <a:lnTo>
                      <a:pt x="1387475" y="422275"/>
                    </a:lnTo>
                    <a:lnTo>
                      <a:pt x="1368425" y="473075"/>
                    </a:lnTo>
                    <a:lnTo>
                      <a:pt x="1308100" y="441325"/>
                    </a:lnTo>
                    <a:lnTo>
                      <a:pt x="1257300" y="549275"/>
                    </a:lnTo>
                    <a:lnTo>
                      <a:pt x="1193800" y="593725"/>
                    </a:lnTo>
                    <a:lnTo>
                      <a:pt x="1152525" y="574675"/>
                    </a:lnTo>
                    <a:lnTo>
                      <a:pt x="1111250" y="603250"/>
                    </a:lnTo>
                    <a:lnTo>
                      <a:pt x="1050925" y="581025"/>
                    </a:lnTo>
                    <a:lnTo>
                      <a:pt x="977900" y="552450"/>
                    </a:lnTo>
                    <a:lnTo>
                      <a:pt x="965200" y="584200"/>
                    </a:lnTo>
                    <a:lnTo>
                      <a:pt x="911225" y="574675"/>
                    </a:lnTo>
                    <a:lnTo>
                      <a:pt x="885825" y="558800"/>
                    </a:lnTo>
                    <a:lnTo>
                      <a:pt x="850900" y="574675"/>
                    </a:lnTo>
                    <a:lnTo>
                      <a:pt x="822325" y="574675"/>
                    </a:lnTo>
                    <a:cubicBezTo>
                      <a:pt x="818092" y="566208"/>
                      <a:pt x="816318" y="555968"/>
                      <a:pt x="809625" y="549275"/>
                    </a:cubicBezTo>
                    <a:cubicBezTo>
                      <a:pt x="798832" y="538482"/>
                      <a:pt x="771525" y="523875"/>
                      <a:pt x="771525" y="523875"/>
                    </a:cubicBezTo>
                    <a:lnTo>
                      <a:pt x="695325" y="539750"/>
                    </a:lnTo>
                    <a:lnTo>
                      <a:pt x="663575" y="454025"/>
                    </a:lnTo>
                    <a:lnTo>
                      <a:pt x="577850" y="454025"/>
                    </a:lnTo>
                    <a:lnTo>
                      <a:pt x="546100" y="473075"/>
                    </a:lnTo>
                    <a:lnTo>
                      <a:pt x="473075" y="419100"/>
                    </a:lnTo>
                    <a:lnTo>
                      <a:pt x="444500" y="352425"/>
                    </a:lnTo>
                    <a:lnTo>
                      <a:pt x="425450" y="323850"/>
                    </a:lnTo>
                    <a:lnTo>
                      <a:pt x="396875" y="257175"/>
                    </a:lnTo>
                    <a:lnTo>
                      <a:pt x="295275" y="219075"/>
                    </a:lnTo>
                    <a:lnTo>
                      <a:pt x="231775" y="168275"/>
                    </a:lnTo>
                    <a:lnTo>
                      <a:pt x="209550" y="120650"/>
                    </a:lnTo>
                    <a:lnTo>
                      <a:pt x="142875" y="73025"/>
                    </a:lnTo>
                    <a:cubicBezTo>
                      <a:pt x="133350" y="66675"/>
                      <a:pt x="124008" y="60042"/>
                      <a:pt x="114300" y="53975"/>
                    </a:cubicBezTo>
                    <a:cubicBezTo>
                      <a:pt x="107064" y="49453"/>
                      <a:pt x="92075" y="41275"/>
                      <a:pt x="92075" y="41275"/>
                    </a:cubicBezTo>
                    <a:lnTo>
                      <a:pt x="38100" y="0"/>
                    </a:lnTo>
                    <a:lnTo>
                      <a:pt x="0" y="127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8F3A9612-DDCD-4492-B44F-F8F361B7FA94}"/>
                  </a:ext>
                </a:extLst>
              </p:cNvPr>
              <p:cNvSpPr/>
              <p:nvPr/>
            </p:nvSpPr>
            <p:spPr>
              <a:xfrm>
                <a:off x="7286625" y="2393950"/>
                <a:ext cx="2279650" cy="1346200"/>
              </a:xfrm>
              <a:custGeom>
                <a:avLst/>
                <a:gdLst>
                  <a:gd name="connsiteX0" fmla="*/ 0 w 2279650"/>
                  <a:gd name="connsiteY0" fmla="*/ 298450 h 1346200"/>
                  <a:gd name="connsiteX1" fmla="*/ 38100 w 2279650"/>
                  <a:gd name="connsiteY1" fmla="*/ 254000 h 1346200"/>
                  <a:gd name="connsiteX2" fmla="*/ 92075 w 2279650"/>
                  <a:gd name="connsiteY2" fmla="*/ 260350 h 1346200"/>
                  <a:gd name="connsiteX3" fmla="*/ 127000 w 2279650"/>
                  <a:gd name="connsiteY3" fmla="*/ 222250 h 1346200"/>
                  <a:gd name="connsiteX4" fmla="*/ 158750 w 2279650"/>
                  <a:gd name="connsiteY4" fmla="*/ 155575 h 1346200"/>
                  <a:gd name="connsiteX5" fmla="*/ 203200 w 2279650"/>
                  <a:gd name="connsiteY5" fmla="*/ 193675 h 1346200"/>
                  <a:gd name="connsiteX6" fmla="*/ 254000 w 2279650"/>
                  <a:gd name="connsiteY6" fmla="*/ 203200 h 1346200"/>
                  <a:gd name="connsiteX7" fmla="*/ 304800 w 2279650"/>
                  <a:gd name="connsiteY7" fmla="*/ 165100 h 1346200"/>
                  <a:gd name="connsiteX8" fmla="*/ 336550 w 2279650"/>
                  <a:gd name="connsiteY8" fmla="*/ 149225 h 1346200"/>
                  <a:gd name="connsiteX9" fmla="*/ 371475 w 2279650"/>
                  <a:gd name="connsiteY9" fmla="*/ 107950 h 1346200"/>
                  <a:gd name="connsiteX10" fmla="*/ 406400 w 2279650"/>
                  <a:gd name="connsiteY10" fmla="*/ 82550 h 1346200"/>
                  <a:gd name="connsiteX11" fmla="*/ 387350 w 2279650"/>
                  <a:gd name="connsiteY11" fmla="*/ 34925 h 1346200"/>
                  <a:gd name="connsiteX12" fmla="*/ 495300 w 2279650"/>
                  <a:gd name="connsiteY12" fmla="*/ 0 h 1346200"/>
                  <a:gd name="connsiteX13" fmla="*/ 539750 w 2279650"/>
                  <a:gd name="connsiteY13" fmla="*/ 25400 h 1346200"/>
                  <a:gd name="connsiteX14" fmla="*/ 577850 w 2279650"/>
                  <a:gd name="connsiteY14" fmla="*/ 41275 h 1346200"/>
                  <a:gd name="connsiteX15" fmla="*/ 650875 w 2279650"/>
                  <a:gd name="connsiteY15" fmla="*/ 15875 h 1346200"/>
                  <a:gd name="connsiteX16" fmla="*/ 711200 w 2279650"/>
                  <a:gd name="connsiteY16" fmla="*/ 15875 h 1346200"/>
                  <a:gd name="connsiteX17" fmla="*/ 758825 w 2279650"/>
                  <a:gd name="connsiteY17" fmla="*/ 9525 h 1346200"/>
                  <a:gd name="connsiteX18" fmla="*/ 812800 w 2279650"/>
                  <a:gd name="connsiteY18" fmla="*/ 22225 h 1346200"/>
                  <a:gd name="connsiteX19" fmla="*/ 854075 w 2279650"/>
                  <a:gd name="connsiteY19" fmla="*/ 44450 h 1346200"/>
                  <a:gd name="connsiteX20" fmla="*/ 895350 w 2279650"/>
                  <a:gd name="connsiteY20" fmla="*/ 120650 h 1346200"/>
                  <a:gd name="connsiteX21" fmla="*/ 904875 w 2279650"/>
                  <a:gd name="connsiteY21" fmla="*/ 149225 h 1346200"/>
                  <a:gd name="connsiteX22" fmla="*/ 971550 w 2279650"/>
                  <a:gd name="connsiteY22" fmla="*/ 161925 h 1346200"/>
                  <a:gd name="connsiteX23" fmla="*/ 1003300 w 2279650"/>
                  <a:gd name="connsiteY23" fmla="*/ 209550 h 1346200"/>
                  <a:gd name="connsiteX24" fmla="*/ 1047750 w 2279650"/>
                  <a:gd name="connsiteY24" fmla="*/ 215900 h 1346200"/>
                  <a:gd name="connsiteX25" fmla="*/ 1092200 w 2279650"/>
                  <a:gd name="connsiteY25" fmla="*/ 295275 h 1346200"/>
                  <a:gd name="connsiteX26" fmla="*/ 1127125 w 2279650"/>
                  <a:gd name="connsiteY26" fmla="*/ 346075 h 1346200"/>
                  <a:gd name="connsiteX27" fmla="*/ 1168400 w 2279650"/>
                  <a:gd name="connsiteY27" fmla="*/ 327025 h 1346200"/>
                  <a:gd name="connsiteX28" fmla="*/ 1193800 w 2279650"/>
                  <a:gd name="connsiteY28" fmla="*/ 292100 h 1346200"/>
                  <a:gd name="connsiteX29" fmla="*/ 1187450 w 2279650"/>
                  <a:gd name="connsiteY29" fmla="*/ 361950 h 1346200"/>
                  <a:gd name="connsiteX30" fmla="*/ 1190625 w 2279650"/>
                  <a:gd name="connsiteY30" fmla="*/ 441325 h 1346200"/>
                  <a:gd name="connsiteX31" fmla="*/ 1187450 w 2279650"/>
                  <a:gd name="connsiteY31" fmla="*/ 482600 h 1346200"/>
                  <a:gd name="connsiteX32" fmla="*/ 1225550 w 2279650"/>
                  <a:gd name="connsiteY32" fmla="*/ 520700 h 1346200"/>
                  <a:gd name="connsiteX33" fmla="*/ 1193800 w 2279650"/>
                  <a:gd name="connsiteY33" fmla="*/ 552450 h 1346200"/>
                  <a:gd name="connsiteX34" fmla="*/ 1257300 w 2279650"/>
                  <a:gd name="connsiteY34" fmla="*/ 587375 h 1346200"/>
                  <a:gd name="connsiteX35" fmla="*/ 1304925 w 2279650"/>
                  <a:gd name="connsiteY35" fmla="*/ 631825 h 1346200"/>
                  <a:gd name="connsiteX36" fmla="*/ 1358900 w 2279650"/>
                  <a:gd name="connsiteY36" fmla="*/ 692150 h 1346200"/>
                  <a:gd name="connsiteX37" fmla="*/ 1416050 w 2279650"/>
                  <a:gd name="connsiteY37" fmla="*/ 698500 h 1346200"/>
                  <a:gd name="connsiteX38" fmla="*/ 1460500 w 2279650"/>
                  <a:gd name="connsiteY38" fmla="*/ 682625 h 1346200"/>
                  <a:gd name="connsiteX39" fmla="*/ 1473200 w 2279650"/>
                  <a:gd name="connsiteY39" fmla="*/ 746125 h 1346200"/>
                  <a:gd name="connsiteX40" fmla="*/ 1565275 w 2279650"/>
                  <a:gd name="connsiteY40" fmla="*/ 755650 h 1346200"/>
                  <a:gd name="connsiteX41" fmla="*/ 1622425 w 2279650"/>
                  <a:gd name="connsiteY41" fmla="*/ 752475 h 1346200"/>
                  <a:gd name="connsiteX42" fmla="*/ 1673225 w 2279650"/>
                  <a:gd name="connsiteY42" fmla="*/ 796925 h 1346200"/>
                  <a:gd name="connsiteX43" fmla="*/ 1679575 w 2279650"/>
                  <a:gd name="connsiteY43" fmla="*/ 809625 h 1346200"/>
                  <a:gd name="connsiteX44" fmla="*/ 1657350 w 2279650"/>
                  <a:gd name="connsiteY44" fmla="*/ 860425 h 1346200"/>
                  <a:gd name="connsiteX45" fmla="*/ 1619250 w 2279650"/>
                  <a:gd name="connsiteY45" fmla="*/ 904875 h 1346200"/>
                  <a:gd name="connsiteX46" fmla="*/ 1593850 w 2279650"/>
                  <a:gd name="connsiteY46" fmla="*/ 911225 h 1346200"/>
                  <a:gd name="connsiteX47" fmla="*/ 1619250 w 2279650"/>
                  <a:gd name="connsiteY47" fmla="*/ 974725 h 1346200"/>
                  <a:gd name="connsiteX48" fmla="*/ 1682750 w 2279650"/>
                  <a:gd name="connsiteY48" fmla="*/ 996950 h 1346200"/>
                  <a:gd name="connsiteX49" fmla="*/ 1711325 w 2279650"/>
                  <a:gd name="connsiteY49" fmla="*/ 1012825 h 1346200"/>
                  <a:gd name="connsiteX50" fmla="*/ 1673225 w 2279650"/>
                  <a:gd name="connsiteY50" fmla="*/ 1047750 h 1346200"/>
                  <a:gd name="connsiteX51" fmla="*/ 1603375 w 2279650"/>
                  <a:gd name="connsiteY51" fmla="*/ 1047750 h 1346200"/>
                  <a:gd name="connsiteX52" fmla="*/ 1600200 w 2279650"/>
                  <a:gd name="connsiteY52" fmla="*/ 1101725 h 1346200"/>
                  <a:gd name="connsiteX53" fmla="*/ 1641475 w 2279650"/>
                  <a:gd name="connsiteY53" fmla="*/ 1133475 h 1346200"/>
                  <a:gd name="connsiteX54" fmla="*/ 1739900 w 2279650"/>
                  <a:gd name="connsiteY54" fmla="*/ 1127125 h 1346200"/>
                  <a:gd name="connsiteX55" fmla="*/ 1774825 w 2279650"/>
                  <a:gd name="connsiteY55" fmla="*/ 1171575 h 1346200"/>
                  <a:gd name="connsiteX56" fmla="*/ 1762125 w 2279650"/>
                  <a:gd name="connsiteY56" fmla="*/ 1196975 h 1346200"/>
                  <a:gd name="connsiteX57" fmla="*/ 1835150 w 2279650"/>
                  <a:gd name="connsiteY57" fmla="*/ 1216025 h 1346200"/>
                  <a:gd name="connsiteX58" fmla="*/ 1905000 w 2279650"/>
                  <a:gd name="connsiteY58" fmla="*/ 1209675 h 1346200"/>
                  <a:gd name="connsiteX59" fmla="*/ 1981200 w 2279650"/>
                  <a:gd name="connsiteY59" fmla="*/ 1216025 h 1346200"/>
                  <a:gd name="connsiteX60" fmla="*/ 2028825 w 2279650"/>
                  <a:gd name="connsiteY60" fmla="*/ 1235075 h 1346200"/>
                  <a:gd name="connsiteX61" fmla="*/ 2038350 w 2279650"/>
                  <a:gd name="connsiteY61" fmla="*/ 1289050 h 1346200"/>
                  <a:gd name="connsiteX62" fmla="*/ 2089150 w 2279650"/>
                  <a:gd name="connsiteY62" fmla="*/ 1339850 h 1346200"/>
                  <a:gd name="connsiteX63" fmla="*/ 2124075 w 2279650"/>
                  <a:gd name="connsiteY63" fmla="*/ 1346200 h 1346200"/>
                  <a:gd name="connsiteX64" fmla="*/ 2146300 w 2279650"/>
                  <a:gd name="connsiteY64" fmla="*/ 1333500 h 1346200"/>
                  <a:gd name="connsiteX65" fmla="*/ 2162175 w 2279650"/>
                  <a:gd name="connsiteY65" fmla="*/ 1209675 h 1346200"/>
                  <a:gd name="connsiteX66" fmla="*/ 2222500 w 2279650"/>
                  <a:gd name="connsiteY66" fmla="*/ 1155700 h 1346200"/>
                  <a:gd name="connsiteX67" fmla="*/ 2279650 w 2279650"/>
                  <a:gd name="connsiteY67" fmla="*/ 111760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79650" h="1346200">
                    <a:moveTo>
                      <a:pt x="0" y="298450"/>
                    </a:moveTo>
                    <a:lnTo>
                      <a:pt x="38100" y="254000"/>
                    </a:lnTo>
                    <a:lnTo>
                      <a:pt x="92075" y="260350"/>
                    </a:lnTo>
                    <a:lnTo>
                      <a:pt x="127000" y="222250"/>
                    </a:lnTo>
                    <a:lnTo>
                      <a:pt x="158750" y="155575"/>
                    </a:lnTo>
                    <a:lnTo>
                      <a:pt x="203200" y="193675"/>
                    </a:lnTo>
                    <a:lnTo>
                      <a:pt x="254000" y="203200"/>
                    </a:lnTo>
                    <a:lnTo>
                      <a:pt x="304800" y="165100"/>
                    </a:lnTo>
                    <a:lnTo>
                      <a:pt x="336550" y="149225"/>
                    </a:lnTo>
                    <a:lnTo>
                      <a:pt x="371475" y="107950"/>
                    </a:lnTo>
                    <a:lnTo>
                      <a:pt x="406400" y="82550"/>
                    </a:lnTo>
                    <a:lnTo>
                      <a:pt x="387350" y="34925"/>
                    </a:lnTo>
                    <a:lnTo>
                      <a:pt x="495300" y="0"/>
                    </a:lnTo>
                    <a:lnTo>
                      <a:pt x="539750" y="25400"/>
                    </a:lnTo>
                    <a:lnTo>
                      <a:pt x="577850" y="41275"/>
                    </a:lnTo>
                    <a:lnTo>
                      <a:pt x="650875" y="15875"/>
                    </a:lnTo>
                    <a:lnTo>
                      <a:pt x="711200" y="15875"/>
                    </a:lnTo>
                    <a:lnTo>
                      <a:pt x="758825" y="9525"/>
                    </a:lnTo>
                    <a:lnTo>
                      <a:pt x="812800" y="22225"/>
                    </a:lnTo>
                    <a:lnTo>
                      <a:pt x="854075" y="44450"/>
                    </a:lnTo>
                    <a:lnTo>
                      <a:pt x="895350" y="120650"/>
                    </a:lnTo>
                    <a:lnTo>
                      <a:pt x="904875" y="149225"/>
                    </a:lnTo>
                    <a:lnTo>
                      <a:pt x="971550" y="161925"/>
                    </a:lnTo>
                    <a:lnTo>
                      <a:pt x="1003300" y="209550"/>
                    </a:lnTo>
                    <a:lnTo>
                      <a:pt x="1047750" y="215900"/>
                    </a:lnTo>
                    <a:lnTo>
                      <a:pt x="1092200" y="295275"/>
                    </a:lnTo>
                    <a:lnTo>
                      <a:pt x="1127125" y="346075"/>
                    </a:lnTo>
                    <a:lnTo>
                      <a:pt x="1168400" y="327025"/>
                    </a:lnTo>
                    <a:lnTo>
                      <a:pt x="1193800" y="292100"/>
                    </a:lnTo>
                    <a:lnTo>
                      <a:pt x="1187450" y="361950"/>
                    </a:lnTo>
                    <a:lnTo>
                      <a:pt x="1190625" y="441325"/>
                    </a:lnTo>
                    <a:lnTo>
                      <a:pt x="1187450" y="482600"/>
                    </a:lnTo>
                    <a:lnTo>
                      <a:pt x="1225550" y="520700"/>
                    </a:lnTo>
                    <a:lnTo>
                      <a:pt x="1193800" y="552450"/>
                    </a:lnTo>
                    <a:lnTo>
                      <a:pt x="1257300" y="587375"/>
                    </a:lnTo>
                    <a:lnTo>
                      <a:pt x="1304925" y="631825"/>
                    </a:lnTo>
                    <a:lnTo>
                      <a:pt x="1358900" y="692150"/>
                    </a:lnTo>
                    <a:lnTo>
                      <a:pt x="1416050" y="698500"/>
                    </a:lnTo>
                    <a:lnTo>
                      <a:pt x="1460500" y="682625"/>
                    </a:lnTo>
                    <a:lnTo>
                      <a:pt x="1473200" y="746125"/>
                    </a:lnTo>
                    <a:lnTo>
                      <a:pt x="1565275" y="755650"/>
                    </a:lnTo>
                    <a:lnTo>
                      <a:pt x="1622425" y="752475"/>
                    </a:lnTo>
                    <a:lnTo>
                      <a:pt x="1673225" y="796925"/>
                    </a:lnTo>
                    <a:lnTo>
                      <a:pt x="1679575" y="809625"/>
                    </a:lnTo>
                    <a:lnTo>
                      <a:pt x="1657350" y="860425"/>
                    </a:lnTo>
                    <a:lnTo>
                      <a:pt x="1619250" y="904875"/>
                    </a:lnTo>
                    <a:lnTo>
                      <a:pt x="1593850" y="911225"/>
                    </a:lnTo>
                    <a:lnTo>
                      <a:pt x="1619250" y="974725"/>
                    </a:lnTo>
                    <a:lnTo>
                      <a:pt x="1682750" y="996950"/>
                    </a:lnTo>
                    <a:lnTo>
                      <a:pt x="1711325" y="1012825"/>
                    </a:lnTo>
                    <a:lnTo>
                      <a:pt x="1673225" y="1047750"/>
                    </a:lnTo>
                    <a:lnTo>
                      <a:pt x="1603375" y="1047750"/>
                    </a:lnTo>
                    <a:lnTo>
                      <a:pt x="1600200" y="1101725"/>
                    </a:lnTo>
                    <a:lnTo>
                      <a:pt x="1641475" y="1133475"/>
                    </a:lnTo>
                    <a:lnTo>
                      <a:pt x="1739900" y="1127125"/>
                    </a:lnTo>
                    <a:lnTo>
                      <a:pt x="1774825" y="1171575"/>
                    </a:lnTo>
                    <a:lnTo>
                      <a:pt x="1762125" y="1196975"/>
                    </a:lnTo>
                    <a:lnTo>
                      <a:pt x="1835150" y="1216025"/>
                    </a:lnTo>
                    <a:lnTo>
                      <a:pt x="1905000" y="1209675"/>
                    </a:lnTo>
                    <a:lnTo>
                      <a:pt x="1981200" y="1216025"/>
                    </a:lnTo>
                    <a:lnTo>
                      <a:pt x="2028825" y="1235075"/>
                    </a:lnTo>
                    <a:lnTo>
                      <a:pt x="2038350" y="1289050"/>
                    </a:lnTo>
                    <a:lnTo>
                      <a:pt x="2089150" y="1339850"/>
                    </a:lnTo>
                    <a:lnTo>
                      <a:pt x="2124075" y="1346200"/>
                    </a:lnTo>
                    <a:lnTo>
                      <a:pt x="2146300" y="1333500"/>
                    </a:lnTo>
                    <a:lnTo>
                      <a:pt x="2162175" y="1209675"/>
                    </a:lnTo>
                    <a:lnTo>
                      <a:pt x="2222500" y="1155700"/>
                    </a:lnTo>
                    <a:lnTo>
                      <a:pt x="2279650" y="1117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4725132F-AE30-400D-AF7F-D591FEF70276}"/>
                  </a:ext>
                </a:extLst>
              </p:cNvPr>
              <p:cNvSpPr/>
              <p:nvPr/>
            </p:nvSpPr>
            <p:spPr>
              <a:xfrm>
                <a:off x="9553575" y="3514725"/>
                <a:ext cx="495300" cy="1939925"/>
              </a:xfrm>
              <a:custGeom>
                <a:avLst/>
                <a:gdLst>
                  <a:gd name="connsiteX0" fmla="*/ 0 w 495300"/>
                  <a:gd name="connsiteY0" fmla="*/ 0 h 1939925"/>
                  <a:gd name="connsiteX1" fmla="*/ 82550 w 495300"/>
                  <a:gd name="connsiteY1" fmla="*/ 69850 h 1939925"/>
                  <a:gd name="connsiteX2" fmla="*/ 180975 w 495300"/>
                  <a:gd name="connsiteY2" fmla="*/ 69850 h 1939925"/>
                  <a:gd name="connsiteX3" fmla="*/ 212725 w 495300"/>
                  <a:gd name="connsiteY3" fmla="*/ 101600 h 1939925"/>
                  <a:gd name="connsiteX4" fmla="*/ 180975 w 495300"/>
                  <a:gd name="connsiteY4" fmla="*/ 146050 h 1939925"/>
                  <a:gd name="connsiteX5" fmla="*/ 127000 w 495300"/>
                  <a:gd name="connsiteY5" fmla="*/ 130175 h 1939925"/>
                  <a:gd name="connsiteX6" fmla="*/ 92075 w 495300"/>
                  <a:gd name="connsiteY6" fmla="*/ 120650 h 1939925"/>
                  <a:gd name="connsiteX7" fmla="*/ 88900 w 495300"/>
                  <a:gd name="connsiteY7" fmla="*/ 174625 h 1939925"/>
                  <a:gd name="connsiteX8" fmla="*/ 44450 w 495300"/>
                  <a:gd name="connsiteY8" fmla="*/ 184150 h 1939925"/>
                  <a:gd name="connsiteX9" fmla="*/ 28575 w 495300"/>
                  <a:gd name="connsiteY9" fmla="*/ 219075 h 1939925"/>
                  <a:gd name="connsiteX10" fmla="*/ 95250 w 495300"/>
                  <a:gd name="connsiteY10" fmla="*/ 327025 h 1939925"/>
                  <a:gd name="connsiteX11" fmla="*/ 158750 w 495300"/>
                  <a:gd name="connsiteY11" fmla="*/ 339725 h 1939925"/>
                  <a:gd name="connsiteX12" fmla="*/ 193675 w 495300"/>
                  <a:gd name="connsiteY12" fmla="*/ 384175 h 1939925"/>
                  <a:gd name="connsiteX13" fmla="*/ 177800 w 495300"/>
                  <a:gd name="connsiteY13" fmla="*/ 444500 h 1939925"/>
                  <a:gd name="connsiteX14" fmla="*/ 158750 w 495300"/>
                  <a:gd name="connsiteY14" fmla="*/ 536575 h 1939925"/>
                  <a:gd name="connsiteX15" fmla="*/ 130175 w 495300"/>
                  <a:gd name="connsiteY15" fmla="*/ 568325 h 1939925"/>
                  <a:gd name="connsiteX16" fmla="*/ 50800 w 495300"/>
                  <a:gd name="connsiteY16" fmla="*/ 584200 h 1939925"/>
                  <a:gd name="connsiteX17" fmla="*/ 41275 w 495300"/>
                  <a:gd name="connsiteY17" fmla="*/ 730250 h 1939925"/>
                  <a:gd name="connsiteX18" fmla="*/ 38100 w 495300"/>
                  <a:gd name="connsiteY18" fmla="*/ 781050 h 1939925"/>
                  <a:gd name="connsiteX19" fmla="*/ 85725 w 495300"/>
                  <a:gd name="connsiteY19" fmla="*/ 892175 h 1939925"/>
                  <a:gd name="connsiteX20" fmla="*/ 123825 w 495300"/>
                  <a:gd name="connsiteY20" fmla="*/ 914400 h 1939925"/>
                  <a:gd name="connsiteX21" fmla="*/ 133350 w 495300"/>
                  <a:gd name="connsiteY21" fmla="*/ 1044575 h 1939925"/>
                  <a:gd name="connsiteX22" fmla="*/ 215900 w 495300"/>
                  <a:gd name="connsiteY22" fmla="*/ 1073150 h 1939925"/>
                  <a:gd name="connsiteX23" fmla="*/ 266700 w 495300"/>
                  <a:gd name="connsiteY23" fmla="*/ 1111250 h 1939925"/>
                  <a:gd name="connsiteX24" fmla="*/ 304800 w 495300"/>
                  <a:gd name="connsiteY24" fmla="*/ 1104900 h 1939925"/>
                  <a:gd name="connsiteX25" fmla="*/ 330200 w 495300"/>
                  <a:gd name="connsiteY25" fmla="*/ 1123950 h 1939925"/>
                  <a:gd name="connsiteX26" fmla="*/ 381000 w 495300"/>
                  <a:gd name="connsiteY26" fmla="*/ 1181100 h 1939925"/>
                  <a:gd name="connsiteX27" fmla="*/ 409575 w 495300"/>
                  <a:gd name="connsiteY27" fmla="*/ 1244600 h 1939925"/>
                  <a:gd name="connsiteX28" fmla="*/ 488950 w 495300"/>
                  <a:gd name="connsiteY28" fmla="*/ 1260475 h 1939925"/>
                  <a:gd name="connsiteX29" fmla="*/ 495300 w 495300"/>
                  <a:gd name="connsiteY29" fmla="*/ 1311275 h 1939925"/>
                  <a:gd name="connsiteX30" fmla="*/ 431800 w 495300"/>
                  <a:gd name="connsiteY30" fmla="*/ 1419225 h 1939925"/>
                  <a:gd name="connsiteX31" fmla="*/ 390525 w 495300"/>
                  <a:gd name="connsiteY31" fmla="*/ 1454150 h 1939925"/>
                  <a:gd name="connsiteX32" fmla="*/ 358775 w 495300"/>
                  <a:gd name="connsiteY32" fmla="*/ 1546225 h 1939925"/>
                  <a:gd name="connsiteX33" fmla="*/ 317500 w 495300"/>
                  <a:gd name="connsiteY33" fmla="*/ 1565275 h 1939925"/>
                  <a:gd name="connsiteX34" fmla="*/ 238125 w 495300"/>
                  <a:gd name="connsiteY34" fmla="*/ 1536700 h 1939925"/>
                  <a:gd name="connsiteX35" fmla="*/ 174625 w 495300"/>
                  <a:gd name="connsiteY35" fmla="*/ 1616075 h 1939925"/>
                  <a:gd name="connsiteX36" fmla="*/ 225425 w 495300"/>
                  <a:gd name="connsiteY36" fmla="*/ 1673225 h 1939925"/>
                  <a:gd name="connsiteX37" fmla="*/ 184150 w 495300"/>
                  <a:gd name="connsiteY37" fmla="*/ 1806575 h 1939925"/>
                  <a:gd name="connsiteX38" fmla="*/ 273050 w 495300"/>
                  <a:gd name="connsiteY38" fmla="*/ 1889125 h 1939925"/>
                  <a:gd name="connsiteX39" fmla="*/ 257175 w 495300"/>
                  <a:gd name="connsiteY39" fmla="*/ 1939925 h 193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95300" h="1939925">
                    <a:moveTo>
                      <a:pt x="0" y="0"/>
                    </a:moveTo>
                    <a:lnTo>
                      <a:pt x="82550" y="69850"/>
                    </a:lnTo>
                    <a:lnTo>
                      <a:pt x="180975" y="69850"/>
                    </a:lnTo>
                    <a:lnTo>
                      <a:pt x="212725" y="101600"/>
                    </a:lnTo>
                    <a:lnTo>
                      <a:pt x="180975" y="146050"/>
                    </a:lnTo>
                    <a:lnTo>
                      <a:pt x="127000" y="130175"/>
                    </a:lnTo>
                    <a:lnTo>
                      <a:pt x="92075" y="120650"/>
                    </a:lnTo>
                    <a:lnTo>
                      <a:pt x="88900" y="174625"/>
                    </a:lnTo>
                    <a:lnTo>
                      <a:pt x="44450" y="184150"/>
                    </a:lnTo>
                    <a:lnTo>
                      <a:pt x="28575" y="219075"/>
                    </a:lnTo>
                    <a:lnTo>
                      <a:pt x="95250" y="327025"/>
                    </a:lnTo>
                    <a:lnTo>
                      <a:pt x="158750" y="339725"/>
                    </a:lnTo>
                    <a:lnTo>
                      <a:pt x="193675" y="384175"/>
                    </a:lnTo>
                    <a:lnTo>
                      <a:pt x="177800" y="444500"/>
                    </a:lnTo>
                    <a:lnTo>
                      <a:pt x="158750" y="536575"/>
                    </a:lnTo>
                    <a:lnTo>
                      <a:pt x="130175" y="568325"/>
                    </a:lnTo>
                    <a:lnTo>
                      <a:pt x="50800" y="584200"/>
                    </a:lnTo>
                    <a:lnTo>
                      <a:pt x="41275" y="730250"/>
                    </a:lnTo>
                    <a:lnTo>
                      <a:pt x="38100" y="781050"/>
                    </a:lnTo>
                    <a:lnTo>
                      <a:pt x="85725" y="892175"/>
                    </a:lnTo>
                    <a:lnTo>
                      <a:pt x="123825" y="914400"/>
                    </a:lnTo>
                    <a:lnTo>
                      <a:pt x="133350" y="1044575"/>
                    </a:lnTo>
                    <a:lnTo>
                      <a:pt x="215900" y="1073150"/>
                    </a:lnTo>
                    <a:lnTo>
                      <a:pt x="266700" y="1111250"/>
                    </a:lnTo>
                    <a:lnTo>
                      <a:pt x="304800" y="1104900"/>
                    </a:lnTo>
                    <a:lnTo>
                      <a:pt x="330200" y="1123950"/>
                    </a:lnTo>
                    <a:lnTo>
                      <a:pt x="381000" y="1181100"/>
                    </a:lnTo>
                    <a:lnTo>
                      <a:pt x="409575" y="1244600"/>
                    </a:lnTo>
                    <a:lnTo>
                      <a:pt x="488950" y="1260475"/>
                    </a:lnTo>
                    <a:lnTo>
                      <a:pt x="495300" y="1311275"/>
                    </a:lnTo>
                    <a:lnTo>
                      <a:pt x="431800" y="1419225"/>
                    </a:lnTo>
                    <a:lnTo>
                      <a:pt x="390525" y="1454150"/>
                    </a:lnTo>
                    <a:lnTo>
                      <a:pt x="358775" y="1546225"/>
                    </a:lnTo>
                    <a:lnTo>
                      <a:pt x="317500" y="1565275"/>
                    </a:lnTo>
                    <a:lnTo>
                      <a:pt x="238125" y="1536700"/>
                    </a:lnTo>
                    <a:lnTo>
                      <a:pt x="174625" y="1616075"/>
                    </a:lnTo>
                    <a:lnTo>
                      <a:pt x="225425" y="1673225"/>
                    </a:lnTo>
                    <a:lnTo>
                      <a:pt x="184150" y="1806575"/>
                    </a:lnTo>
                    <a:lnTo>
                      <a:pt x="273050" y="1889125"/>
                    </a:lnTo>
                    <a:lnTo>
                      <a:pt x="257175" y="193992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90873BE4-5DAE-4BCA-94C7-5AFC92AA3FBC}"/>
                  </a:ext>
                </a:extLst>
              </p:cNvPr>
              <p:cNvSpPr/>
              <p:nvPr/>
            </p:nvSpPr>
            <p:spPr>
              <a:xfrm>
                <a:off x="7188200" y="5426075"/>
                <a:ext cx="2635250" cy="1346200"/>
              </a:xfrm>
              <a:custGeom>
                <a:avLst/>
                <a:gdLst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00275 w 2635250"/>
                  <a:gd name="connsiteY3" fmla="*/ 196850 h 1346200"/>
                  <a:gd name="connsiteX4" fmla="*/ 1857375 w 2635250"/>
                  <a:gd name="connsiteY4" fmla="*/ 387350 h 1346200"/>
                  <a:gd name="connsiteX5" fmla="*/ 1616075 w 2635250"/>
                  <a:gd name="connsiteY5" fmla="*/ 425450 h 1346200"/>
                  <a:gd name="connsiteX6" fmla="*/ 1441450 w 2635250"/>
                  <a:gd name="connsiteY6" fmla="*/ 612775 h 1346200"/>
                  <a:gd name="connsiteX7" fmla="*/ 1441450 w 2635250"/>
                  <a:gd name="connsiteY7" fmla="*/ 549275 h 1346200"/>
                  <a:gd name="connsiteX8" fmla="*/ 1406525 w 2635250"/>
                  <a:gd name="connsiteY8" fmla="*/ 466725 h 1346200"/>
                  <a:gd name="connsiteX9" fmla="*/ 1393825 w 2635250"/>
                  <a:gd name="connsiteY9" fmla="*/ 409575 h 1346200"/>
                  <a:gd name="connsiteX10" fmla="*/ 1355725 w 2635250"/>
                  <a:gd name="connsiteY10" fmla="*/ 301625 h 1346200"/>
                  <a:gd name="connsiteX11" fmla="*/ 1279525 w 2635250"/>
                  <a:gd name="connsiteY11" fmla="*/ 273050 h 1346200"/>
                  <a:gd name="connsiteX12" fmla="*/ 1187450 w 2635250"/>
                  <a:gd name="connsiteY12" fmla="*/ 276225 h 1346200"/>
                  <a:gd name="connsiteX13" fmla="*/ 1152525 w 2635250"/>
                  <a:gd name="connsiteY13" fmla="*/ 200025 h 1346200"/>
                  <a:gd name="connsiteX14" fmla="*/ 1165225 w 2635250"/>
                  <a:gd name="connsiteY14" fmla="*/ 142875 h 1346200"/>
                  <a:gd name="connsiteX15" fmla="*/ 1089025 w 2635250"/>
                  <a:gd name="connsiteY15" fmla="*/ 85725 h 1346200"/>
                  <a:gd name="connsiteX16" fmla="*/ 1044575 w 2635250"/>
                  <a:gd name="connsiteY16" fmla="*/ 88900 h 1346200"/>
                  <a:gd name="connsiteX17" fmla="*/ 911225 w 2635250"/>
                  <a:gd name="connsiteY17" fmla="*/ 177800 h 1346200"/>
                  <a:gd name="connsiteX18" fmla="*/ 860425 w 2635250"/>
                  <a:gd name="connsiteY18" fmla="*/ 130175 h 1346200"/>
                  <a:gd name="connsiteX19" fmla="*/ 857250 w 2635250"/>
                  <a:gd name="connsiteY19" fmla="*/ 69850 h 1346200"/>
                  <a:gd name="connsiteX20" fmla="*/ 850900 w 2635250"/>
                  <a:gd name="connsiteY20" fmla="*/ 34925 h 1346200"/>
                  <a:gd name="connsiteX21" fmla="*/ 838200 w 2635250"/>
                  <a:gd name="connsiteY21" fmla="*/ 0 h 1346200"/>
                  <a:gd name="connsiteX22" fmla="*/ 800100 w 2635250"/>
                  <a:gd name="connsiteY22" fmla="*/ 44450 h 1346200"/>
                  <a:gd name="connsiteX23" fmla="*/ 749300 w 2635250"/>
                  <a:gd name="connsiteY23" fmla="*/ 146050 h 1346200"/>
                  <a:gd name="connsiteX24" fmla="*/ 676275 w 2635250"/>
                  <a:gd name="connsiteY24" fmla="*/ 250825 h 1346200"/>
                  <a:gd name="connsiteX25" fmla="*/ 641350 w 2635250"/>
                  <a:gd name="connsiteY25" fmla="*/ 298450 h 1346200"/>
                  <a:gd name="connsiteX26" fmla="*/ 628650 w 2635250"/>
                  <a:gd name="connsiteY26" fmla="*/ 361950 h 1346200"/>
                  <a:gd name="connsiteX27" fmla="*/ 609600 w 2635250"/>
                  <a:gd name="connsiteY27" fmla="*/ 447675 h 1346200"/>
                  <a:gd name="connsiteX28" fmla="*/ 669925 w 2635250"/>
                  <a:gd name="connsiteY28" fmla="*/ 501650 h 1346200"/>
                  <a:gd name="connsiteX29" fmla="*/ 666750 w 2635250"/>
                  <a:gd name="connsiteY29" fmla="*/ 574675 h 1346200"/>
                  <a:gd name="connsiteX30" fmla="*/ 641350 w 2635250"/>
                  <a:gd name="connsiteY30" fmla="*/ 631825 h 1346200"/>
                  <a:gd name="connsiteX31" fmla="*/ 669925 w 2635250"/>
                  <a:gd name="connsiteY31" fmla="*/ 714375 h 1346200"/>
                  <a:gd name="connsiteX32" fmla="*/ 377825 w 2635250"/>
                  <a:gd name="connsiteY32" fmla="*/ 1346200 h 1346200"/>
                  <a:gd name="connsiteX33" fmla="*/ 0 w 2635250"/>
                  <a:gd name="connsiteY3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308225 w 2635250"/>
                  <a:gd name="connsiteY3" fmla="*/ 18415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1857375 w 2635250"/>
                  <a:gd name="connsiteY6" fmla="*/ 387350 h 1346200"/>
                  <a:gd name="connsiteX7" fmla="*/ 1616075 w 2635250"/>
                  <a:gd name="connsiteY7" fmla="*/ 425450 h 1346200"/>
                  <a:gd name="connsiteX8" fmla="*/ 1441450 w 2635250"/>
                  <a:gd name="connsiteY8" fmla="*/ 612775 h 1346200"/>
                  <a:gd name="connsiteX9" fmla="*/ 1441450 w 2635250"/>
                  <a:gd name="connsiteY9" fmla="*/ 549275 h 1346200"/>
                  <a:gd name="connsiteX10" fmla="*/ 1406525 w 2635250"/>
                  <a:gd name="connsiteY10" fmla="*/ 466725 h 1346200"/>
                  <a:gd name="connsiteX11" fmla="*/ 1393825 w 2635250"/>
                  <a:gd name="connsiteY11" fmla="*/ 409575 h 1346200"/>
                  <a:gd name="connsiteX12" fmla="*/ 1355725 w 2635250"/>
                  <a:gd name="connsiteY12" fmla="*/ 301625 h 1346200"/>
                  <a:gd name="connsiteX13" fmla="*/ 1279525 w 2635250"/>
                  <a:gd name="connsiteY13" fmla="*/ 273050 h 1346200"/>
                  <a:gd name="connsiteX14" fmla="*/ 1187450 w 2635250"/>
                  <a:gd name="connsiteY14" fmla="*/ 276225 h 1346200"/>
                  <a:gd name="connsiteX15" fmla="*/ 1152525 w 2635250"/>
                  <a:gd name="connsiteY15" fmla="*/ 200025 h 1346200"/>
                  <a:gd name="connsiteX16" fmla="*/ 1165225 w 2635250"/>
                  <a:gd name="connsiteY16" fmla="*/ 142875 h 1346200"/>
                  <a:gd name="connsiteX17" fmla="*/ 1089025 w 2635250"/>
                  <a:gd name="connsiteY17" fmla="*/ 85725 h 1346200"/>
                  <a:gd name="connsiteX18" fmla="*/ 1044575 w 2635250"/>
                  <a:gd name="connsiteY18" fmla="*/ 88900 h 1346200"/>
                  <a:gd name="connsiteX19" fmla="*/ 911225 w 2635250"/>
                  <a:gd name="connsiteY19" fmla="*/ 177800 h 1346200"/>
                  <a:gd name="connsiteX20" fmla="*/ 860425 w 2635250"/>
                  <a:gd name="connsiteY20" fmla="*/ 130175 h 1346200"/>
                  <a:gd name="connsiteX21" fmla="*/ 857250 w 2635250"/>
                  <a:gd name="connsiteY21" fmla="*/ 69850 h 1346200"/>
                  <a:gd name="connsiteX22" fmla="*/ 850900 w 2635250"/>
                  <a:gd name="connsiteY22" fmla="*/ 34925 h 1346200"/>
                  <a:gd name="connsiteX23" fmla="*/ 838200 w 2635250"/>
                  <a:gd name="connsiteY23" fmla="*/ 0 h 1346200"/>
                  <a:gd name="connsiteX24" fmla="*/ 800100 w 2635250"/>
                  <a:gd name="connsiteY24" fmla="*/ 44450 h 1346200"/>
                  <a:gd name="connsiteX25" fmla="*/ 749300 w 2635250"/>
                  <a:gd name="connsiteY25" fmla="*/ 146050 h 1346200"/>
                  <a:gd name="connsiteX26" fmla="*/ 676275 w 2635250"/>
                  <a:gd name="connsiteY26" fmla="*/ 250825 h 1346200"/>
                  <a:gd name="connsiteX27" fmla="*/ 641350 w 2635250"/>
                  <a:gd name="connsiteY27" fmla="*/ 298450 h 1346200"/>
                  <a:gd name="connsiteX28" fmla="*/ 628650 w 2635250"/>
                  <a:gd name="connsiteY28" fmla="*/ 361950 h 1346200"/>
                  <a:gd name="connsiteX29" fmla="*/ 609600 w 2635250"/>
                  <a:gd name="connsiteY29" fmla="*/ 447675 h 1346200"/>
                  <a:gd name="connsiteX30" fmla="*/ 669925 w 2635250"/>
                  <a:gd name="connsiteY30" fmla="*/ 501650 h 1346200"/>
                  <a:gd name="connsiteX31" fmla="*/ 666750 w 2635250"/>
                  <a:gd name="connsiteY31" fmla="*/ 574675 h 1346200"/>
                  <a:gd name="connsiteX32" fmla="*/ 641350 w 2635250"/>
                  <a:gd name="connsiteY32" fmla="*/ 631825 h 1346200"/>
                  <a:gd name="connsiteX33" fmla="*/ 669925 w 2635250"/>
                  <a:gd name="connsiteY33" fmla="*/ 714375 h 1346200"/>
                  <a:gd name="connsiteX34" fmla="*/ 377825 w 2635250"/>
                  <a:gd name="connsiteY34" fmla="*/ 1346200 h 1346200"/>
                  <a:gd name="connsiteX35" fmla="*/ 0 w 2635250"/>
                  <a:gd name="connsiteY3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857375 w 2635250"/>
                  <a:gd name="connsiteY7" fmla="*/ 387350 h 1346200"/>
                  <a:gd name="connsiteX8" fmla="*/ 1616075 w 2635250"/>
                  <a:gd name="connsiteY8" fmla="*/ 425450 h 1346200"/>
                  <a:gd name="connsiteX9" fmla="*/ 1441450 w 2635250"/>
                  <a:gd name="connsiteY9" fmla="*/ 612775 h 1346200"/>
                  <a:gd name="connsiteX10" fmla="*/ 1441450 w 2635250"/>
                  <a:gd name="connsiteY10" fmla="*/ 549275 h 1346200"/>
                  <a:gd name="connsiteX11" fmla="*/ 1406525 w 2635250"/>
                  <a:gd name="connsiteY11" fmla="*/ 466725 h 1346200"/>
                  <a:gd name="connsiteX12" fmla="*/ 1393825 w 2635250"/>
                  <a:gd name="connsiteY12" fmla="*/ 409575 h 1346200"/>
                  <a:gd name="connsiteX13" fmla="*/ 1355725 w 2635250"/>
                  <a:gd name="connsiteY13" fmla="*/ 301625 h 1346200"/>
                  <a:gd name="connsiteX14" fmla="*/ 1279525 w 2635250"/>
                  <a:gd name="connsiteY14" fmla="*/ 273050 h 1346200"/>
                  <a:gd name="connsiteX15" fmla="*/ 1187450 w 2635250"/>
                  <a:gd name="connsiteY15" fmla="*/ 276225 h 1346200"/>
                  <a:gd name="connsiteX16" fmla="*/ 1152525 w 2635250"/>
                  <a:gd name="connsiteY16" fmla="*/ 200025 h 1346200"/>
                  <a:gd name="connsiteX17" fmla="*/ 1165225 w 2635250"/>
                  <a:gd name="connsiteY17" fmla="*/ 142875 h 1346200"/>
                  <a:gd name="connsiteX18" fmla="*/ 1089025 w 2635250"/>
                  <a:gd name="connsiteY18" fmla="*/ 85725 h 1346200"/>
                  <a:gd name="connsiteX19" fmla="*/ 1044575 w 2635250"/>
                  <a:gd name="connsiteY19" fmla="*/ 88900 h 1346200"/>
                  <a:gd name="connsiteX20" fmla="*/ 911225 w 2635250"/>
                  <a:gd name="connsiteY20" fmla="*/ 177800 h 1346200"/>
                  <a:gd name="connsiteX21" fmla="*/ 860425 w 2635250"/>
                  <a:gd name="connsiteY21" fmla="*/ 130175 h 1346200"/>
                  <a:gd name="connsiteX22" fmla="*/ 857250 w 2635250"/>
                  <a:gd name="connsiteY22" fmla="*/ 69850 h 1346200"/>
                  <a:gd name="connsiteX23" fmla="*/ 850900 w 2635250"/>
                  <a:gd name="connsiteY23" fmla="*/ 34925 h 1346200"/>
                  <a:gd name="connsiteX24" fmla="*/ 838200 w 2635250"/>
                  <a:gd name="connsiteY24" fmla="*/ 0 h 1346200"/>
                  <a:gd name="connsiteX25" fmla="*/ 800100 w 2635250"/>
                  <a:gd name="connsiteY25" fmla="*/ 44450 h 1346200"/>
                  <a:gd name="connsiteX26" fmla="*/ 749300 w 2635250"/>
                  <a:gd name="connsiteY26" fmla="*/ 146050 h 1346200"/>
                  <a:gd name="connsiteX27" fmla="*/ 676275 w 2635250"/>
                  <a:gd name="connsiteY27" fmla="*/ 250825 h 1346200"/>
                  <a:gd name="connsiteX28" fmla="*/ 641350 w 2635250"/>
                  <a:gd name="connsiteY28" fmla="*/ 298450 h 1346200"/>
                  <a:gd name="connsiteX29" fmla="*/ 628650 w 2635250"/>
                  <a:gd name="connsiteY29" fmla="*/ 361950 h 1346200"/>
                  <a:gd name="connsiteX30" fmla="*/ 609600 w 2635250"/>
                  <a:gd name="connsiteY30" fmla="*/ 447675 h 1346200"/>
                  <a:gd name="connsiteX31" fmla="*/ 669925 w 2635250"/>
                  <a:gd name="connsiteY31" fmla="*/ 501650 h 1346200"/>
                  <a:gd name="connsiteX32" fmla="*/ 666750 w 2635250"/>
                  <a:gd name="connsiteY32" fmla="*/ 574675 h 1346200"/>
                  <a:gd name="connsiteX33" fmla="*/ 641350 w 2635250"/>
                  <a:gd name="connsiteY33" fmla="*/ 631825 h 1346200"/>
                  <a:gd name="connsiteX34" fmla="*/ 669925 w 2635250"/>
                  <a:gd name="connsiteY34" fmla="*/ 714375 h 1346200"/>
                  <a:gd name="connsiteX35" fmla="*/ 377825 w 2635250"/>
                  <a:gd name="connsiteY35" fmla="*/ 1346200 h 1346200"/>
                  <a:gd name="connsiteX36" fmla="*/ 0 w 2635250"/>
                  <a:gd name="connsiteY36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82825 w 2635250"/>
                  <a:gd name="connsiteY5" fmla="*/ 177800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47900 w 2635250"/>
                  <a:gd name="connsiteY5" fmla="*/ 155575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59025 w 2635250"/>
                  <a:gd name="connsiteY5" fmla="*/ 15557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20875 w 2635250"/>
                  <a:gd name="connsiteY10" fmla="*/ 317500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9687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441450 w 2635250"/>
                  <a:gd name="connsiteY15" fmla="*/ 612775 h 1346200"/>
                  <a:gd name="connsiteX16" fmla="*/ 1441450 w 2635250"/>
                  <a:gd name="connsiteY16" fmla="*/ 549275 h 1346200"/>
                  <a:gd name="connsiteX17" fmla="*/ 1406525 w 2635250"/>
                  <a:gd name="connsiteY17" fmla="*/ 466725 h 1346200"/>
                  <a:gd name="connsiteX18" fmla="*/ 1393825 w 2635250"/>
                  <a:gd name="connsiteY18" fmla="*/ 409575 h 1346200"/>
                  <a:gd name="connsiteX19" fmla="*/ 1355725 w 2635250"/>
                  <a:gd name="connsiteY19" fmla="*/ 301625 h 1346200"/>
                  <a:gd name="connsiteX20" fmla="*/ 1279525 w 2635250"/>
                  <a:gd name="connsiteY20" fmla="*/ 273050 h 1346200"/>
                  <a:gd name="connsiteX21" fmla="*/ 1187450 w 2635250"/>
                  <a:gd name="connsiteY21" fmla="*/ 276225 h 1346200"/>
                  <a:gd name="connsiteX22" fmla="*/ 1152525 w 2635250"/>
                  <a:gd name="connsiteY22" fmla="*/ 200025 h 1346200"/>
                  <a:gd name="connsiteX23" fmla="*/ 1165225 w 2635250"/>
                  <a:gd name="connsiteY23" fmla="*/ 142875 h 1346200"/>
                  <a:gd name="connsiteX24" fmla="*/ 1089025 w 2635250"/>
                  <a:gd name="connsiteY24" fmla="*/ 85725 h 1346200"/>
                  <a:gd name="connsiteX25" fmla="*/ 1044575 w 2635250"/>
                  <a:gd name="connsiteY25" fmla="*/ 88900 h 1346200"/>
                  <a:gd name="connsiteX26" fmla="*/ 911225 w 2635250"/>
                  <a:gd name="connsiteY26" fmla="*/ 177800 h 1346200"/>
                  <a:gd name="connsiteX27" fmla="*/ 860425 w 2635250"/>
                  <a:gd name="connsiteY27" fmla="*/ 130175 h 1346200"/>
                  <a:gd name="connsiteX28" fmla="*/ 857250 w 2635250"/>
                  <a:gd name="connsiteY28" fmla="*/ 69850 h 1346200"/>
                  <a:gd name="connsiteX29" fmla="*/ 850900 w 2635250"/>
                  <a:gd name="connsiteY29" fmla="*/ 34925 h 1346200"/>
                  <a:gd name="connsiteX30" fmla="*/ 838200 w 2635250"/>
                  <a:gd name="connsiteY30" fmla="*/ 0 h 1346200"/>
                  <a:gd name="connsiteX31" fmla="*/ 800100 w 2635250"/>
                  <a:gd name="connsiteY31" fmla="*/ 44450 h 1346200"/>
                  <a:gd name="connsiteX32" fmla="*/ 749300 w 2635250"/>
                  <a:gd name="connsiteY32" fmla="*/ 146050 h 1346200"/>
                  <a:gd name="connsiteX33" fmla="*/ 676275 w 2635250"/>
                  <a:gd name="connsiteY33" fmla="*/ 250825 h 1346200"/>
                  <a:gd name="connsiteX34" fmla="*/ 641350 w 2635250"/>
                  <a:gd name="connsiteY34" fmla="*/ 298450 h 1346200"/>
                  <a:gd name="connsiteX35" fmla="*/ 628650 w 2635250"/>
                  <a:gd name="connsiteY35" fmla="*/ 361950 h 1346200"/>
                  <a:gd name="connsiteX36" fmla="*/ 609600 w 2635250"/>
                  <a:gd name="connsiteY36" fmla="*/ 447675 h 1346200"/>
                  <a:gd name="connsiteX37" fmla="*/ 669925 w 2635250"/>
                  <a:gd name="connsiteY37" fmla="*/ 501650 h 1346200"/>
                  <a:gd name="connsiteX38" fmla="*/ 666750 w 2635250"/>
                  <a:gd name="connsiteY38" fmla="*/ 574675 h 1346200"/>
                  <a:gd name="connsiteX39" fmla="*/ 641350 w 2635250"/>
                  <a:gd name="connsiteY39" fmla="*/ 631825 h 1346200"/>
                  <a:gd name="connsiteX40" fmla="*/ 669925 w 2635250"/>
                  <a:gd name="connsiteY40" fmla="*/ 714375 h 1346200"/>
                  <a:gd name="connsiteX41" fmla="*/ 377825 w 2635250"/>
                  <a:gd name="connsiteY41" fmla="*/ 1346200 h 1346200"/>
                  <a:gd name="connsiteX42" fmla="*/ 0 w 2635250"/>
                  <a:gd name="connsiteY42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5750 w 2635250"/>
                  <a:gd name="connsiteY15" fmla="*/ 485775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82725 w 2635250"/>
                  <a:gd name="connsiteY17" fmla="*/ 5429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79550 w 2635250"/>
                  <a:gd name="connsiteY18" fmla="*/ 61277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61912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35250" h="1346200">
                    <a:moveTo>
                      <a:pt x="2628900" y="15875"/>
                    </a:moveTo>
                    <a:lnTo>
                      <a:pt x="2635250" y="92075"/>
                    </a:lnTo>
                    <a:lnTo>
                      <a:pt x="2559050" y="158750"/>
                    </a:lnTo>
                    <a:lnTo>
                      <a:pt x="2489200" y="127000"/>
                    </a:lnTo>
                    <a:lnTo>
                      <a:pt x="2441575" y="165100"/>
                    </a:lnTo>
                    <a:lnTo>
                      <a:pt x="2311400" y="200025"/>
                    </a:lnTo>
                    <a:lnTo>
                      <a:pt x="2247900" y="155575"/>
                    </a:lnTo>
                    <a:lnTo>
                      <a:pt x="2200275" y="196850"/>
                    </a:lnTo>
                    <a:lnTo>
                      <a:pt x="2089150" y="257175"/>
                    </a:lnTo>
                    <a:lnTo>
                      <a:pt x="1993900" y="241300"/>
                    </a:lnTo>
                    <a:lnTo>
                      <a:pt x="1911350" y="288925"/>
                    </a:lnTo>
                    <a:lnTo>
                      <a:pt x="1857375" y="387350"/>
                    </a:lnTo>
                    <a:lnTo>
                      <a:pt x="1778000" y="314325"/>
                    </a:lnTo>
                    <a:lnTo>
                      <a:pt x="1685925" y="374650"/>
                    </a:lnTo>
                    <a:lnTo>
                      <a:pt x="1616075" y="425450"/>
                    </a:lnTo>
                    <a:lnTo>
                      <a:pt x="1552575" y="463550"/>
                    </a:lnTo>
                    <a:lnTo>
                      <a:pt x="1568450" y="565150"/>
                    </a:lnTo>
                    <a:lnTo>
                      <a:pt x="1498600" y="644525"/>
                    </a:lnTo>
                    <a:lnTo>
                      <a:pt x="1441450" y="619125"/>
                    </a:lnTo>
                    <a:lnTo>
                      <a:pt x="1441450" y="549275"/>
                    </a:lnTo>
                    <a:lnTo>
                      <a:pt x="1406525" y="466725"/>
                    </a:lnTo>
                    <a:lnTo>
                      <a:pt x="1393825" y="409575"/>
                    </a:lnTo>
                    <a:lnTo>
                      <a:pt x="1355725" y="301625"/>
                    </a:lnTo>
                    <a:lnTo>
                      <a:pt x="1279525" y="273050"/>
                    </a:lnTo>
                    <a:lnTo>
                      <a:pt x="1187450" y="276225"/>
                    </a:lnTo>
                    <a:lnTo>
                      <a:pt x="1152525" y="200025"/>
                    </a:lnTo>
                    <a:lnTo>
                      <a:pt x="1165225" y="142875"/>
                    </a:lnTo>
                    <a:lnTo>
                      <a:pt x="1089025" y="85725"/>
                    </a:lnTo>
                    <a:lnTo>
                      <a:pt x="1044575" y="88900"/>
                    </a:lnTo>
                    <a:lnTo>
                      <a:pt x="911225" y="177800"/>
                    </a:lnTo>
                    <a:lnTo>
                      <a:pt x="860425" y="130175"/>
                    </a:lnTo>
                    <a:lnTo>
                      <a:pt x="857250" y="69850"/>
                    </a:lnTo>
                    <a:lnTo>
                      <a:pt x="850900" y="34925"/>
                    </a:lnTo>
                    <a:lnTo>
                      <a:pt x="838200" y="0"/>
                    </a:lnTo>
                    <a:lnTo>
                      <a:pt x="800100" y="44450"/>
                    </a:lnTo>
                    <a:lnTo>
                      <a:pt x="749300" y="146050"/>
                    </a:lnTo>
                    <a:lnTo>
                      <a:pt x="676275" y="250825"/>
                    </a:lnTo>
                    <a:lnTo>
                      <a:pt x="641350" y="298450"/>
                    </a:lnTo>
                    <a:lnTo>
                      <a:pt x="628650" y="361950"/>
                    </a:lnTo>
                    <a:lnTo>
                      <a:pt x="609600" y="447675"/>
                    </a:lnTo>
                    <a:lnTo>
                      <a:pt x="669925" y="501650"/>
                    </a:lnTo>
                    <a:lnTo>
                      <a:pt x="666750" y="574675"/>
                    </a:lnTo>
                    <a:lnTo>
                      <a:pt x="641350" y="631825"/>
                    </a:lnTo>
                    <a:lnTo>
                      <a:pt x="669925" y="714375"/>
                    </a:lnTo>
                    <a:lnTo>
                      <a:pt x="377825" y="1346200"/>
                    </a:lnTo>
                    <a:lnTo>
                      <a:pt x="0" y="113347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AA114155-95A6-4691-940C-ED620755E484}"/>
                  </a:ext>
                </a:extLst>
              </p:cNvPr>
              <p:cNvSpPr/>
              <p:nvPr/>
            </p:nvSpPr>
            <p:spPr>
              <a:xfrm>
                <a:off x="7194550" y="3514725"/>
                <a:ext cx="692150" cy="2054225"/>
              </a:xfrm>
              <a:custGeom>
                <a:avLst/>
                <a:gdLst>
                  <a:gd name="connsiteX0" fmla="*/ 250825 w 692150"/>
                  <a:gd name="connsiteY0" fmla="*/ 63500 h 2054225"/>
                  <a:gd name="connsiteX1" fmla="*/ 250825 w 692150"/>
                  <a:gd name="connsiteY1" fmla="*/ 63500 h 2054225"/>
                  <a:gd name="connsiteX2" fmla="*/ 377825 w 692150"/>
                  <a:gd name="connsiteY2" fmla="*/ 0 h 2054225"/>
                  <a:gd name="connsiteX3" fmla="*/ 403225 w 692150"/>
                  <a:gd name="connsiteY3" fmla="*/ 3175 h 2054225"/>
                  <a:gd name="connsiteX4" fmla="*/ 495300 w 692150"/>
                  <a:gd name="connsiteY4" fmla="*/ 31750 h 2054225"/>
                  <a:gd name="connsiteX5" fmla="*/ 473075 w 692150"/>
                  <a:gd name="connsiteY5" fmla="*/ 142875 h 2054225"/>
                  <a:gd name="connsiteX6" fmla="*/ 438150 w 692150"/>
                  <a:gd name="connsiteY6" fmla="*/ 247650 h 2054225"/>
                  <a:gd name="connsiteX7" fmla="*/ 390525 w 692150"/>
                  <a:gd name="connsiteY7" fmla="*/ 314325 h 2054225"/>
                  <a:gd name="connsiteX8" fmla="*/ 336550 w 692150"/>
                  <a:gd name="connsiteY8" fmla="*/ 358775 h 2054225"/>
                  <a:gd name="connsiteX9" fmla="*/ 371475 w 692150"/>
                  <a:gd name="connsiteY9" fmla="*/ 381000 h 2054225"/>
                  <a:gd name="connsiteX10" fmla="*/ 358775 w 692150"/>
                  <a:gd name="connsiteY10" fmla="*/ 447675 h 2054225"/>
                  <a:gd name="connsiteX11" fmla="*/ 377825 w 692150"/>
                  <a:gd name="connsiteY11" fmla="*/ 530225 h 2054225"/>
                  <a:gd name="connsiteX12" fmla="*/ 441325 w 692150"/>
                  <a:gd name="connsiteY12" fmla="*/ 609600 h 2054225"/>
                  <a:gd name="connsiteX13" fmla="*/ 473075 w 692150"/>
                  <a:gd name="connsiteY13" fmla="*/ 533400 h 2054225"/>
                  <a:gd name="connsiteX14" fmla="*/ 533400 w 692150"/>
                  <a:gd name="connsiteY14" fmla="*/ 673100 h 2054225"/>
                  <a:gd name="connsiteX15" fmla="*/ 663575 w 692150"/>
                  <a:gd name="connsiteY15" fmla="*/ 723900 h 2054225"/>
                  <a:gd name="connsiteX16" fmla="*/ 692150 w 692150"/>
                  <a:gd name="connsiteY16" fmla="*/ 723900 h 2054225"/>
                  <a:gd name="connsiteX17" fmla="*/ 657225 w 692150"/>
                  <a:gd name="connsiteY17" fmla="*/ 803275 h 2054225"/>
                  <a:gd name="connsiteX18" fmla="*/ 574675 w 692150"/>
                  <a:gd name="connsiteY18" fmla="*/ 831850 h 2054225"/>
                  <a:gd name="connsiteX19" fmla="*/ 555625 w 692150"/>
                  <a:gd name="connsiteY19" fmla="*/ 809625 h 2054225"/>
                  <a:gd name="connsiteX20" fmla="*/ 450850 w 692150"/>
                  <a:gd name="connsiteY20" fmla="*/ 790575 h 2054225"/>
                  <a:gd name="connsiteX21" fmla="*/ 508000 w 692150"/>
                  <a:gd name="connsiteY21" fmla="*/ 866775 h 2054225"/>
                  <a:gd name="connsiteX22" fmla="*/ 593725 w 692150"/>
                  <a:gd name="connsiteY22" fmla="*/ 1019175 h 2054225"/>
                  <a:gd name="connsiteX23" fmla="*/ 641350 w 692150"/>
                  <a:gd name="connsiteY23" fmla="*/ 1079500 h 2054225"/>
                  <a:gd name="connsiteX24" fmla="*/ 635000 w 692150"/>
                  <a:gd name="connsiteY24" fmla="*/ 1149350 h 2054225"/>
                  <a:gd name="connsiteX25" fmla="*/ 555625 w 692150"/>
                  <a:gd name="connsiteY25" fmla="*/ 1171575 h 2054225"/>
                  <a:gd name="connsiteX26" fmla="*/ 539750 w 692150"/>
                  <a:gd name="connsiteY26" fmla="*/ 1120775 h 2054225"/>
                  <a:gd name="connsiteX27" fmla="*/ 482600 w 692150"/>
                  <a:gd name="connsiteY27" fmla="*/ 1143000 h 2054225"/>
                  <a:gd name="connsiteX28" fmla="*/ 492125 w 692150"/>
                  <a:gd name="connsiteY28" fmla="*/ 1177925 h 2054225"/>
                  <a:gd name="connsiteX29" fmla="*/ 384175 w 692150"/>
                  <a:gd name="connsiteY29" fmla="*/ 1184275 h 2054225"/>
                  <a:gd name="connsiteX30" fmla="*/ 361950 w 692150"/>
                  <a:gd name="connsiteY30" fmla="*/ 1212850 h 2054225"/>
                  <a:gd name="connsiteX31" fmla="*/ 333375 w 692150"/>
                  <a:gd name="connsiteY31" fmla="*/ 1187450 h 2054225"/>
                  <a:gd name="connsiteX32" fmla="*/ 323850 w 692150"/>
                  <a:gd name="connsiteY32" fmla="*/ 1181100 h 2054225"/>
                  <a:gd name="connsiteX33" fmla="*/ 314325 w 692150"/>
                  <a:gd name="connsiteY33" fmla="*/ 1177925 h 2054225"/>
                  <a:gd name="connsiteX34" fmla="*/ 266700 w 692150"/>
                  <a:gd name="connsiteY34" fmla="*/ 1212850 h 2054225"/>
                  <a:gd name="connsiteX35" fmla="*/ 342900 w 692150"/>
                  <a:gd name="connsiteY35" fmla="*/ 1282700 h 2054225"/>
                  <a:gd name="connsiteX36" fmla="*/ 358775 w 692150"/>
                  <a:gd name="connsiteY36" fmla="*/ 1339850 h 2054225"/>
                  <a:gd name="connsiteX37" fmla="*/ 381000 w 692150"/>
                  <a:gd name="connsiteY37" fmla="*/ 1409700 h 2054225"/>
                  <a:gd name="connsiteX38" fmla="*/ 339725 w 692150"/>
                  <a:gd name="connsiteY38" fmla="*/ 1428750 h 2054225"/>
                  <a:gd name="connsiteX39" fmla="*/ 260350 w 692150"/>
                  <a:gd name="connsiteY39" fmla="*/ 1343025 h 2054225"/>
                  <a:gd name="connsiteX40" fmla="*/ 244475 w 692150"/>
                  <a:gd name="connsiteY40" fmla="*/ 1406525 h 2054225"/>
                  <a:gd name="connsiteX41" fmla="*/ 161925 w 692150"/>
                  <a:gd name="connsiteY41" fmla="*/ 1419225 h 2054225"/>
                  <a:gd name="connsiteX42" fmla="*/ 158750 w 692150"/>
                  <a:gd name="connsiteY42" fmla="*/ 1466850 h 2054225"/>
                  <a:gd name="connsiteX43" fmla="*/ 142875 w 692150"/>
                  <a:gd name="connsiteY43" fmla="*/ 1530350 h 2054225"/>
                  <a:gd name="connsiteX44" fmla="*/ 149225 w 692150"/>
                  <a:gd name="connsiteY44" fmla="*/ 1644650 h 2054225"/>
                  <a:gd name="connsiteX45" fmla="*/ 50800 w 692150"/>
                  <a:gd name="connsiteY45" fmla="*/ 1666875 h 2054225"/>
                  <a:gd name="connsiteX46" fmla="*/ 28575 w 692150"/>
                  <a:gd name="connsiteY46" fmla="*/ 1739900 h 2054225"/>
                  <a:gd name="connsiteX47" fmla="*/ 28575 w 692150"/>
                  <a:gd name="connsiteY47" fmla="*/ 1739900 h 2054225"/>
                  <a:gd name="connsiteX48" fmla="*/ 9525 w 692150"/>
                  <a:gd name="connsiteY48" fmla="*/ 1851025 h 2054225"/>
                  <a:gd name="connsiteX49" fmla="*/ 41275 w 692150"/>
                  <a:gd name="connsiteY49" fmla="*/ 1895475 h 2054225"/>
                  <a:gd name="connsiteX50" fmla="*/ 95250 w 692150"/>
                  <a:gd name="connsiteY50" fmla="*/ 1917700 h 2054225"/>
                  <a:gd name="connsiteX51" fmla="*/ 101600 w 692150"/>
                  <a:gd name="connsiteY51" fmla="*/ 2025650 h 2054225"/>
                  <a:gd name="connsiteX52" fmla="*/ 0 w 692150"/>
                  <a:gd name="connsiteY52" fmla="*/ 2054225 h 205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150" h="2054225">
                    <a:moveTo>
                      <a:pt x="250825" y="63500"/>
                    </a:moveTo>
                    <a:lnTo>
                      <a:pt x="250825" y="63500"/>
                    </a:lnTo>
                    <a:lnTo>
                      <a:pt x="377825" y="0"/>
                    </a:lnTo>
                    <a:lnTo>
                      <a:pt x="403225" y="3175"/>
                    </a:lnTo>
                    <a:lnTo>
                      <a:pt x="495300" y="31750"/>
                    </a:lnTo>
                    <a:lnTo>
                      <a:pt x="473075" y="142875"/>
                    </a:lnTo>
                    <a:lnTo>
                      <a:pt x="438150" y="247650"/>
                    </a:lnTo>
                    <a:lnTo>
                      <a:pt x="390525" y="314325"/>
                    </a:lnTo>
                    <a:lnTo>
                      <a:pt x="336550" y="358775"/>
                    </a:lnTo>
                    <a:lnTo>
                      <a:pt x="371475" y="381000"/>
                    </a:lnTo>
                    <a:lnTo>
                      <a:pt x="358775" y="447675"/>
                    </a:lnTo>
                    <a:lnTo>
                      <a:pt x="377825" y="530225"/>
                    </a:lnTo>
                    <a:lnTo>
                      <a:pt x="441325" y="609600"/>
                    </a:lnTo>
                    <a:lnTo>
                      <a:pt x="473075" y="533400"/>
                    </a:lnTo>
                    <a:lnTo>
                      <a:pt x="533400" y="673100"/>
                    </a:lnTo>
                    <a:lnTo>
                      <a:pt x="663575" y="723900"/>
                    </a:lnTo>
                    <a:lnTo>
                      <a:pt x="692150" y="723900"/>
                    </a:lnTo>
                    <a:lnTo>
                      <a:pt x="657225" y="803275"/>
                    </a:lnTo>
                    <a:lnTo>
                      <a:pt x="574675" y="831850"/>
                    </a:lnTo>
                    <a:lnTo>
                      <a:pt x="555625" y="809625"/>
                    </a:lnTo>
                    <a:lnTo>
                      <a:pt x="450850" y="790575"/>
                    </a:lnTo>
                    <a:lnTo>
                      <a:pt x="508000" y="866775"/>
                    </a:lnTo>
                    <a:lnTo>
                      <a:pt x="593725" y="1019175"/>
                    </a:lnTo>
                    <a:lnTo>
                      <a:pt x="641350" y="1079500"/>
                    </a:lnTo>
                    <a:lnTo>
                      <a:pt x="635000" y="1149350"/>
                    </a:lnTo>
                    <a:lnTo>
                      <a:pt x="555625" y="1171575"/>
                    </a:lnTo>
                    <a:lnTo>
                      <a:pt x="539750" y="1120775"/>
                    </a:lnTo>
                    <a:lnTo>
                      <a:pt x="482600" y="1143000"/>
                    </a:lnTo>
                    <a:lnTo>
                      <a:pt x="492125" y="1177925"/>
                    </a:lnTo>
                    <a:lnTo>
                      <a:pt x="384175" y="1184275"/>
                    </a:lnTo>
                    <a:lnTo>
                      <a:pt x="361950" y="1212850"/>
                    </a:lnTo>
                    <a:cubicBezTo>
                      <a:pt x="352425" y="1204383"/>
                      <a:pt x="343165" y="1195609"/>
                      <a:pt x="333375" y="1187450"/>
                    </a:cubicBezTo>
                    <a:cubicBezTo>
                      <a:pt x="330444" y="1185007"/>
                      <a:pt x="323850" y="1181100"/>
                      <a:pt x="323850" y="1181100"/>
                    </a:cubicBezTo>
                    <a:lnTo>
                      <a:pt x="314325" y="1177925"/>
                    </a:lnTo>
                    <a:lnTo>
                      <a:pt x="266700" y="1212850"/>
                    </a:lnTo>
                    <a:lnTo>
                      <a:pt x="342900" y="1282700"/>
                    </a:lnTo>
                    <a:lnTo>
                      <a:pt x="358775" y="1339850"/>
                    </a:lnTo>
                    <a:lnTo>
                      <a:pt x="381000" y="1409700"/>
                    </a:lnTo>
                    <a:lnTo>
                      <a:pt x="339725" y="1428750"/>
                    </a:lnTo>
                    <a:lnTo>
                      <a:pt x="260350" y="1343025"/>
                    </a:lnTo>
                    <a:lnTo>
                      <a:pt x="244475" y="1406525"/>
                    </a:lnTo>
                    <a:lnTo>
                      <a:pt x="161925" y="1419225"/>
                    </a:lnTo>
                    <a:lnTo>
                      <a:pt x="158750" y="1466850"/>
                    </a:lnTo>
                    <a:lnTo>
                      <a:pt x="142875" y="1530350"/>
                    </a:lnTo>
                    <a:lnTo>
                      <a:pt x="149225" y="1644650"/>
                    </a:lnTo>
                    <a:lnTo>
                      <a:pt x="50800" y="1666875"/>
                    </a:lnTo>
                    <a:lnTo>
                      <a:pt x="28575" y="1739900"/>
                    </a:lnTo>
                    <a:lnTo>
                      <a:pt x="28575" y="1739900"/>
                    </a:lnTo>
                    <a:lnTo>
                      <a:pt x="9525" y="1851025"/>
                    </a:lnTo>
                    <a:lnTo>
                      <a:pt x="41275" y="1895475"/>
                    </a:lnTo>
                    <a:lnTo>
                      <a:pt x="95250" y="1917700"/>
                    </a:lnTo>
                    <a:lnTo>
                      <a:pt x="101600" y="2025650"/>
                    </a:lnTo>
                    <a:lnTo>
                      <a:pt x="0" y="205422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8EB708E4-38F7-44BA-A92D-78A92A9DA935}"/>
                  </a:ext>
                </a:extLst>
              </p:cNvPr>
              <p:cNvSpPr/>
              <p:nvPr/>
            </p:nvSpPr>
            <p:spPr>
              <a:xfrm>
                <a:off x="7648575" y="4711700"/>
                <a:ext cx="815975" cy="777875"/>
              </a:xfrm>
              <a:custGeom>
                <a:avLst/>
                <a:gdLst>
                  <a:gd name="connsiteX0" fmla="*/ 0 w 815975"/>
                  <a:gd name="connsiteY0" fmla="*/ 0 h 777875"/>
                  <a:gd name="connsiteX1" fmla="*/ 22225 w 815975"/>
                  <a:gd name="connsiteY1" fmla="*/ 60325 h 777875"/>
                  <a:gd name="connsiteX2" fmla="*/ 155575 w 815975"/>
                  <a:gd name="connsiteY2" fmla="*/ 104775 h 777875"/>
                  <a:gd name="connsiteX3" fmla="*/ 222250 w 815975"/>
                  <a:gd name="connsiteY3" fmla="*/ 177800 h 777875"/>
                  <a:gd name="connsiteX4" fmla="*/ 285750 w 815975"/>
                  <a:gd name="connsiteY4" fmla="*/ 250825 h 777875"/>
                  <a:gd name="connsiteX5" fmla="*/ 390525 w 815975"/>
                  <a:gd name="connsiteY5" fmla="*/ 317500 h 777875"/>
                  <a:gd name="connsiteX6" fmla="*/ 473075 w 815975"/>
                  <a:gd name="connsiteY6" fmla="*/ 384175 h 777875"/>
                  <a:gd name="connsiteX7" fmla="*/ 530225 w 815975"/>
                  <a:gd name="connsiteY7" fmla="*/ 365125 h 777875"/>
                  <a:gd name="connsiteX8" fmla="*/ 568325 w 815975"/>
                  <a:gd name="connsiteY8" fmla="*/ 419100 h 777875"/>
                  <a:gd name="connsiteX9" fmla="*/ 650875 w 815975"/>
                  <a:gd name="connsiteY9" fmla="*/ 473075 h 777875"/>
                  <a:gd name="connsiteX10" fmla="*/ 701675 w 815975"/>
                  <a:gd name="connsiteY10" fmla="*/ 482600 h 777875"/>
                  <a:gd name="connsiteX11" fmla="*/ 752475 w 815975"/>
                  <a:gd name="connsiteY11" fmla="*/ 508000 h 777875"/>
                  <a:gd name="connsiteX12" fmla="*/ 815975 w 815975"/>
                  <a:gd name="connsiteY12" fmla="*/ 523875 h 777875"/>
                  <a:gd name="connsiteX13" fmla="*/ 793750 w 815975"/>
                  <a:gd name="connsiteY13" fmla="*/ 577850 h 777875"/>
                  <a:gd name="connsiteX14" fmla="*/ 749300 w 815975"/>
                  <a:gd name="connsiteY14" fmla="*/ 628650 h 777875"/>
                  <a:gd name="connsiteX15" fmla="*/ 704850 w 815975"/>
                  <a:gd name="connsiteY15" fmla="*/ 641350 h 777875"/>
                  <a:gd name="connsiteX16" fmla="*/ 628650 w 815975"/>
                  <a:gd name="connsiteY16" fmla="*/ 628650 h 777875"/>
                  <a:gd name="connsiteX17" fmla="*/ 606425 w 815975"/>
                  <a:gd name="connsiteY17" fmla="*/ 638175 h 777875"/>
                  <a:gd name="connsiteX18" fmla="*/ 631825 w 815975"/>
                  <a:gd name="connsiteY18" fmla="*/ 692150 h 777875"/>
                  <a:gd name="connsiteX19" fmla="*/ 625475 w 815975"/>
                  <a:gd name="connsiteY19" fmla="*/ 746125 h 777875"/>
                  <a:gd name="connsiteX20" fmla="*/ 622300 w 815975"/>
                  <a:gd name="connsiteY20" fmla="*/ 777875 h 77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5975" h="777875">
                    <a:moveTo>
                      <a:pt x="0" y="0"/>
                    </a:moveTo>
                    <a:lnTo>
                      <a:pt x="22225" y="60325"/>
                    </a:lnTo>
                    <a:lnTo>
                      <a:pt x="155575" y="104775"/>
                    </a:lnTo>
                    <a:lnTo>
                      <a:pt x="222250" y="177800"/>
                    </a:lnTo>
                    <a:lnTo>
                      <a:pt x="285750" y="250825"/>
                    </a:lnTo>
                    <a:lnTo>
                      <a:pt x="390525" y="317500"/>
                    </a:lnTo>
                    <a:lnTo>
                      <a:pt x="473075" y="384175"/>
                    </a:lnTo>
                    <a:lnTo>
                      <a:pt x="530225" y="365125"/>
                    </a:lnTo>
                    <a:lnTo>
                      <a:pt x="568325" y="419100"/>
                    </a:lnTo>
                    <a:lnTo>
                      <a:pt x="650875" y="473075"/>
                    </a:lnTo>
                    <a:lnTo>
                      <a:pt x="701675" y="482600"/>
                    </a:lnTo>
                    <a:lnTo>
                      <a:pt x="752475" y="508000"/>
                    </a:lnTo>
                    <a:lnTo>
                      <a:pt x="815975" y="523875"/>
                    </a:lnTo>
                    <a:lnTo>
                      <a:pt x="793750" y="577850"/>
                    </a:lnTo>
                    <a:lnTo>
                      <a:pt x="749300" y="628650"/>
                    </a:lnTo>
                    <a:lnTo>
                      <a:pt x="704850" y="641350"/>
                    </a:lnTo>
                    <a:lnTo>
                      <a:pt x="628650" y="628650"/>
                    </a:lnTo>
                    <a:lnTo>
                      <a:pt x="606425" y="638175"/>
                    </a:lnTo>
                    <a:lnTo>
                      <a:pt x="631825" y="692150"/>
                    </a:lnTo>
                    <a:lnTo>
                      <a:pt x="625475" y="746125"/>
                    </a:lnTo>
                    <a:lnTo>
                      <a:pt x="622300" y="77787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860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E-6 2.39593E-6 L 0.7703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57003DC-2307-441E-9EF7-181F2FD1387F}"/>
              </a:ext>
            </a:extLst>
          </p:cNvPr>
          <p:cNvGrpSpPr/>
          <p:nvPr/>
        </p:nvGrpSpPr>
        <p:grpSpPr>
          <a:xfrm>
            <a:off x="-144632" y="-6350"/>
            <a:ext cx="11484864" cy="6858000"/>
            <a:chOff x="-122275" y="0"/>
            <a:chExt cx="11484864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C358519-34CE-418D-A1B5-2CD1A554026C}"/>
                </a:ext>
              </a:extLst>
            </p:cNvPr>
            <p:cNvSpPr/>
            <p:nvPr/>
          </p:nvSpPr>
          <p:spPr>
            <a:xfrm>
              <a:off x="-122275" y="0"/>
              <a:ext cx="1078992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A0024503-3F95-4371-B2EC-C032ED6990D7}"/>
                </a:ext>
              </a:extLst>
            </p:cNvPr>
            <p:cNvSpPr/>
            <p:nvPr/>
          </p:nvSpPr>
          <p:spPr>
            <a:xfrm>
              <a:off x="10475621" y="1261872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168" name="DRŽAVE">
            <a:extLst>
              <a:ext uri="{FF2B5EF4-FFF2-40B4-BE49-F238E27FC236}">
                <a16:creationId xmlns:a16="http://schemas.microsoft.com/office/drawing/2014/main" xmlns="" id="{D852C046-74FC-4F1F-B538-EE7AFEB15213}"/>
              </a:ext>
            </a:extLst>
          </p:cNvPr>
          <p:cNvGrpSpPr/>
          <p:nvPr/>
        </p:nvGrpSpPr>
        <p:grpSpPr>
          <a:xfrm>
            <a:off x="497313" y="114666"/>
            <a:ext cx="8261350" cy="6667500"/>
            <a:chOff x="1787525" y="104775"/>
            <a:chExt cx="8261350" cy="6667500"/>
          </a:xfrm>
          <a:effectLst>
            <a:outerShdw blurRad="139700" dist="114300" sx="99000" sy="99000" algn="tl" rotWithShape="0">
              <a:prstClr val="black"/>
            </a:outerShdw>
          </a:effectLst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53D0A80D-9F16-4367-A31E-B1FFEE6517A9}"/>
                </a:ext>
              </a:extLst>
            </p:cNvPr>
            <p:cNvSpPr/>
            <p:nvPr/>
          </p:nvSpPr>
          <p:spPr>
            <a:xfrm>
              <a:off x="1793874" y="628652"/>
              <a:ext cx="2263776" cy="939798"/>
            </a:xfrm>
            <a:custGeom>
              <a:avLst/>
              <a:gdLst>
                <a:gd name="connsiteX0" fmla="*/ 0 w 2587625"/>
                <a:gd name="connsiteY0" fmla="*/ 641350 h 679450"/>
                <a:gd name="connsiteX1" fmla="*/ 57150 w 2587625"/>
                <a:gd name="connsiteY1" fmla="*/ 552450 h 679450"/>
                <a:gd name="connsiteX2" fmla="*/ 92075 w 2587625"/>
                <a:gd name="connsiteY2" fmla="*/ 552450 h 679450"/>
                <a:gd name="connsiteX3" fmla="*/ 92075 w 2587625"/>
                <a:gd name="connsiteY3" fmla="*/ 485775 h 679450"/>
                <a:gd name="connsiteX4" fmla="*/ 57150 w 2587625"/>
                <a:gd name="connsiteY4" fmla="*/ 469900 h 679450"/>
                <a:gd name="connsiteX5" fmla="*/ 34925 w 2587625"/>
                <a:gd name="connsiteY5" fmla="*/ 400050 h 679450"/>
                <a:gd name="connsiteX6" fmla="*/ 104775 w 2587625"/>
                <a:gd name="connsiteY6" fmla="*/ 425450 h 679450"/>
                <a:gd name="connsiteX7" fmla="*/ 158750 w 2587625"/>
                <a:gd name="connsiteY7" fmla="*/ 374650 h 679450"/>
                <a:gd name="connsiteX8" fmla="*/ 222250 w 2587625"/>
                <a:gd name="connsiteY8" fmla="*/ 377825 h 679450"/>
                <a:gd name="connsiteX9" fmla="*/ 203200 w 2587625"/>
                <a:gd name="connsiteY9" fmla="*/ 403225 h 679450"/>
                <a:gd name="connsiteX10" fmla="*/ 282575 w 2587625"/>
                <a:gd name="connsiteY10" fmla="*/ 431800 h 679450"/>
                <a:gd name="connsiteX11" fmla="*/ 285750 w 2587625"/>
                <a:gd name="connsiteY11" fmla="*/ 463550 h 679450"/>
                <a:gd name="connsiteX12" fmla="*/ 339725 w 2587625"/>
                <a:gd name="connsiteY12" fmla="*/ 501650 h 679450"/>
                <a:gd name="connsiteX13" fmla="*/ 339725 w 2587625"/>
                <a:gd name="connsiteY13" fmla="*/ 539750 h 679450"/>
                <a:gd name="connsiteX14" fmla="*/ 330200 w 2587625"/>
                <a:gd name="connsiteY14" fmla="*/ 587375 h 679450"/>
                <a:gd name="connsiteX15" fmla="*/ 400050 w 2587625"/>
                <a:gd name="connsiteY15" fmla="*/ 558800 h 679450"/>
                <a:gd name="connsiteX16" fmla="*/ 393700 w 2587625"/>
                <a:gd name="connsiteY16" fmla="*/ 638175 h 679450"/>
                <a:gd name="connsiteX17" fmla="*/ 390525 w 2587625"/>
                <a:gd name="connsiteY17" fmla="*/ 679450 h 679450"/>
                <a:gd name="connsiteX18" fmla="*/ 482600 w 2587625"/>
                <a:gd name="connsiteY18" fmla="*/ 619125 h 679450"/>
                <a:gd name="connsiteX19" fmla="*/ 530225 w 2587625"/>
                <a:gd name="connsiteY19" fmla="*/ 561975 h 679450"/>
                <a:gd name="connsiteX20" fmla="*/ 552450 w 2587625"/>
                <a:gd name="connsiteY20" fmla="*/ 479425 h 679450"/>
                <a:gd name="connsiteX21" fmla="*/ 536575 w 2587625"/>
                <a:gd name="connsiteY21" fmla="*/ 422275 h 679450"/>
                <a:gd name="connsiteX22" fmla="*/ 568325 w 2587625"/>
                <a:gd name="connsiteY22" fmla="*/ 384175 h 679450"/>
                <a:gd name="connsiteX23" fmla="*/ 587375 w 2587625"/>
                <a:gd name="connsiteY23" fmla="*/ 447675 h 679450"/>
                <a:gd name="connsiteX24" fmla="*/ 647700 w 2587625"/>
                <a:gd name="connsiteY24" fmla="*/ 422275 h 679450"/>
                <a:gd name="connsiteX25" fmla="*/ 676275 w 2587625"/>
                <a:gd name="connsiteY25" fmla="*/ 428625 h 679450"/>
                <a:gd name="connsiteX26" fmla="*/ 730250 w 2587625"/>
                <a:gd name="connsiteY26" fmla="*/ 473075 h 679450"/>
                <a:gd name="connsiteX27" fmla="*/ 796925 w 2587625"/>
                <a:gd name="connsiteY27" fmla="*/ 431800 h 679450"/>
                <a:gd name="connsiteX28" fmla="*/ 828675 w 2587625"/>
                <a:gd name="connsiteY28" fmla="*/ 463550 h 679450"/>
                <a:gd name="connsiteX29" fmla="*/ 796925 w 2587625"/>
                <a:gd name="connsiteY29" fmla="*/ 492125 h 679450"/>
                <a:gd name="connsiteX30" fmla="*/ 850900 w 2587625"/>
                <a:gd name="connsiteY30" fmla="*/ 546100 h 679450"/>
                <a:gd name="connsiteX31" fmla="*/ 898525 w 2587625"/>
                <a:gd name="connsiteY31" fmla="*/ 577850 h 679450"/>
                <a:gd name="connsiteX32" fmla="*/ 993775 w 2587625"/>
                <a:gd name="connsiteY32" fmla="*/ 549275 h 679450"/>
                <a:gd name="connsiteX33" fmla="*/ 1003300 w 2587625"/>
                <a:gd name="connsiteY33" fmla="*/ 568325 h 679450"/>
                <a:gd name="connsiteX34" fmla="*/ 1085850 w 2587625"/>
                <a:gd name="connsiteY34" fmla="*/ 542925 h 679450"/>
                <a:gd name="connsiteX35" fmla="*/ 1111250 w 2587625"/>
                <a:gd name="connsiteY35" fmla="*/ 479425 h 679450"/>
                <a:gd name="connsiteX36" fmla="*/ 1168400 w 2587625"/>
                <a:gd name="connsiteY36" fmla="*/ 476250 h 679450"/>
                <a:gd name="connsiteX37" fmla="*/ 1228725 w 2587625"/>
                <a:gd name="connsiteY37" fmla="*/ 412750 h 679450"/>
                <a:gd name="connsiteX38" fmla="*/ 1289050 w 2587625"/>
                <a:gd name="connsiteY38" fmla="*/ 434975 h 679450"/>
                <a:gd name="connsiteX39" fmla="*/ 1349375 w 2587625"/>
                <a:gd name="connsiteY39" fmla="*/ 441325 h 679450"/>
                <a:gd name="connsiteX40" fmla="*/ 1384300 w 2587625"/>
                <a:gd name="connsiteY40" fmla="*/ 403225 h 679450"/>
                <a:gd name="connsiteX41" fmla="*/ 1549400 w 2587625"/>
                <a:gd name="connsiteY41" fmla="*/ 396875 h 679450"/>
                <a:gd name="connsiteX42" fmla="*/ 1558925 w 2587625"/>
                <a:gd name="connsiteY42" fmla="*/ 323850 h 679450"/>
                <a:gd name="connsiteX43" fmla="*/ 1612900 w 2587625"/>
                <a:gd name="connsiteY43" fmla="*/ 295275 h 679450"/>
                <a:gd name="connsiteX44" fmla="*/ 1597025 w 2587625"/>
                <a:gd name="connsiteY44" fmla="*/ 355600 h 679450"/>
                <a:gd name="connsiteX45" fmla="*/ 1692275 w 2587625"/>
                <a:gd name="connsiteY45" fmla="*/ 336550 h 679450"/>
                <a:gd name="connsiteX46" fmla="*/ 1749425 w 2587625"/>
                <a:gd name="connsiteY46" fmla="*/ 384175 h 679450"/>
                <a:gd name="connsiteX47" fmla="*/ 1809750 w 2587625"/>
                <a:gd name="connsiteY47" fmla="*/ 387350 h 679450"/>
                <a:gd name="connsiteX48" fmla="*/ 1870075 w 2587625"/>
                <a:gd name="connsiteY48" fmla="*/ 346075 h 679450"/>
                <a:gd name="connsiteX49" fmla="*/ 1901825 w 2587625"/>
                <a:gd name="connsiteY49" fmla="*/ 384175 h 679450"/>
                <a:gd name="connsiteX50" fmla="*/ 1911350 w 2587625"/>
                <a:gd name="connsiteY50" fmla="*/ 463550 h 679450"/>
                <a:gd name="connsiteX51" fmla="*/ 2019300 w 2587625"/>
                <a:gd name="connsiteY51" fmla="*/ 552450 h 679450"/>
                <a:gd name="connsiteX52" fmla="*/ 2051050 w 2587625"/>
                <a:gd name="connsiteY52" fmla="*/ 530225 h 679450"/>
                <a:gd name="connsiteX53" fmla="*/ 2057400 w 2587625"/>
                <a:gd name="connsiteY53" fmla="*/ 457200 h 679450"/>
                <a:gd name="connsiteX54" fmla="*/ 2085975 w 2587625"/>
                <a:gd name="connsiteY54" fmla="*/ 409575 h 679450"/>
                <a:gd name="connsiteX55" fmla="*/ 2089150 w 2587625"/>
                <a:gd name="connsiteY55" fmla="*/ 336550 h 679450"/>
                <a:gd name="connsiteX56" fmla="*/ 2051050 w 2587625"/>
                <a:gd name="connsiteY56" fmla="*/ 323850 h 679450"/>
                <a:gd name="connsiteX57" fmla="*/ 2003425 w 2587625"/>
                <a:gd name="connsiteY57" fmla="*/ 327025 h 679450"/>
                <a:gd name="connsiteX58" fmla="*/ 1981200 w 2587625"/>
                <a:gd name="connsiteY58" fmla="*/ 292100 h 679450"/>
                <a:gd name="connsiteX59" fmla="*/ 2025650 w 2587625"/>
                <a:gd name="connsiteY59" fmla="*/ 244475 h 679450"/>
                <a:gd name="connsiteX60" fmla="*/ 2038350 w 2587625"/>
                <a:gd name="connsiteY60" fmla="*/ 200025 h 679450"/>
                <a:gd name="connsiteX61" fmla="*/ 1987550 w 2587625"/>
                <a:gd name="connsiteY61" fmla="*/ 101600 h 679450"/>
                <a:gd name="connsiteX62" fmla="*/ 1920875 w 2587625"/>
                <a:gd name="connsiteY62" fmla="*/ 47625 h 679450"/>
                <a:gd name="connsiteX63" fmla="*/ 1876425 w 2587625"/>
                <a:gd name="connsiteY63" fmla="*/ 0 h 679450"/>
                <a:gd name="connsiteX64" fmla="*/ 2438400 w 2587625"/>
                <a:gd name="connsiteY64" fmla="*/ 76200 h 679450"/>
                <a:gd name="connsiteX65" fmla="*/ 2587625 w 2587625"/>
                <a:gd name="connsiteY65" fmla="*/ 76200 h 679450"/>
                <a:gd name="connsiteX0" fmla="*/ 0 w 2587625"/>
                <a:gd name="connsiteY0" fmla="*/ 723900 h 762000"/>
                <a:gd name="connsiteX1" fmla="*/ 57150 w 2587625"/>
                <a:gd name="connsiteY1" fmla="*/ 635000 h 762000"/>
                <a:gd name="connsiteX2" fmla="*/ 92075 w 2587625"/>
                <a:gd name="connsiteY2" fmla="*/ 635000 h 762000"/>
                <a:gd name="connsiteX3" fmla="*/ 92075 w 2587625"/>
                <a:gd name="connsiteY3" fmla="*/ 568325 h 762000"/>
                <a:gd name="connsiteX4" fmla="*/ 57150 w 2587625"/>
                <a:gd name="connsiteY4" fmla="*/ 552450 h 762000"/>
                <a:gd name="connsiteX5" fmla="*/ 34925 w 2587625"/>
                <a:gd name="connsiteY5" fmla="*/ 482600 h 762000"/>
                <a:gd name="connsiteX6" fmla="*/ 104775 w 2587625"/>
                <a:gd name="connsiteY6" fmla="*/ 508000 h 762000"/>
                <a:gd name="connsiteX7" fmla="*/ 158750 w 2587625"/>
                <a:gd name="connsiteY7" fmla="*/ 457200 h 762000"/>
                <a:gd name="connsiteX8" fmla="*/ 222250 w 2587625"/>
                <a:gd name="connsiteY8" fmla="*/ 460375 h 762000"/>
                <a:gd name="connsiteX9" fmla="*/ 203200 w 2587625"/>
                <a:gd name="connsiteY9" fmla="*/ 485775 h 762000"/>
                <a:gd name="connsiteX10" fmla="*/ 282575 w 2587625"/>
                <a:gd name="connsiteY10" fmla="*/ 514350 h 762000"/>
                <a:gd name="connsiteX11" fmla="*/ 285750 w 2587625"/>
                <a:gd name="connsiteY11" fmla="*/ 546100 h 762000"/>
                <a:gd name="connsiteX12" fmla="*/ 339725 w 2587625"/>
                <a:gd name="connsiteY12" fmla="*/ 584200 h 762000"/>
                <a:gd name="connsiteX13" fmla="*/ 339725 w 2587625"/>
                <a:gd name="connsiteY13" fmla="*/ 622300 h 762000"/>
                <a:gd name="connsiteX14" fmla="*/ 330200 w 2587625"/>
                <a:gd name="connsiteY14" fmla="*/ 669925 h 762000"/>
                <a:gd name="connsiteX15" fmla="*/ 400050 w 2587625"/>
                <a:gd name="connsiteY15" fmla="*/ 641350 h 762000"/>
                <a:gd name="connsiteX16" fmla="*/ 393700 w 2587625"/>
                <a:gd name="connsiteY16" fmla="*/ 720725 h 762000"/>
                <a:gd name="connsiteX17" fmla="*/ 390525 w 2587625"/>
                <a:gd name="connsiteY17" fmla="*/ 762000 h 762000"/>
                <a:gd name="connsiteX18" fmla="*/ 482600 w 2587625"/>
                <a:gd name="connsiteY18" fmla="*/ 701675 h 762000"/>
                <a:gd name="connsiteX19" fmla="*/ 530225 w 2587625"/>
                <a:gd name="connsiteY19" fmla="*/ 644525 h 762000"/>
                <a:gd name="connsiteX20" fmla="*/ 552450 w 2587625"/>
                <a:gd name="connsiteY20" fmla="*/ 561975 h 762000"/>
                <a:gd name="connsiteX21" fmla="*/ 536575 w 2587625"/>
                <a:gd name="connsiteY21" fmla="*/ 504825 h 762000"/>
                <a:gd name="connsiteX22" fmla="*/ 568325 w 2587625"/>
                <a:gd name="connsiteY22" fmla="*/ 466725 h 762000"/>
                <a:gd name="connsiteX23" fmla="*/ 587375 w 2587625"/>
                <a:gd name="connsiteY23" fmla="*/ 530225 h 762000"/>
                <a:gd name="connsiteX24" fmla="*/ 647700 w 2587625"/>
                <a:gd name="connsiteY24" fmla="*/ 504825 h 762000"/>
                <a:gd name="connsiteX25" fmla="*/ 676275 w 2587625"/>
                <a:gd name="connsiteY25" fmla="*/ 511175 h 762000"/>
                <a:gd name="connsiteX26" fmla="*/ 730250 w 2587625"/>
                <a:gd name="connsiteY26" fmla="*/ 555625 h 762000"/>
                <a:gd name="connsiteX27" fmla="*/ 796925 w 2587625"/>
                <a:gd name="connsiteY27" fmla="*/ 514350 h 762000"/>
                <a:gd name="connsiteX28" fmla="*/ 828675 w 2587625"/>
                <a:gd name="connsiteY28" fmla="*/ 546100 h 762000"/>
                <a:gd name="connsiteX29" fmla="*/ 796925 w 2587625"/>
                <a:gd name="connsiteY29" fmla="*/ 574675 h 762000"/>
                <a:gd name="connsiteX30" fmla="*/ 850900 w 2587625"/>
                <a:gd name="connsiteY30" fmla="*/ 628650 h 762000"/>
                <a:gd name="connsiteX31" fmla="*/ 898525 w 2587625"/>
                <a:gd name="connsiteY31" fmla="*/ 660400 h 762000"/>
                <a:gd name="connsiteX32" fmla="*/ 993775 w 2587625"/>
                <a:gd name="connsiteY32" fmla="*/ 631825 h 762000"/>
                <a:gd name="connsiteX33" fmla="*/ 1003300 w 2587625"/>
                <a:gd name="connsiteY33" fmla="*/ 650875 h 762000"/>
                <a:gd name="connsiteX34" fmla="*/ 1085850 w 2587625"/>
                <a:gd name="connsiteY34" fmla="*/ 625475 h 762000"/>
                <a:gd name="connsiteX35" fmla="*/ 1111250 w 2587625"/>
                <a:gd name="connsiteY35" fmla="*/ 561975 h 762000"/>
                <a:gd name="connsiteX36" fmla="*/ 1168400 w 2587625"/>
                <a:gd name="connsiteY36" fmla="*/ 558800 h 762000"/>
                <a:gd name="connsiteX37" fmla="*/ 1228725 w 2587625"/>
                <a:gd name="connsiteY37" fmla="*/ 495300 h 762000"/>
                <a:gd name="connsiteX38" fmla="*/ 1289050 w 2587625"/>
                <a:gd name="connsiteY38" fmla="*/ 517525 h 762000"/>
                <a:gd name="connsiteX39" fmla="*/ 1349375 w 2587625"/>
                <a:gd name="connsiteY39" fmla="*/ 523875 h 762000"/>
                <a:gd name="connsiteX40" fmla="*/ 1384300 w 2587625"/>
                <a:gd name="connsiteY40" fmla="*/ 485775 h 762000"/>
                <a:gd name="connsiteX41" fmla="*/ 1549400 w 2587625"/>
                <a:gd name="connsiteY41" fmla="*/ 479425 h 762000"/>
                <a:gd name="connsiteX42" fmla="*/ 1558925 w 2587625"/>
                <a:gd name="connsiteY42" fmla="*/ 406400 h 762000"/>
                <a:gd name="connsiteX43" fmla="*/ 1612900 w 2587625"/>
                <a:gd name="connsiteY43" fmla="*/ 377825 h 762000"/>
                <a:gd name="connsiteX44" fmla="*/ 1597025 w 2587625"/>
                <a:gd name="connsiteY44" fmla="*/ 438150 h 762000"/>
                <a:gd name="connsiteX45" fmla="*/ 1692275 w 2587625"/>
                <a:gd name="connsiteY45" fmla="*/ 419100 h 762000"/>
                <a:gd name="connsiteX46" fmla="*/ 1749425 w 2587625"/>
                <a:gd name="connsiteY46" fmla="*/ 466725 h 762000"/>
                <a:gd name="connsiteX47" fmla="*/ 1809750 w 2587625"/>
                <a:gd name="connsiteY47" fmla="*/ 469900 h 762000"/>
                <a:gd name="connsiteX48" fmla="*/ 1870075 w 2587625"/>
                <a:gd name="connsiteY48" fmla="*/ 428625 h 762000"/>
                <a:gd name="connsiteX49" fmla="*/ 1901825 w 2587625"/>
                <a:gd name="connsiteY49" fmla="*/ 466725 h 762000"/>
                <a:gd name="connsiteX50" fmla="*/ 1911350 w 2587625"/>
                <a:gd name="connsiteY50" fmla="*/ 546100 h 762000"/>
                <a:gd name="connsiteX51" fmla="*/ 2019300 w 2587625"/>
                <a:gd name="connsiteY51" fmla="*/ 635000 h 762000"/>
                <a:gd name="connsiteX52" fmla="*/ 2051050 w 2587625"/>
                <a:gd name="connsiteY52" fmla="*/ 612775 h 762000"/>
                <a:gd name="connsiteX53" fmla="*/ 2057400 w 2587625"/>
                <a:gd name="connsiteY53" fmla="*/ 539750 h 762000"/>
                <a:gd name="connsiteX54" fmla="*/ 2085975 w 2587625"/>
                <a:gd name="connsiteY54" fmla="*/ 492125 h 762000"/>
                <a:gd name="connsiteX55" fmla="*/ 2089150 w 2587625"/>
                <a:gd name="connsiteY55" fmla="*/ 419100 h 762000"/>
                <a:gd name="connsiteX56" fmla="*/ 2051050 w 2587625"/>
                <a:gd name="connsiteY56" fmla="*/ 406400 h 762000"/>
                <a:gd name="connsiteX57" fmla="*/ 2003425 w 2587625"/>
                <a:gd name="connsiteY57" fmla="*/ 409575 h 762000"/>
                <a:gd name="connsiteX58" fmla="*/ 1981200 w 2587625"/>
                <a:gd name="connsiteY58" fmla="*/ 374650 h 762000"/>
                <a:gd name="connsiteX59" fmla="*/ 2025650 w 2587625"/>
                <a:gd name="connsiteY59" fmla="*/ 327025 h 762000"/>
                <a:gd name="connsiteX60" fmla="*/ 2038350 w 2587625"/>
                <a:gd name="connsiteY60" fmla="*/ 282575 h 762000"/>
                <a:gd name="connsiteX61" fmla="*/ 1987550 w 2587625"/>
                <a:gd name="connsiteY61" fmla="*/ 184150 h 762000"/>
                <a:gd name="connsiteX62" fmla="*/ 1920875 w 2587625"/>
                <a:gd name="connsiteY62" fmla="*/ 130175 h 762000"/>
                <a:gd name="connsiteX63" fmla="*/ 1876425 w 2587625"/>
                <a:gd name="connsiteY63" fmla="*/ 82550 h 762000"/>
                <a:gd name="connsiteX64" fmla="*/ 1978025 w 2587625"/>
                <a:gd name="connsiteY64" fmla="*/ 0 h 762000"/>
                <a:gd name="connsiteX65" fmla="*/ 2587625 w 2587625"/>
                <a:gd name="connsiteY65" fmla="*/ 158750 h 762000"/>
                <a:gd name="connsiteX0" fmla="*/ 0 w 2587625"/>
                <a:gd name="connsiteY0" fmla="*/ 740443 h 778543"/>
                <a:gd name="connsiteX1" fmla="*/ 57150 w 2587625"/>
                <a:gd name="connsiteY1" fmla="*/ 651543 h 778543"/>
                <a:gd name="connsiteX2" fmla="*/ 92075 w 2587625"/>
                <a:gd name="connsiteY2" fmla="*/ 651543 h 778543"/>
                <a:gd name="connsiteX3" fmla="*/ 92075 w 2587625"/>
                <a:gd name="connsiteY3" fmla="*/ 584868 h 778543"/>
                <a:gd name="connsiteX4" fmla="*/ 57150 w 2587625"/>
                <a:gd name="connsiteY4" fmla="*/ 568993 h 778543"/>
                <a:gd name="connsiteX5" fmla="*/ 34925 w 2587625"/>
                <a:gd name="connsiteY5" fmla="*/ 499143 h 778543"/>
                <a:gd name="connsiteX6" fmla="*/ 104775 w 2587625"/>
                <a:gd name="connsiteY6" fmla="*/ 524543 h 778543"/>
                <a:gd name="connsiteX7" fmla="*/ 158750 w 2587625"/>
                <a:gd name="connsiteY7" fmla="*/ 473743 h 778543"/>
                <a:gd name="connsiteX8" fmla="*/ 222250 w 2587625"/>
                <a:gd name="connsiteY8" fmla="*/ 476918 h 778543"/>
                <a:gd name="connsiteX9" fmla="*/ 203200 w 2587625"/>
                <a:gd name="connsiteY9" fmla="*/ 502318 h 778543"/>
                <a:gd name="connsiteX10" fmla="*/ 282575 w 2587625"/>
                <a:gd name="connsiteY10" fmla="*/ 530893 h 778543"/>
                <a:gd name="connsiteX11" fmla="*/ 285750 w 2587625"/>
                <a:gd name="connsiteY11" fmla="*/ 562643 h 778543"/>
                <a:gd name="connsiteX12" fmla="*/ 339725 w 2587625"/>
                <a:gd name="connsiteY12" fmla="*/ 600743 h 778543"/>
                <a:gd name="connsiteX13" fmla="*/ 339725 w 2587625"/>
                <a:gd name="connsiteY13" fmla="*/ 638843 h 778543"/>
                <a:gd name="connsiteX14" fmla="*/ 330200 w 2587625"/>
                <a:gd name="connsiteY14" fmla="*/ 686468 h 778543"/>
                <a:gd name="connsiteX15" fmla="*/ 400050 w 2587625"/>
                <a:gd name="connsiteY15" fmla="*/ 657893 h 778543"/>
                <a:gd name="connsiteX16" fmla="*/ 393700 w 2587625"/>
                <a:gd name="connsiteY16" fmla="*/ 737268 h 778543"/>
                <a:gd name="connsiteX17" fmla="*/ 390525 w 2587625"/>
                <a:gd name="connsiteY17" fmla="*/ 778543 h 778543"/>
                <a:gd name="connsiteX18" fmla="*/ 482600 w 2587625"/>
                <a:gd name="connsiteY18" fmla="*/ 718218 h 778543"/>
                <a:gd name="connsiteX19" fmla="*/ 530225 w 2587625"/>
                <a:gd name="connsiteY19" fmla="*/ 661068 h 778543"/>
                <a:gd name="connsiteX20" fmla="*/ 552450 w 2587625"/>
                <a:gd name="connsiteY20" fmla="*/ 578518 h 778543"/>
                <a:gd name="connsiteX21" fmla="*/ 536575 w 2587625"/>
                <a:gd name="connsiteY21" fmla="*/ 521368 h 778543"/>
                <a:gd name="connsiteX22" fmla="*/ 568325 w 2587625"/>
                <a:gd name="connsiteY22" fmla="*/ 483268 h 778543"/>
                <a:gd name="connsiteX23" fmla="*/ 587375 w 2587625"/>
                <a:gd name="connsiteY23" fmla="*/ 546768 h 778543"/>
                <a:gd name="connsiteX24" fmla="*/ 647700 w 2587625"/>
                <a:gd name="connsiteY24" fmla="*/ 521368 h 778543"/>
                <a:gd name="connsiteX25" fmla="*/ 676275 w 2587625"/>
                <a:gd name="connsiteY25" fmla="*/ 527718 h 778543"/>
                <a:gd name="connsiteX26" fmla="*/ 730250 w 2587625"/>
                <a:gd name="connsiteY26" fmla="*/ 572168 h 778543"/>
                <a:gd name="connsiteX27" fmla="*/ 796925 w 2587625"/>
                <a:gd name="connsiteY27" fmla="*/ 530893 h 778543"/>
                <a:gd name="connsiteX28" fmla="*/ 828675 w 2587625"/>
                <a:gd name="connsiteY28" fmla="*/ 562643 h 778543"/>
                <a:gd name="connsiteX29" fmla="*/ 796925 w 2587625"/>
                <a:gd name="connsiteY29" fmla="*/ 591218 h 778543"/>
                <a:gd name="connsiteX30" fmla="*/ 850900 w 2587625"/>
                <a:gd name="connsiteY30" fmla="*/ 645193 h 778543"/>
                <a:gd name="connsiteX31" fmla="*/ 898525 w 2587625"/>
                <a:gd name="connsiteY31" fmla="*/ 676943 h 778543"/>
                <a:gd name="connsiteX32" fmla="*/ 993775 w 2587625"/>
                <a:gd name="connsiteY32" fmla="*/ 648368 h 778543"/>
                <a:gd name="connsiteX33" fmla="*/ 1003300 w 2587625"/>
                <a:gd name="connsiteY33" fmla="*/ 667418 h 778543"/>
                <a:gd name="connsiteX34" fmla="*/ 1085850 w 2587625"/>
                <a:gd name="connsiteY34" fmla="*/ 642018 h 778543"/>
                <a:gd name="connsiteX35" fmla="*/ 1111250 w 2587625"/>
                <a:gd name="connsiteY35" fmla="*/ 578518 h 778543"/>
                <a:gd name="connsiteX36" fmla="*/ 1168400 w 2587625"/>
                <a:gd name="connsiteY36" fmla="*/ 575343 h 778543"/>
                <a:gd name="connsiteX37" fmla="*/ 1228725 w 2587625"/>
                <a:gd name="connsiteY37" fmla="*/ 511843 h 778543"/>
                <a:gd name="connsiteX38" fmla="*/ 1289050 w 2587625"/>
                <a:gd name="connsiteY38" fmla="*/ 534068 h 778543"/>
                <a:gd name="connsiteX39" fmla="*/ 1349375 w 2587625"/>
                <a:gd name="connsiteY39" fmla="*/ 540418 h 778543"/>
                <a:gd name="connsiteX40" fmla="*/ 1384300 w 2587625"/>
                <a:gd name="connsiteY40" fmla="*/ 502318 h 778543"/>
                <a:gd name="connsiteX41" fmla="*/ 1549400 w 2587625"/>
                <a:gd name="connsiteY41" fmla="*/ 495968 h 778543"/>
                <a:gd name="connsiteX42" fmla="*/ 1558925 w 2587625"/>
                <a:gd name="connsiteY42" fmla="*/ 422943 h 778543"/>
                <a:gd name="connsiteX43" fmla="*/ 1612900 w 2587625"/>
                <a:gd name="connsiteY43" fmla="*/ 394368 h 778543"/>
                <a:gd name="connsiteX44" fmla="*/ 1597025 w 2587625"/>
                <a:gd name="connsiteY44" fmla="*/ 454693 h 778543"/>
                <a:gd name="connsiteX45" fmla="*/ 1692275 w 2587625"/>
                <a:gd name="connsiteY45" fmla="*/ 435643 h 778543"/>
                <a:gd name="connsiteX46" fmla="*/ 1749425 w 2587625"/>
                <a:gd name="connsiteY46" fmla="*/ 483268 h 778543"/>
                <a:gd name="connsiteX47" fmla="*/ 1809750 w 2587625"/>
                <a:gd name="connsiteY47" fmla="*/ 486443 h 778543"/>
                <a:gd name="connsiteX48" fmla="*/ 1870075 w 2587625"/>
                <a:gd name="connsiteY48" fmla="*/ 445168 h 778543"/>
                <a:gd name="connsiteX49" fmla="*/ 1901825 w 2587625"/>
                <a:gd name="connsiteY49" fmla="*/ 483268 h 778543"/>
                <a:gd name="connsiteX50" fmla="*/ 1911350 w 2587625"/>
                <a:gd name="connsiteY50" fmla="*/ 562643 h 778543"/>
                <a:gd name="connsiteX51" fmla="*/ 2019300 w 2587625"/>
                <a:gd name="connsiteY51" fmla="*/ 651543 h 778543"/>
                <a:gd name="connsiteX52" fmla="*/ 2051050 w 2587625"/>
                <a:gd name="connsiteY52" fmla="*/ 629318 h 778543"/>
                <a:gd name="connsiteX53" fmla="*/ 2057400 w 2587625"/>
                <a:gd name="connsiteY53" fmla="*/ 556293 h 778543"/>
                <a:gd name="connsiteX54" fmla="*/ 2085975 w 2587625"/>
                <a:gd name="connsiteY54" fmla="*/ 508668 h 778543"/>
                <a:gd name="connsiteX55" fmla="*/ 2089150 w 2587625"/>
                <a:gd name="connsiteY55" fmla="*/ 435643 h 778543"/>
                <a:gd name="connsiteX56" fmla="*/ 2051050 w 2587625"/>
                <a:gd name="connsiteY56" fmla="*/ 422943 h 778543"/>
                <a:gd name="connsiteX57" fmla="*/ 2003425 w 2587625"/>
                <a:gd name="connsiteY57" fmla="*/ 426118 h 778543"/>
                <a:gd name="connsiteX58" fmla="*/ 1981200 w 2587625"/>
                <a:gd name="connsiteY58" fmla="*/ 391193 h 778543"/>
                <a:gd name="connsiteX59" fmla="*/ 2025650 w 2587625"/>
                <a:gd name="connsiteY59" fmla="*/ 343568 h 778543"/>
                <a:gd name="connsiteX60" fmla="*/ 2038350 w 2587625"/>
                <a:gd name="connsiteY60" fmla="*/ 299118 h 778543"/>
                <a:gd name="connsiteX61" fmla="*/ 1987550 w 2587625"/>
                <a:gd name="connsiteY61" fmla="*/ 200693 h 778543"/>
                <a:gd name="connsiteX62" fmla="*/ 1920875 w 2587625"/>
                <a:gd name="connsiteY62" fmla="*/ 146718 h 778543"/>
                <a:gd name="connsiteX63" fmla="*/ 1876425 w 2587625"/>
                <a:gd name="connsiteY63" fmla="*/ 99093 h 778543"/>
                <a:gd name="connsiteX64" fmla="*/ 1978025 w 2587625"/>
                <a:gd name="connsiteY64" fmla="*/ 16543 h 778543"/>
                <a:gd name="connsiteX65" fmla="*/ 2587625 w 2587625"/>
                <a:gd name="connsiteY65" fmla="*/ 175293 h 778543"/>
                <a:gd name="connsiteX0" fmla="*/ 0 w 2349500"/>
                <a:gd name="connsiteY0" fmla="*/ 798520 h 836620"/>
                <a:gd name="connsiteX1" fmla="*/ 57150 w 2349500"/>
                <a:gd name="connsiteY1" fmla="*/ 709620 h 836620"/>
                <a:gd name="connsiteX2" fmla="*/ 92075 w 2349500"/>
                <a:gd name="connsiteY2" fmla="*/ 709620 h 836620"/>
                <a:gd name="connsiteX3" fmla="*/ 92075 w 2349500"/>
                <a:gd name="connsiteY3" fmla="*/ 642945 h 836620"/>
                <a:gd name="connsiteX4" fmla="*/ 57150 w 2349500"/>
                <a:gd name="connsiteY4" fmla="*/ 627070 h 836620"/>
                <a:gd name="connsiteX5" fmla="*/ 34925 w 2349500"/>
                <a:gd name="connsiteY5" fmla="*/ 557220 h 836620"/>
                <a:gd name="connsiteX6" fmla="*/ 104775 w 2349500"/>
                <a:gd name="connsiteY6" fmla="*/ 582620 h 836620"/>
                <a:gd name="connsiteX7" fmla="*/ 158750 w 2349500"/>
                <a:gd name="connsiteY7" fmla="*/ 531820 h 836620"/>
                <a:gd name="connsiteX8" fmla="*/ 222250 w 2349500"/>
                <a:gd name="connsiteY8" fmla="*/ 534995 h 836620"/>
                <a:gd name="connsiteX9" fmla="*/ 203200 w 2349500"/>
                <a:gd name="connsiteY9" fmla="*/ 560395 h 836620"/>
                <a:gd name="connsiteX10" fmla="*/ 282575 w 2349500"/>
                <a:gd name="connsiteY10" fmla="*/ 588970 h 836620"/>
                <a:gd name="connsiteX11" fmla="*/ 285750 w 2349500"/>
                <a:gd name="connsiteY11" fmla="*/ 620720 h 836620"/>
                <a:gd name="connsiteX12" fmla="*/ 339725 w 2349500"/>
                <a:gd name="connsiteY12" fmla="*/ 658820 h 836620"/>
                <a:gd name="connsiteX13" fmla="*/ 339725 w 2349500"/>
                <a:gd name="connsiteY13" fmla="*/ 696920 h 836620"/>
                <a:gd name="connsiteX14" fmla="*/ 330200 w 2349500"/>
                <a:gd name="connsiteY14" fmla="*/ 744545 h 836620"/>
                <a:gd name="connsiteX15" fmla="*/ 400050 w 2349500"/>
                <a:gd name="connsiteY15" fmla="*/ 715970 h 836620"/>
                <a:gd name="connsiteX16" fmla="*/ 393700 w 2349500"/>
                <a:gd name="connsiteY16" fmla="*/ 795345 h 836620"/>
                <a:gd name="connsiteX17" fmla="*/ 390525 w 2349500"/>
                <a:gd name="connsiteY17" fmla="*/ 836620 h 836620"/>
                <a:gd name="connsiteX18" fmla="*/ 482600 w 2349500"/>
                <a:gd name="connsiteY18" fmla="*/ 776295 h 836620"/>
                <a:gd name="connsiteX19" fmla="*/ 530225 w 2349500"/>
                <a:gd name="connsiteY19" fmla="*/ 719145 h 836620"/>
                <a:gd name="connsiteX20" fmla="*/ 552450 w 2349500"/>
                <a:gd name="connsiteY20" fmla="*/ 636595 h 836620"/>
                <a:gd name="connsiteX21" fmla="*/ 536575 w 2349500"/>
                <a:gd name="connsiteY21" fmla="*/ 579445 h 836620"/>
                <a:gd name="connsiteX22" fmla="*/ 568325 w 2349500"/>
                <a:gd name="connsiteY22" fmla="*/ 541345 h 836620"/>
                <a:gd name="connsiteX23" fmla="*/ 587375 w 2349500"/>
                <a:gd name="connsiteY23" fmla="*/ 604845 h 836620"/>
                <a:gd name="connsiteX24" fmla="*/ 647700 w 2349500"/>
                <a:gd name="connsiteY24" fmla="*/ 579445 h 836620"/>
                <a:gd name="connsiteX25" fmla="*/ 676275 w 2349500"/>
                <a:gd name="connsiteY25" fmla="*/ 585795 h 836620"/>
                <a:gd name="connsiteX26" fmla="*/ 730250 w 2349500"/>
                <a:gd name="connsiteY26" fmla="*/ 630245 h 836620"/>
                <a:gd name="connsiteX27" fmla="*/ 796925 w 2349500"/>
                <a:gd name="connsiteY27" fmla="*/ 588970 h 836620"/>
                <a:gd name="connsiteX28" fmla="*/ 828675 w 2349500"/>
                <a:gd name="connsiteY28" fmla="*/ 620720 h 836620"/>
                <a:gd name="connsiteX29" fmla="*/ 796925 w 2349500"/>
                <a:gd name="connsiteY29" fmla="*/ 649295 h 836620"/>
                <a:gd name="connsiteX30" fmla="*/ 850900 w 2349500"/>
                <a:gd name="connsiteY30" fmla="*/ 703270 h 836620"/>
                <a:gd name="connsiteX31" fmla="*/ 898525 w 2349500"/>
                <a:gd name="connsiteY31" fmla="*/ 735020 h 836620"/>
                <a:gd name="connsiteX32" fmla="*/ 993775 w 2349500"/>
                <a:gd name="connsiteY32" fmla="*/ 706445 h 836620"/>
                <a:gd name="connsiteX33" fmla="*/ 1003300 w 2349500"/>
                <a:gd name="connsiteY33" fmla="*/ 725495 h 836620"/>
                <a:gd name="connsiteX34" fmla="*/ 1085850 w 2349500"/>
                <a:gd name="connsiteY34" fmla="*/ 700095 h 836620"/>
                <a:gd name="connsiteX35" fmla="*/ 1111250 w 2349500"/>
                <a:gd name="connsiteY35" fmla="*/ 636595 h 836620"/>
                <a:gd name="connsiteX36" fmla="*/ 1168400 w 2349500"/>
                <a:gd name="connsiteY36" fmla="*/ 633420 h 836620"/>
                <a:gd name="connsiteX37" fmla="*/ 1228725 w 2349500"/>
                <a:gd name="connsiteY37" fmla="*/ 569920 h 836620"/>
                <a:gd name="connsiteX38" fmla="*/ 1289050 w 2349500"/>
                <a:gd name="connsiteY38" fmla="*/ 592145 h 836620"/>
                <a:gd name="connsiteX39" fmla="*/ 1349375 w 2349500"/>
                <a:gd name="connsiteY39" fmla="*/ 598495 h 836620"/>
                <a:gd name="connsiteX40" fmla="*/ 1384300 w 2349500"/>
                <a:gd name="connsiteY40" fmla="*/ 560395 h 836620"/>
                <a:gd name="connsiteX41" fmla="*/ 1549400 w 2349500"/>
                <a:gd name="connsiteY41" fmla="*/ 554045 h 836620"/>
                <a:gd name="connsiteX42" fmla="*/ 1558925 w 2349500"/>
                <a:gd name="connsiteY42" fmla="*/ 481020 h 836620"/>
                <a:gd name="connsiteX43" fmla="*/ 1612900 w 2349500"/>
                <a:gd name="connsiteY43" fmla="*/ 452445 h 836620"/>
                <a:gd name="connsiteX44" fmla="*/ 1597025 w 2349500"/>
                <a:gd name="connsiteY44" fmla="*/ 512770 h 836620"/>
                <a:gd name="connsiteX45" fmla="*/ 1692275 w 2349500"/>
                <a:gd name="connsiteY45" fmla="*/ 493720 h 836620"/>
                <a:gd name="connsiteX46" fmla="*/ 1749425 w 2349500"/>
                <a:gd name="connsiteY46" fmla="*/ 541345 h 836620"/>
                <a:gd name="connsiteX47" fmla="*/ 1809750 w 2349500"/>
                <a:gd name="connsiteY47" fmla="*/ 544520 h 836620"/>
                <a:gd name="connsiteX48" fmla="*/ 1870075 w 2349500"/>
                <a:gd name="connsiteY48" fmla="*/ 503245 h 836620"/>
                <a:gd name="connsiteX49" fmla="*/ 1901825 w 2349500"/>
                <a:gd name="connsiteY49" fmla="*/ 541345 h 836620"/>
                <a:gd name="connsiteX50" fmla="*/ 1911350 w 2349500"/>
                <a:gd name="connsiteY50" fmla="*/ 620720 h 836620"/>
                <a:gd name="connsiteX51" fmla="*/ 2019300 w 2349500"/>
                <a:gd name="connsiteY51" fmla="*/ 709620 h 836620"/>
                <a:gd name="connsiteX52" fmla="*/ 2051050 w 2349500"/>
                <a:gd name="connsiteY52" fmla="*/ 687395 h 836620"/>
                <a:gd name="connsiteX53" fmla="*/ 2057400 w 2349500"/>
                <a:gd name="connsiteY53" fmla="*/ 614370 h 836620"/>
                <a:gd name="connsiteX54" fmla="*/ 2085975 w 2349500"/>
                <a:gd name="connsiteY54" fmla="*/ 566745 h 836620"/>
                <a:gd name="connsiteX55" fmla="*/ 2089150 w 2349500"/>
                <a:gd name="connsiteY55" fmla="*/ 493720 h 836620"/>
                <a:gd name="connsiteX56" fmla="*/ 2051050 w 2349500"/>
                <a:gd name="connsiteY56" fmla="*/ 481020 h 836620"/>
                <a:gd name="connsiteX57" fmla="*/ 2003425 w 2349500"/>
                <a:gd name="connsiteY57" fmla="*/ 484195 h 836620"/>
                <a:gd name="connsiteX58" fmla="*/ 1981200 w 2349500"/>
                <a:gd name="connsiteY58" fmla="*/ 449270 h 836620"/>
                <a:gd name="connsiteX59" fmla="*/ 2025650 w 2349500"/>
                <a:gd name="connsiteY59" fmla="*/ 401645 h 836620"/>
                <a:gd name="connsiteX60" fmla="*/ 2038350 w 2349500"/>
                <a:gd name="connsiteY60" fmla="*/ 357195 h 836620"/>
                <a:gd name="connsiteX61" fmla="*/ 1987550 w 2349500"/>
                <a:gd name="connsiteY61" fmla="*/ 258770 h 836620"/>
                <a:gd name="connsiteX62" fmla="*/ 1920875 w 2349500"/>
                <a:gd name="connsiteY62" fmla="*/ 204795 h 836620"/>
                <a:gd name="connsiteX63" fmla="*/ 1876425 w 2349500"/>
                <a:gd name="connsiteY63" fmla="*/ 157170 h 836620"/>
                <a:gd name="connsiteX64" fmla="*/ 1978025 w 2349500"/>
                <a:gd name="connsiteY64" fmla="*/ 74620 h 836620"/>
                <a:gd name="connsiteX65" fmla="*/ 2349500 w 2349500"/>
                <a:gd name="connsiteY65" fmla="*/ 26995 h 836620"/>
                <a:gd name="connsiteX0" fmla="*/ 0 w 2320925"/>
                <a:gd name="connsiteY0" fmla="*/ 798520 h 836620"/>
                <a:gd name="connsiteX1" fmla="*/ 57150 w 2320925"/>
                <a:gd name="connsiteY1" fmla="*/ 709620 h 836620"/>
                <a:gd name="connsiteX2" fmla="*/ 92075 w 2320925"/>
                <a:gd name="connsiteY2" fmla="*/ 709620 h 836620"/>
                <a:gd name="connsiteX3" fmla="*/ 92075 w 2320925"/>
                <a:gd name="connsiteY3" fmla="*/ 642945 h 836620"/>
                <a:gd name="connsiteX4" fmla="*/ 57150 w 2320925"/>
                <a:gd name="connsiteY4" fmla="*/ 627070 h 836620"/>
                <a:gd name="connsiteX5" fmla="*/ 34925 w 2320925"/>
                <a:gd name="connsiteY5" fmla="*/ 557220 h 836620"/>
                <a:gd name="connsiteX6" fmla="*/ 104775 w 2320925"/>
                <a:gd name="connsiteY6" fmla="*/ 582620 h 836620"/>
                <a:gd name="connsiteX7" fmla="*/ 158750 w 2320925"/>
                <a:gd name="connsiteY7" fmla="*/ 531820 h 836620"/>
                <a:gd name="connsiteX8" fmla="*/ 222250 w 2320925"/>
                <a:gd name="connsiteY8" fmla="*/ 534995 h 836620"/>
                <a:gd name="connsiteX9" fmla="*/ 203200 w 2320925"/>
                <a:gd name="connsiteY9" fmla="*/ 560395 h 836620"/>
                <a:gd name="connsiteX10" fmla="*/ 282575 w 2320925"/>
                <a:gd name="connsiteY10" fmla="*/ 588970 h 836620"/>
                <a:gd name="connsiteX11" fmla="*/ 285750 w 2320925"/>
                <a:gd name="connsiteY11" fmla="*/ 620720 h 836620"/>
                <a:gd name="connsiteX12" fmla="*/ 339725 w 2320925"/>
                <a:gd name="connsiteY12" fmla="*/ 658820 h 836620"/>
                <a:gd name="connsiteX13" fmla="*/ 339725 w 2320925"/>
                <a:gd name="connsiteY13" fmla="*/ 696920 h 836620"/>
                <a:gd name="connsiteX14" fmla="*/ 330200 w 2320925"/>
                <a:gd name="connsiteY14" fmla="*/ 744545 h 836620"/>
                <a:gd name="connsiteX15" fmla="*/ 400050 w 2320925"/>
                <a:gd name="connsiteY15" fmla="*/ 715970 h 836620"/>
                <a:gd name="connsiteX16" fmla="*/ 393700 w 2320925"/>
                <a:gd name="connsiteY16" fmla="*/ 795345 h 836620"/>
                <a:gd name="connsiteX17" fmla="*/ 390525 w 2320925"/>
                <a:gd name="connsiteY17" fmla="*/ 836620 h 836620"/>
                <a:gd name="connsiteX18" fmla="*/ 482600 w 2320925"/>
                <a:gd name="connsiteY18" fmla="*/ 776295 h 836620"/>
                <a:gd name="connsiteX19" fmla="*/ 530225 w 2320925"/>
                <a:gd name="connsiteY19" fmla="*/ 719145 h 836620"/>
                <a:gd name="connsiteX20" fmla="*/ 552450 w 2320925"/>
                <a:gd name="connsiteY20" fmla="*/ 636595 h 836620"/>
                <a:gd name="connsiteX21" fmla="*/ 536575 w 2320925"/>
                <a:gd name="connsiteY21" fmla="*/ 579445 h 836620"/>
                <a:gd name="connsiteX22" fmla="*/ 568325 w 2320925"/>
                <a:gd name="connsiteY22" fmla="*/ 541345 h 836620"/>
                <a:gd name="connsiteX23" fmla="*/ 587375 w 2320925"/>
                <a:gd name="connsiteY23" fmla="*/ 604845 h 836620"/>
                <a:gd name="connsiteX24" fmla="*/ 647700 w 2320925"/>
                <a:gd name="connsiteY24" fmla="*/ 579445 h 836620"/>
                <a:gd name="connsiteX25" fmla="*/ 676275 w 2320925"/>
                <a:gd name="connsiteY25" fmla="*/ 585795 h 836620"/>
                <a:gd name="connsiteX26" fmla="*/ 730250 w 2320925"/>
                <a:gd name="connsiteY26" fmla="*/ 630245 h 836620"/>
                <a:gd name="connsiteX27" fmla="*/ 796925 w 2320925"/>
                <a:gd name="connsiteY27" fmla="*/ 588970 h 836620"/>
                <a:gd name="connsiteX28" fmla="*/ 828675 w 2320925"/>
                <a:gd name="connsiteY28" fmla="*/ 620720 h 836620"/>
                <a:gd name="connsiteX29" fmla="*/ 796925 w 2320925"/>
                <a:gd name="connsiteY29" fmla="*/ 649295 h 836620"/>
                <a:gd name="connsiteX30" fmla="*/ 850900 w 2320925"/>
                <a:gd name="connsiteY30" fmla="*/ 703270 h 836620"/>
                <a:gd name="connsiteX31" fmla="*/ 898525 w 2320925"/>
                <a:gd name="connsiteY31" fmla="*/ 735020 h 836620"/>
                <a:gd name="connsiteX32" fmla="*/ 993775 w 2320925"/>
                <a:gd name="connsiteY32" fmla="*/ 706445 h 836620"/>
                <a:gd name="connsiteX33" fmla="*/ 1003300 w 2320925"/>
                <a:gd name="connsiteY33" fmla="*/ 725495 h 836620"/>
                <a:gd name="connsiteX34" fmla="*/ 1085850 w 2320925"/>
                <a:gd name="connsiteY34" fmla="*/ 700095 h 836620"/>
                <a:gd name="connsiteX35" fmla="*/ 1111250 w 2320925"/>
                <a:gd name="connsiteY35" fmla="*/ 636595 h 836620"/>
                <a:gd name="connsiteX36" fmla="*/ 1168400 w 2320925"/>
                <a:gd name="connsiteY36" fmla="*/ 633420 h 836620"/>
                <a:gd name="connsiteX37" fmla="*/ 1228725 w 2320925"/>
                <a:gd name="connsiteY37" fmla="*/ 569920 h 836620"/>
                <a:gd name="connsiteX38" fmla="*/ 1289050 w 2320925"/>
                <a:gd name="connsiteY38" fmla="*/ 592145 h 836620"/>
                <a:gd name="connsiteX39" fmla="*/ 1349375 w 2320925"/>
                <a:gd name="connsiteY39" fmla="*/ 598495 h 836620"/>
                <a:gd name="connsiteX40" fmla="*/ 1384300 w 2320925"/>
                <a:gd name="connsiteY40" fmla="*/ 560395 h 836620"/>
                <a:gd name="connsiteX41" fmla="*/ 1549400 w 2320925"/>
                <a:gd name="connsiteY41" fmla="*/ 554045 h 836620"/>
                <a:gd name="connsiteX42" fmla="*/ 1558925 w 2320925"/>
                <a:gd name="connsiteY42" fmla="*/ 481020 h 836620"/>
                <a:gd name="connsiteX43" fmla="*/ 1612900 w 2320925"/>
                <a:gd name="connsiteY43" fmla="*/ 452445 h 836620"/>
                <a:gd name="connsiteX44" fmla="*/ 1597025 w 2320925"/>
                <a:gd name="connsiteY44" fmla="*/ 512770 h 836620"/>
                <a:gd name="connsiteX45" fmla="*/ 1692275 w 2320925"/>
                <a:gd name="connsiteY45" fmla="*/ 493720 h 836620"/>
                <a:gd name="connsiteX46" fmla="*/ 1749425 w 2320925"/>
                <a:gd name="connsiteY46" fmla="*/ 541345 h 836620"/>
                <a:gd name="connsiteX47" fmla="*/ 1809750 w 2320925"/>
                <a:gd name="connsiteY47" fmla="*/ 544520 h 836620"/>
                <a:gd name="connsiteX48" fmla="*/ 1870075 w 2320925"/>
                <a:gd name="connsiteY48" fmla="*/ 503245 h 836620"/>
                <a:gd name="connsiteX49" fmla="*/ 1901825 w 2320925"/>
                <a:gd name="connsiteY49" fmla="*/ 541345 h 836620"/>
                <a:gd name="connsiteX50" fmla="*/ 1911350 w 2320925"/>
                <a:gd name="connsiteY50" fmla="*/ 620720 h 836620"/>
                <a:gd name="connsiteX51" fmla="*/ 2019300 w 2320925"/>
                <a:gd name="connsiteY51" fmla="*/ 709620 h 836620"/>
                <a:gd name="connsiteX52" fmla="*/ 2051050 w 2320925"/>
                <a:gd name="connsiteY52" fmla="*/ 687395 h 836620"/>
                <a:gd name="connsiteX53" fmla="*/ 2057400 w 2320925"/>
                <a:gd name="connsiteY53" fmla="*/ 614370 h 836620"/>
                <a:gd name="connsiteX54" fmla="*/ 2085975 w 2320925"/>
                <a:gd name="connsiteY54" fmla="*/ 566745 h 836620"/>
                <a:gd name="connsiteX55" fmla="*/ 2089150 w 2320925"/>
                <a:gd name="connsiteY55" fmla="*/ 493720 h 836620"/>
                <a:gd name="connsiteX56" fmla="*/ 2051050 w 2320925"/>
                <a:gd name="connsiteY56" fmla="*/ 481020 h 836620"/>
                <a:gd name="connsiteX57" fmla="*/ 2003425 w 2320925"/>
                <a:gd name="connsiteY57" fmla="*/ 484195 h 836620"/>
                <a:gd name="connsiteX58" fmla="*/ 1981200 w 2320925"/>
                <a:gd name="connsiteY58" fmla="*/ 449270 h 836620"/>
                <a:gd name="connsiteX59" fmla="*/ 2025650 w 2320925"/>
                <a:gd name="connsiteY59" fmla="*/ 401645 h 836620"/>
                <a:gd name="connsiteX60" fmla="*/ 2038350 w 2320925"/>
                <a:gd name="connsiteY60" fmla="*/ 357195 h 836620"/>
                <a:gd name="connsiteX61" fmla="*/ 1987550 w 2320925"/>
                <a:gd name="connsiteY61" fmla="*/ 258770 h 836620"/>
                <a:gd name="connsiteX62" fmla="*/ 1920875 w 2320925"/>
                <a:gd name="connsiteY62" fmla="*/ 204795 h 836620"/>
                <a:gd name="connsiteX63" fmla="*/ 1876425 w 2320925"/>
                <a:gd name="connsiteY63" fmla="*/ 157170 h 836620"/>
                <a:gd name="connsiteX64" fmla="*/ 1978025 w 2320925"/>
                <a:gd name="connsiteY64" fmla="*/ 74620 h 836620"/>
                <a:gd name="connsiteX65" fmla="*/ 2320925 w 2320925"/>
                <a:gd name="connsiteY65" fmla="*/ 26995 h 836620"/>
                <a:gd name="connsiteX0" fmla="*/ 0 w 2089150"/>
                <a:gd name="connsiteY0" fmla="*/ 723900 h 762000"/>
                <a:gd name="connsiteX1" fmla="*/ 57150 w 2089150"/>
                <a:gd name="connsiteY1" fmla="*/ 635000 h 762000"/>
                <a:gd name="connsiteX2" fmla="*/ 92075 w 2089150"/>
                <a:gd name="connsiteY2" fmla="*/ 635000 h 762000"/>
                <a:gd name="connsiteX3" fmla="*/ 92075 w 2089150"/>
                <a:gd name="connsiteY3" fmla="*/ 568325 h 762000"/>
                <a:gd name="connsiteX4" fmla="*/ 57150 w 2089150"/>
                <a:gd name="connsiteY4" fmla="*/ 552450 h 762000"/>
                <a:gd name="connsiteX5" fmla="*/ 34925 w 2089150"/>
                <a:gd name="connsiteY5" fmla="*/ 482600 h 762000"/>
                <a:gd name="connsiteX6" fmla="*/ 104775 w 2089150"/>
                <a:gd name="connsiteY6" fmla="*/ 508000 h 762000"/>
                <a:gd name="connsiteX7" fmla="*/ 158750 w 2089150"/>
                <a:gd name="connsiteY7" fmla="*/ 457200 h 762000"/>
                <a:gd name="connsiteX8" fmla="*/ 222250 w 2089150"/>
                <a:gd name="connsiteY8" fmla="*/ 460375 h 762000"/>
                <a:gd name="connsiteX9" fmla="*/ 203200 w 2089150"/>
                <a:gd name="connsiteY9" fmla="*/ 485775 h 762000"/>
                <a:gd name="connsiteX10" fmla="*/ 282575 w 2089150"/>
                <a:gd name="connsiteY10" fmla="*/ 514350 h 762000"/>
                <a:gd name="connsiteX11" fmla="*/ 285750 w 2089150"/>
                <a:gd name="connsiteY11" fmla="*/ 546100 h 762000"/>
                <a:gd name="connsiteX12" fmla="*/ 339725 w 2089150"/>
                <a:gd name="connsiteY12" fmla="*/ 584200 h 762000"/>
                <a:gd name="connsiteX13" fmla="*/ 339725 w 2089150"/>
                <a:gd name="connsiteY13" fmla="*/ 622300 h 762000"/>
                <a:gd name="connsiteX14" fmla="*/ 330200 w 2089150"/>
                <a:gd name="connsiteY14" fmla="*/ 669925 h 762000"/>
                <a:gd name="connsiteX15" fmla="*/ 400050 w 2089150"/>
                <a:gd name="connsiteY15" fmla="*/ 641350 h 762000"/>
                <a:gd name="connsiteX16" fmla="*/ 393700 w 2089150"/>
                <a:gd name="connsiteY16" fmla="*/ 720725 h 762000"/>
                <a:gd name="connsiteX17" fmla="*/ 390525 w 2089150"/>
                <a:gd name="connsiteY17" fmla="*/ 762000 h 762000"/>
                <a:gd name="connsiteX18" fmla="*/ 482600 w 2089150"/>
                <a:gd name="connsiteY18" fmla="*/ 701675 h 762000"/>
                <a:gd name="connsiteX19" fmla="*/ 530225 w 2089150"/>
                <a:gd name="connsiteY19" fmla="*/ 644525 h 762000"/>
                <a:gd name="connsiteX20" fmla="*/ 552450 w 2089150"/>
                <a:gd name="connsiteY20" fmla="*/ 561975 h 762000"/>
                <a:gd name="connsiteX21" fmla="*/ 536575 w 2089150"/>
                <a:gd name="connsiteY21" fmla="*/ 504825 h 762000"/>
                <a:gd name="connsiteX22" fmla="*/ 568325 w 2089150"/>
                <a:gd name="connsiteY22" fmla="*/ 466725 h 762000"/>
                <a:gd name="connsiteX23" fmla="*/ 587375 w 2089150"/>
                <a:gd name="connsiteY23" fmla="*/ 530225 h 762000"/>
                <a:gd name="connsiteX24" fmla="*/ 647700 w 2089150"/>
                <a:gd name="connsiteY24" fmla="*/ 504825 h 762000"/>
                <a:gd name="connsiteX25" fmla="*/ 676275 w 2089150"/>
                <a:gd name="connsiteY25" fmla="*/ 511175 h 762000"/>
                <a:gd name="connsiteX26" fmla="*/ 730250 w 2089150"/>
                <a:gd name="connsiteY26" fmla="*/ 555625 h 762000"/>
                <a:gd name="connsiteX27" fmla="*/ 796925 w 2089150"/>
                <a:gd name="connsiteY27" fmla="*/ 514350 h 762000"/>
                <a:gd name="connsiteX28" fmla="*/ 828675 w 2089150"/>
                <a:gd name="connsiteY28" fmla="*/ 546100 h 762000"/>
                <a:gd name="connsiteX29" fmla="*/ 796925 w 2089150"/>
                <a:gd name="connsiteY29" fmla="*/ 574675 h 762000"/>
                <a:gd name="connsiteX30" fmla="*/ 850900 w 2089150"/>
                <a:gd name="connsiteY30" fmla="*/ 628650 h 762000"/>
                <a:gd name="connsiteX31" fmla="*/ 898525 w 2089150"/>
                <a:gd name="connsiteY31" fmla="*/ 660400 h 762000"/>
                <a:gd name="connsiteX32" fmla="*/ 993775 w 2089150"/>
                <a:gd name="connsiteY32" fmla="*/ 631825 h 762000"/>
                <a:gd name="connsiteX33" fmla="*/ 1003300 w 2089150"/>
                <a:gd name="connsiteY33" fmla="*/ 650875 h 762000"/>
                <a:gd name="connsiteX34" fmla="*/ 1085850 w 2089150"/>
                <a:gd name="connsiteY34" fmla="*/ 625475 h 762000"/>
                <a:gd name="connsiteX35" fmla="*/ 1111250 w 2089150"/>
                <a:gd name="connsiteY35" fmla="*/ 561975 h 762000"/>
                <a:gd name="connsiteX36" fmla="*/ 1168400 w 2089150"/>
                <a:gd name="connsiteY36" fmla="*/ 558800 h 762000"/>
                <a:gd name="connsiteX37" fmla="*/ 1228725 w 2089150"/>
                <a:gd name="connsiteY37" fmla="*/ 495300 h 762000"/>
                <a:gd name="connsiteX38" fmla="*/ 1289050 w 2089150"/>
                <a:gd name="connsiteY38" fmla="*/ 517525 h 762000"/>
                <a:gd name="connsiteX39" fmla="*/ 1349375 w 2089150"/>
                <a:gd name="connsiteY39" fmla="*/ 523875 h 762000"/>
                <a:gd name="connsiteX40" fmla="*/ 1384300 w 2089150"/>
                <a:gd name="connsiteY40" fmla="*/ 485775 h 762000"/>
                <a:gd name="connsiteX41" fmla="*/ 1549400 w 2089150"/>
                <a:gd name="connsiteY41" fmla="*/ 479425 h 762000"/>
                <a:gd name="connsiteX42" fmla="*/ 1558925 w 2089150"/>
                <a:gd name="connsiteY42" fmla="*/ 406400 h 762000"/>
                <a:gd name="connsiteX43" fmla="*/ 1612900 w 2089150"/>
                <a:gd name="connsiteY43" fmla="*/ 377825 h 762000"/>
                <a:gd name="connsiteX44" fmla="*/ 1597025 w 2089150"/>
                <a:gd name="connsiteY44" fmla="*/ 438150 h 762000"/>
                <a:gd name="connsiteX45" fmla="*/ 1692275 w 2089150"/>
                <a:gd name="connsiteY45" fmla="*/ 419100 h 762000"/>
                <a:gd name="connsiteX46" fmla="*/ 1749425 w 2089150"/>
                <a:gd name="connsiteY46" fmla="*/ 466725 h 762000"/>
                <a:gd name="connsiteX47" fmla="*/ 1809750 w 2089150"/>
                <a:gd name="connsiteY47" fmla="*/ 469900 h 762000"/>
                <a:gd name="connsiteX48" fmla="*/ 1870075 w 2089150"/>
                <a:gd name="connsiteY48" fmla="*/ 428625 h 762000"/>
                <a:gd name="connsiteX49" fmla="*/ 1901825 w 2089150"/>
                <a:gd name="connsiteY49" fmla="*/ 466725 h 762000"/>
                <a:gd name="connsiteX50" fmla="*/ 1911350 w 2089150"/>
                <a:gd name="connsiteY50" fmla="*/ 546100 h 762000"/>
                <a:gd name="connsiteX51" fmla="*/ 2019300 w 2089150"/>
                <a:gd name="connsiteY51" fmla="*/ 635000 h 762000"/>
                <a:gd name="connsiteX52" fmla="*/ 2051050 w 2089150"/>
                <a:gd name="connsiteY52" fmla="*/ 612775 h 762000"/>
                <a:gd name="connsiteX53" fmla="*/ 2057400 w 2089150"/>
                <a:gd name="connsiteY53" fmla="*/ 539750 h 762000"/>
                <a:gd name="connsiteX54" fmla="*/ 2085975 w 2089150"/>
                <a:gd name="connsiteY54" fmla="*/ 492125 h 762000"/>
                <a:gd name="connsiteX55" fmla="*/ 2089150 w 2089150"/>
                <a:gd name="connsiteY55" fmla="*/ 419100 h 762000"/>
                <a:gd name="connsiteX56" fmla="*/ 2051050 w 2089150"/>
                <a:gd name="connsiteY56" fmla="*/ 406400 h 762000"/>
                <a:gd name="connsiteX57" fmla="*/ 2003425 w 2089150"/>
                <a:gd name="connsiteY57" fmla="*/ 409575 h 762000"/>
                <a:gd name="connsiteX58" fmla="*/ 1981200 w 2089150"/>
                <a:gd name="connsiteY58" fmla="*/ 374650 h 762000"/>
                <a:gd name="connsiteX59" fmla="*/ 2025650 w 2089150"/>
                <a:gd name="connsiteY59" fmla="*/ 327025 h 762000"/>
                <a:gd name="connsiteX60" fmla="*/ 2038350 w 2089150"/>
                <a:gd name="connsiteY60" fmla="*/ 282575 h 762000"/>
                <a:gd name="connsiteX61" fmla="*/ 1987550 w 2089150"/>
                <a:gd name="connsiteY61" fmla="*/ 184150 h 762000"/>
                <a:gd name="connsiteX62" fmla="*/ 1920875 w 2089150"/>
                <a:gd name="connsiteY62" fmla="*/ 130175 h 762000"/>
                <a:gd name="connsiteX63" fmla="*/ 1876425 w 2089150"/>
                <a:gd name="connsiteY63" fmla="*/ 82550 h 762000"/>
                <a:gd name="connsiteX64" fmla="*/ 1978025 w 2089150"/>
                <a:gd name="connsiteY64" fmla="*/ 0 h 762000"/>
                <a:gd name="connsiteX0" fmla="*/ 0 w 2089150"/>
                <a:gd name="connsiteY0" fmla="*/ 728458 h 766558"/>
                <a:gd name="connsiteX1" fmla="*/ 57150 w 2089150"/>
                <a:gd name="connsiteY1" fmla="*/ 639558 h 766558"/>
                <a:gd name="connsiteX2" fmla="*/ 92075 w 2089150"/>
                <a:gd name="connsiteY2" fmla="*/ 639558 h 766558"/>
                <a:gd name="connsiteX3" fmla="*/ 92075 w 2089150"/>
                <a:gd name="connsiteY3" fmla="*/ 572883 h 766558"/>
                <a:gd name="connsiteX4" fmla="*/ 57150 w 2089150"/>
                <a:gd name="connsiteY4" fmla="*/ 557008 h 766558"/>
                <a:gd name="connsiteX5" fmla="*/ 34925 w 2089150"/>
                <a:gd name="connsiteY5" fmla="*/ 487158 h 766558"/>
                <a:gd name="connsiteX6" fmla="*/ 104775 w 2089150"/>
                <a:gd name="connsiteY6" fmla="*/ 512558 h 766558"/>
                <a:gd name="connsiteX7" fmla="*/ 158750 w 2089150"/>
                <a:gd name="connsiteY7" fmla="*/ 461758 h 766558"/>
                <a:gd name="connsiteX8" fmla="*/ 222250 w 2089150"/>
                <a:gd name="connsiteY8" fmla="*/ 464933 h 766558"/>
                <a:gd name="connsiteX9" fmla="*/ 203200 w 2089150"/>
                <a:gd name="connsiteY9" fmla="*/ 490333 h 766558"/>
                <a:gd name="connsiteX10" fmla="*/ 282575 w 2089150"/>
                <a:gd name="connsiteY10" fmla="*/ 518908 h 766558"/>
                <a:gd name="connsiteX11" fmla="*/ 285750 w 2089150"/>
                <a:gd name="connsiteY11" fmla="*/ 550658 h 766558"/>
                <a:gd name="connsiteX12" fmla="*/ 339725 w 2089150"/>
                <a:gd name="connsiteY12" fmla="*/ 588758 h 766558"/>
                <a:gd name="connsiteX13" fmla="*/ 339725 w 2089150"/>
                <a:gd name="connsiteY13" fmla="*/ 626858 h 766558"/>
                <a:gd name="connsiteX14" fmla="*/ 330200 w 2089150"/>
                <a:gd name="connsiteY14" fmla="*/ 674483 h 766558"/>
                <a:gd name="connsiteX15" fmla="*/ 400050 w 2089150"/>
                <a:gd name="connsiteY15" fmla="*/ 645908 h 766558"/>
                <a:gd name="connsiteX16" fmla="*/ 393700 w 2089150"/>
                <a:gd name="connsiteY16" fmla="*/ 725283 h 766558"/>
                <a:gd name="connsiteX17" fmla="*/ 390525 w 2089150"/>
                <a:gd name="connsiteY17" fmla="*/ 766558 h 766558"/>
                <a:gd name="connsiteX18" fmla="*/ 482600 w 2089150"/>
                <a:gd name="connsiteY18" fmla="*/ 706233 h 766558"/>
                <a:gd name="connsiteX19" fmla="*/ 530225 w 2089150"/>
                <a:gd name="connsiteY19" fmla="*/ 649083 h 766558"/>
                <a:gd name="connsiteX20" fmla="*/ 552450 w 2089150"/>
                <a:gd name="connsiteY20" fmla="*/ 566533 h 766558"/>
                <a:gd name="connsiteX21" fmla="*/ 536575 w 2089150"/>
                <a:gd name="connsiteY21" fmla="*/ 509383 h 766558"/>
                <a:gd name="connsiteX22" fmla="*/ 568325 w 2089150"/>
                <a:gd name="connsiteY22" fmla="*/ 471283 h 766558"/>
                <a:gd name="connsiteX23" fmla="*/ 587375 w 2089150"/>
                <a:gd name="connsiteY23" fmla="*/ 534783 h 766558"/>
                <a:gd name="connsiteX24" fmla="*/ 647700 w 2089150"/>
                <a:gd name="connsiteY24" fmla="*/ 509383 h 766558"/>
                <a:gd name="connsiteX25" fmla="*/ 676275 w 2089150"/>
                <a:gd name="connsiteY25" fmla="*/ 515733 h 766558"/>
                <a:gd name="connsiteX26" fmla="*/ 730250 w 2089150"/>
                <a:gd name="connsiteY26" fmla="*/ 560183 h 766558"/>
                <a:gd name="connsiteX27" fmla="*/ 796925 w 2089150"/>
                <a:gd name="connsiteY27" fmla="*/ 518908 h 766558"/>
                <a:gd name="connsiteX28" fmla="*/ 828675 w 2089150"/>
                <a:gd name="connsiteY28" fmla="*/ 550658 h 766558"/>
                <a:gd name="connsiteX29" fmla="*/ 796925 w 2089150"/>
                <a:gd name="connsiteY29" fmla="*/ 579233 h 766558"/>
                <a:gd name="connsiteX30" fmla="*/ 850900 w 2089150"/>
                <a:gd name="connsiteY30" fmla="*/ 633208 h 766558"/>
                <a:gd name="connsiteX31" fmla="*/ 898525 w 2089150"/>
                <a:gd name="connsiteY31" fmla="*/ 664958 h 766558"/>
                <a:gd name="connsiteX32" fmla="*/ 993775 w 2089150"/>
                <a:gd name="connsiteY32" fmla="*/ 636383 h 766558"/>
                <a:gd name="connsiteX33" fmla="*/ 1003300 w 2089150"/>
                <a:gd name="connsiteY33" fmla="*/ 655433 h 766558"/>
                <a:gd name="connsiteX34" fmla="*/ 1085850 w 2089150"/>
                <a:gd name="connsiteY34" fmla="*/ 630033 h 766558"/>
                <a:gd name="connsiteX35" fmla="*/ 1111250 w 2089150"/>
                <a:gd name="connsiteY35" fmla="*/ 566533 h 766558"/>
                <a:gd name="connsiteX36" fmla="*/ 1168400 w 2089150"/>
                <a:gd name="connsiteY36" fmla="*/ 563358 h 766558"/>
                <a:gd name="connsiteX37" fmla="*/ 1228725 w 2089150"/>
                <a:gd name="connsiteY37" fmla="*/ 499858 h 766558"/>
                <a:gd name="connsiteX38" fmla="*/ 1289050 w 2089150"/>
                <a:gd name="connsiteY38" fmla="*/ 522083 h 766558"/>
                <a:gd name="connsiteX39" fmla="*/ 1349375 w 2089150"/>
                <a:gd name="connsiteY39" fmla="*/ 528433 h 766558"/>
                <a:gd name="connsiteX40" fmla="*/ 1384300 w 2089150"/>
                <a:gd name="connsiteY40" fmla="*/ 490333 h 766558"/>
                <a:gd name="connsiteX41" fmla="*/ 1549400 w 2089150"/>
                <a:gd name="connsiteY41" fmla="*/ 483983 h 766558"/>
                <a:gd name="connsiteX42" fmla="*/ 1558925 w 2089150"/>
                <a:gd name="connsiteY42" fmla="*/ 410958 h 766558"/>
                <a:gd name="connsiteX43" fmla="*/ 1612900 w 2089150"/>
                <a:gd name="connsiteY43" fmla="*/ 382383 h 766558"/>
                <a:gd name="connsiteX44" fmla="*/ 1597025 w 2089150"/>
                <a:gd name="connsiteY44" fmla="*/ 442708 h 766558"/>
                <a:gd name="connsiteX45" fmla="*/ 1692275 w 2089150"/>
                <a:gd name="connsiteY45" fmla="*/ 423658 h 766558"/>
                <a:gd name="connsiteX46" fmla="*/ 1749425 w 2089150"/>
                <a:gd name="connsiteY46" fmla="*/ 471283 h 766558"/>
                <a:gd name="connsiteX47" fmla="*/ 1809750 w 2089150"/>
                <a:gd name="connsiteY47" fmla="*/ 474458 h 766558"/>
                <a:gd name="connsiteX48" fmla="*/ 1870075 w 2089150"/>
                <a:gd name="connsiteY48" fmla="*/ 433183 h 766558"/>
                <a:gd name="connsiteX49" fmla="*/ 1901825 w 2089150"/>
                <a:gd name="connsiteY49" fmla="*/ 471283 h 766558"/>
                <a:gd name="connsiteX50" fmla="*/ 1911350 w 2089150"/>
                <a:gd name="connsiteY50" fmla="*/ 550658 h 766558"/>
                <a:gd name="connsiteX51" fmla="*/ 2019300 w 2089150"/>
                <a:gd name="connsiteY51" fmla="*/ 639558 h 766558"/>
                <a:gd name="connsiteX52" fmla="*/ 2051050 w 2089150"/>
                <a:gd name="connsiteY52" fmla="*/ 617333 h 766558"/>
                <a:gd name="connsiteX53" fmla="*/ 2057400 w 2089150"/>
                <a:gd name="connsiteY53" fmla="*/ 544308 h 766558"/>
                <a:gd name="connsiteX54" fmla="*/ 2085975 w 2089150"/>
                <a:gd name="connsiteY54" fmla="*/ 496683 h 766558"/>
                <a:gd name="connsiteX55" fmla="*/ 2089150 w 2089150"/>
                <a:gd name="connsiteY55" fmla="*/ 423658 h 766558"/>
                <a:gd name="connsiteX56" fmla="*/ 2051050 w 2089150"/>
                <a:gd name="connsiteY56" fmla="*/ 410958 h 766558"/>
                <a:gd name="connsiteX57" fmla="*/ 2003425 w 2089150"/>
                <a:gd name="connsiteY57" fmla="*/ 414133 h 766558"/>
                <a:gd name="connsiteX58" fmla="*/ 1981200 w 2089150"/>
                <a:gd name="connsiteY58" fmla="*/ 379208 h 766558"/>
                <a:gd name="connsiteX59" fmla="*/ 2025650 w 2089150"/>
                <a:gd name="connsiteY59" fmla="*/ 331583 h 766558"/>
                <a:gd name="connsiteX60" fmla="*/ 2038350 w 2089150"/>
                <a:gd name="connsiteY60" fmla="*/ 287133 h 766558"/>
                <a:gd name="connsiteX61" fmla="*/ 1987550 w 2089150"/>
                <a:gd name="connsiteY61" fmla="*/ 188708 h 766558"/>
                <a:gd name="connsiteX62" fmla="*/ 1920875 w 2089150"/>
                <a:gd name="connsiteY62" fmla="*/ 134733 h 766558"/>
                <a:gd name="connsiteX63" fmla="*/ 1876425 w 2089150"/>
                <a:gd name="connsiteY63" fmla="*/ 87108 h 766558"/>
                <a:gd name="connsiteX64" fmla="*/ 1978025 w 2089150"/>
                <a:gd name="connsiteY64" fmla="*/ 4558 h 766558"/>
                <a:gd name="connsiteX65" fmla="*/ 1984376 w 2089150"/>
                <a:gd name="connsiteY65" fmla="*/ 10909 h 766558"/>
                <a:gd name="connsiteX0" fmla="*/ 0 w 2105026"/>
                <a:gd name="connsiteY0" fmla="*/ 803293 h 841393"/>
                <a:gd name="connsiteX1" fmla="*/ 57150 w 2105026"/>
                <a:gd name="connsiteY1" fmla="*/ 714393 h 841393"/>
                <a:gd name="connsiteX2" fmla="*/ 92075 w 2105026"/>
                <a:gd name="connsiteY2" fmla="*/ 714393 h 841393"/>
                <a:gd name="connsiteX3" fmla="*/ 92075 w 2105026"/>
                <a:gd name="connsiteY3" fmla="*/ 647718 h 841393"/>
                <a:gd name="connsiteX4" fmla="*/ 57150 w 2105026"/>
                <a:gd name="connsiteY4" fmla="*/ 631843 h 841393"/>
                <a:gd name="connsiteX5" fmla="*/ 34925 w 2105026"/>
                <a:gd name="connsiteY5" fmla="*/ 561993 h 841393"/>
                <a:gd name="connsiteX6" fmla="*/ 104775 w 2105026"/>
                <a:gd name="connsiteY6" fmla="*/ 587393 h 841393"/>
                <a:gd name="connsiteX7" fmla="*/ 158750 w 2105026"/>
                <a:gd name="connsiteY7" fmla="*/ 536593 h 841393"/>
                <a:gd name="connsiteX8" fmla="*/ 222250 w 2105026"/>
                <a:gd name="connsiteY8" fmla="*/ 539768 h 841393"/>
                <a:gd name="connsiteX9" fmla="*/ 203200 w 2105026"/>
                <a:gd name="connsiteY9" fmla="*/ 565168 h 841393"/>
                <a:gd name="connsiteX10" fmla="*/ 282575 w 2105026"/>
                <a:gd name="connsiteY10" fmla="*/ 593743 h 841393"/>
                <a:gd name="connsiteX11" fmla="*/ 285750 w 2105026"/>
                <a:gd name="connsiteY11" fmla="*/ 625493 h 841393"/>
                <a:gd name="connsiteX12" fmla="*/ 339725 w 2105026"/>
                <a:gd name="connsiteY12" fmla="*/ 663593 h 841393"/>
                <a:gd name="connsiteX13" fmla="*/ 339725 w 2105026"/>
                <a:gd name="connsiteY13" fmla="*/ 701693 h 841393"/>
                <a:gd name="connsiteX14" fmla="*/ 330200 w 2105026"/>
                <a:gd name="connsiteY14" fmla="*/ 749318 h 841393"/>
                <a:gd name="connsiteX15" fmla="*/ 400050 w 2105026"/>
                <a:gd name="connsiteY15" fmla="*/ 720743 h 841393"/>
                <a:gd name="connsiteX16" fmla="*/ 393700 w 2105026"/>
                <a:gd name="connsiteY16" fmla="*/ 800118 h 841393"/>
                <a:gd name="connsiteX17" fmla="*/ 390525 w 2105026"/>
                <a:gd name="connsiteY17" fmla="*/ 841393 h 841393"/>
                <a:gd name="connsiteX18" fmla="*/ 482600 w 2105026"/>
                <a:gd name="connsiteY18" fmla="*/ 781068 h 841393"/>
                <a:gd name="connsiteX19" fmla="*/ 530225 w 2105026"/>
                <a:gd name="connsiteY19" fmla="*/ 723918 h 841393"/>
                <a:gd name="connsiteX20" fmla="*/ 552450 w 2105026"/>
                <a:gd name="connsiteY20" fmla="*/ 641368 h 841393"/>
                <a:gd name="connsiteX21" fmla="*/ 536575 w 2105026"/>
                <a:gd name="connsiteY21" fmla="*/ 584218 h 841393"/>
                <a:gd name="connsiteX22" fmla="*/ 568325 w 2105026"/>
                <a:gd name="connsiteY22" fmla="*/ 546118 h 841393"/>
                <a:gd name="connsiteX23" fmla="*/ 587375 w 2105026"/>
                <a:gd name="connsiteY23" fmla="*/ 609618 h 841393"/>
                <a:gd name="connsiteX24" fmla="*/ 647700 w 2105026"/>
                <a:gd name="connsiteY24" fmla="*/ 584218 h 841393"/>
                <a:gd name="connsiteX25" fmla="*/ 676275 w 2105026"/>
                <a:gd name="connsiteY25" fmla="*/ 590568 h 841393"/>
                <a:gd name="connsiteX26" fmla="*/ 730250 w 2105026"/>
                <a:gd name="connsiteY26" fmla="*/ 635018 h 841393"/>
                <a:gd name="connsiteX27" fmla="*/ 796925 w 2105026"/>
                <a:gd name="connsiteY27" fmla="*/ 593743 h 841393"/>
                <a:gd name="connsiteX28" fmla="*/ 828675 w 2105026"/>
                <a:gd name="connsiteY28" fmla="*/ 625493 h 841393"/>
                <a:gd name="connsiteX29" fmla="*/ 796925 w 2105026"/>
                <a:gd name="connsiteY29" fmla="*/ 654068 h 841393"/>
                <a:gd name="connsiteX30" fmla="*/ 850900 w 2105026"/>
                <a:gd name="connsiteY30" fmla="*/ 708043 h 841393"/>
                <a:gd name="connsiteX31" fmla="*/ 898525 w 2105026"/>
                <a:gd name="connsiteY31" fmla="*/ 739793 h 841393"/>
                <a:gd name="connsiteX32" fmla="*/ 993775 w 2105026"/>
                <a:gd name="connsiteY32" fmla="*/ 711218 h 841393"/>
                <a:gd name="connsiteX33" fmla="*/ 1003300 w 2105026"/>
                <a:gd name="connsiteY33" fmla="*/ 730268 h 841393"/>
                <a:gd name="connsiteX34" fmla="*/ 1085850 w 2105026"/>
                <a:gd name="connsiteY34" fmla="*/ 704868 h 841393"/>
                <a:gd name="connsiteX35" fmla="*/ 1111250 w 2105026"/>
                <a:gd name="connsiteY35" fmla="*/ 641368 h 841393"/>
                <a:gd name="connsiteX36" fmla="*/ 1168400 w 2105026"/>
                <a:gd name="connsiteY36" fmla="*/ 638193 h 841393"/>
                <a:gd name="connsiteX37" fmla="*/ 1228725 w 2105026"/>
                <a:gd name="connsiteY37" fmla="*/ 574693 h 841393"/>
                <a:gd name="connsiteX38" fmla="*/ 1289050 w 2105026"/>
                <a:gd name="connsiteY38" fmla="*/ 596918 h 841393"/>
                <a:gd name="connsiteX39" fmla="*/ 1349375 w 2105026"/>
                <a:gd name="connsiteY39" fmla="*/ 603268 h 841393"/>
                <a:gd name="connsiteX40" fmla="*/ 1384300 w 2105026"/>
                <a:gd name="connsiteY40" fmla="*/ 565168 h 841393"/>
                <a:gd name="connsiteX41" fmla="*/ 1549400 w 2105026"/>
                <a:gd name="connsiteY41" fmla="*/ 558818 h 841393"/>
                <a:gd name="connsiteX42" fmla="*/ 1558925 w 2105026"/>
                <a:gd name="connsiteY42" fmla="*/ 485793 h 841393"/>
                <a:gd name="connsiteX43" fmla="*/ 1612900 w 2105026"/>
                <a:gd name="connsiteY43" fmla="*/ 457218 h 841393"/>
                <a:gd name="connsiteX44" fmla="*/ 1597025 w 2105026"/>
                <a:gd name="connsiteY44" fmla="*/ 517543 h 841393"/>
                <a:gd name="connsiteX45" fmla="*/ 1692275 w 2105026"/>
                <a:gd name="connsiteY45" fmla="*/ 498493 h 841393"/>
                <a:gd name="connsiteX46" fmla="*/ 1749425 w 2105026"/>
                <a:gd name="connsiteY46" fmla="*/ 546118 h 841393"/>
                <a:gd name="connsiteX47" fmla="*/ 1809750 w 2105026"/>
                <a:gd name="connsiteY47" fmla="*/ 549293 h 841393"/>
                <a:gd name="connsiteX48" fmla="*/ 1870075 w 2105026"/>
                <a:gd name="connsiteY48" fmla="*/ 508018 h 841393"/>
                <a:gd name="connsiteX49" fmla="*/ 1901825 w 2105026"/>
                <a:gd name="connsiteY49" fmla="*/ 546118 h 841393"/>
                <a:gd name="connsiteX50" fmla="*/ 1911350 w 2105026"/>
                <a:gd name="connsiteY50" fmla="*/ 625493 h 841393"/>
                <a:gd name="connsiteX51" fmla="*/ 2019300 w 2105026"/>
                <a:gd name="connsiteY51" fmla="*/ 714393 h 841393"/>
                <a:gd name="connsiteX52" fmla="*/ 2051050 w 2105026"/>
                <a:gd name="connsiteY52" fmla="*/ 692168 h 841393"/>
                <a:gd name="connsiteX53" fmla="*/ 2057400 w 2105026"/>
                <a:gd name="connsiteY53" fmla="*/ 619143 h 841393"/>
                <a:gd name="connsiteX54" fmla="*/ 2085975 w 2105026"/>
                <a:gd name="connsiteY54" fmla="*/ 571518 h 841393"/>
                <a:gd name="connsiteX55" fmla="*/ 2089150 w 2105026"/>
                <a:gd name="connsiteY55" fmla="*/ 498493 h 841393"/>
                <a:gd name="connsiteX56" fmla="*/ 2051050 w 2105026"/>
                <a:gd name="connsiteY56" fmla="*/ 485793 h 841393"/>
                <a:gd name="connsiteX57" fmla="*/ 2003425 w 2105026"/>
                <a:gd name="connsiteY57" fmla="*/ 488968 h 841393"/>
                <a:gd name="connsiteX58" fmla="*/ 1981200 w 2105026"/>
                <a:gd name="connsiteY58" fmla="*/ 454043 h 841393"/>
                <a:gd name="connsiteX59" fmla="*/ 2025650 w 2105026"/>
                <a:gd name="connsiteY59" fmla="*/ 406418 h 841393"/>
                <a:gd name="connsiteX60" fmla="*/ 2038350 w 2105026"/>
                <a:gd name="connsiteY60" fmla="*/ 361968 h 841393"/>
                <a:gd name="connsiteX61" fmla="*/ 1987550 w 2105026"/>
                <a:gd name="connsiteY61" fmla="*/ 263543 h 841393"/>
                <a:gd name="connsiteX62" fmla="*/ 1920875 w 2105026"/>
                <a:gd name="connsiteY62" fmla="*/ 209568 h 841393"/>
                <a:gd name="connsiteX63" fmla="*/ 1876425 w 2105026"/>
                <a:gd name="connsiteY63" fmla="*/ 161943 h 841393"/>
                <a:gd name="connsiteX64" fmla="*/ 1978025 w 2105026"/>
                <a:gd name="connsiteY64" fmla="*/ 79393 h 841393"/>
                <a:gd name="connsiteX65" fmla="*/ 2105026 w 2105026"/>
                <a:gd name="connsiteY65" fmla="*/ 19 h 841393"/>
                <a:gd name="connsiteX0" fmla="*/ 0 w 2206626"/>
                <a:gd name="connsiteY0" fmla="*/ 822338 h 860438"/>
                <a:gd name="connsiteX1" fmla="*/ 57150 w 2206626"/>
                <a:gd name="connsiteY1" fmla="*/ 733438 h 860438"/>
                <a:gd name="connsiteX2" fmla="*/ 92075 w 2206626"/>
                <a:gd name="connsiteY2" fmla="*/ 733438 h 860438"/>
                <a:gd name="connsiteX3" fmla="*/ 92075 w 2206626"/>
                <a:gd name="connsiteY3" fmla="*/ 666763 h 860438"/>
                <a:gd name="connsiteX4" fmla="*/ 57150 w 2206626"/>
                <a:gd name="connsiteY4" fmla="*/ 650888 h 860438"/>
                <a:gd name="connsiteX5" fmla="*/ 34925 w 2206626"/>
                <a:gd name="connsiteY5" fmla="*/ 581038 h 860438"/>
                <a:gd name="connsiteX6" fmla="*/ 104775 w 2206626"/>
                <a:gd name="connsiteY6" fmla="*/ 606438 h 860438"/>
                <a:gd name="connsiteX7" fmla="*/ 158750 w 2206626"/>
                <a:gd name="connsiteY7" fmla="*/ 555638 h 860438"/>
                <a:gd name="connsiteX8" fmla="*/ 222250 w 2206626"/>
                <a:gd name="connsiteY8" fmla="*/ 558813 h 860438"/>
                <a:gd name="connsiteX9" fmla="*/ 203200 w 2206626"/>
                <a:gd name="connsiteY9" fmla="*/ 584213 h 860438"/>
                <a:gd name="connsiteX10" fmla="*/ 282575 w 2206626"/>
                <a:gd name="connsiteY10" fmla="*/ 612788 h 860438"/>
                <a:gd name="connsiteX11" fmla="*/ 285750 w 2206626"/>
                <a:gd name="connsiteY11" fmla="*/ 644538 h 860438"/>
                <a:gd name="connsiteX12" fmla="*/ 339725 w 2206626"/>
                <a:gd name="connsiteY12" fmla="*/ 682638 h 860438"/>
                <a:gd name="connsiteX13" fmla="*/ 339725 w 2206626"/>
                <a:gd name="connsiteY13" fmla="*/ 720738 h 860438"/>
                <a:gd name="connsiteX14" fmla="*/ 330200 w 2206626"/>
                <a:gd name="connsiteY14" fmla="*/ 768363 h 860438"/>
                <a:gd name="connsiteX15" fmla="*/ 400050 w 2206626"/>
                <a:gd name="connsiteY15" fmla="*/ 739788 h 860438"/>
                <a:gd name="connsiteX16" fmla="*/ 393700 w 2206626"/>
                <a:gd name="connsiteY16" fmla="*/ 819163 h 860438"/>
                <a:gd name="connsiteX17" fmla="*/ 390525 w 2206626"/>
                <a:gd name="connsiteY17" fmla="*/ 860438 h 860438"/>
                <a:gd name="connsiteX18" fmla="*/ 482600 w 2206626"/>
                <a:gd name="connsiteY18" fmla="*/ 800113 h 860438"/>
                <a:gd name="connsiteX19" fmla="*/ 530225 w 2206626"/>
                <a:gd name="connsiteY19" fmla="*/ 742963 h 860438"/>
                <a:gd name="connsiteX20" fmla="*/ 552450 w 2206626"/>
                <a:gd name="connsiteY20" fmla="*/ 660413 h 860438"/>
                <a:gd name="connsiteX21" fmla="*/ 536575 w 2206626"/>
                <a:gd name="connsiteY21" fmla="*/ 603263 h 860438"/>
                <a:gd name="connsiteX22" fmla="*/ 568325 w 2206626"/>
                <a:gd name="connsiteY22" fmla="*/ 565163 h 860438"/>
                <a:gd name="connsiteX23" fmla="*/ 587375 w 2206626"/>
                <a:gd name="connsiteY23" fmla="*/ 628663 h 860438"/>
                <a:gd name="connsiteX24" fmla="*/ 647700 w 2206626"/>
                <a:gd name="connsiteY24" fmla="*/ 603263 h 860438"/>
                <a:gd name="connsiteX25" fmla="*/ 676275 w 2206626"/>
                <a:gd name="connsiteY25" fmla="*/ 609613 h 860438"/>
                <a:gd name="connsiteX26" fmla="*/ 730250 w 2206626"/>
                <a:gd name="connsiteY26" fmla="*/ 654063 h 860438"/>
                <a:gd name="connsiteX27" fmla="*/ 796925 w 2206626"/>
                <a:gd name="connsiteY27" fmla="*/ 612788 h 860438"/>
                <a:gd name="connsiteX28" fmla="*/ 828675 w 2206626"/>
                <a:gd name="connsiteY28" fmla="*/ 644538 h 860438"/>
                <a:gd name="connsiteX29" fmla="*/ 796925 w 2206626"/>
                <a:gd name="connsiteY29" fmla="*/ 673113 h 860438"/>
                <a:gd name="connsiteX30" fmla="*/ 850900 w 2206626"/>
                <a:gd name="connsiteY30" fmla="*/ 727088 h 860438"/>
                <a:gd name="connsiteX31" fmla="*/ 898525 w 2206626"/>
                <a:gd name="connsiteY31" fmla="*/ 758838 h 860438"/>
                <a:gd name="connsiteX32" fmla="*/ 993775 w 2206626"/>
                <a:gd name="connsiteY32" fmla="*/ 730263 h 860438"/>
                <a:gd name="connsiteX33" fmla="*/ 1003300 w 2206626"/>
                <a:gd name="connsiteY33" fmla="*/ 749313 h 860438"/>
                <a:gd name="connsiteX34" fmla="*/ 1085850 w 2206626"/>
                <a:gd name="connsiteY34" fmla="*/ 723913 h 860438"/>
                <a:gd name="connsiteX35" fmla="*/ 1111250 w 2206626"/>
                <a:gd name="connsiteY35" fmla="*/ 660413 h 860438"/>
                <a:gd name="connsiteX36" fmla="*/ 1168400 w 2206626"/>
                <a:gd name="connsiteY36" fmla="*/ 657238 h 860438"/>
                <a:gd name="connsiteX37" fmla="*/ 1228725 w 2206626"/>
                <a:gd name="connsiteY37" fmla="*/ 593738 h 860438"/>
                <a:gd name="connsiteX38" fmla="*/ 1289050 w 2206626"/>
                <a:gd name="connsiteY38" fmla="*/ 615963 h 860438"/>
                <a:gd name="connsiteX39" fmla="*/ 1349375 w 2206626"/>
                <a:gd name="connsiteY39" fmla="*/ 622313 h 860438"/>
                <a:gd name="connsiteX40" fmla="*/ 1384300 w 2206626"/>
                <a:gd name="connsiteY40" fmla="*/ 584213 h 860438"/>
                <a:gd name="connsiteX41" fmla="*/ 1549400 w 2206626"/>
                <a:gd name="connsiteY41" fmla="*/ 577863 h 860438"/>
                <a:gd name="connsiteX42" fmla="*/ 1558925 w 2206626"/>
                <a:gd name="connsiteY42" fmla="*/ 504838 h 860438"/>
                <a:gd name="connsiteX43" fmla="*/ 1612900 w 2206626"/>
                <a:gd name="connsiteY43" fmla="*/ 476263 h 860438"/>
                <a:gd name="connsiteX44" fmla="*/ 1597025 w 2206626"/>
                <a:gd name="connsiteY44" fmla="*/ 536588 h 860438"/>
                <a:gd name="connsiteX45" fmla="*/ 1692275 w 2206626"/>
                <a:gd name="connsiteY45" fmla="*/ 517538 h 860438"/>
                <a:gd name="connsiteX46" fmla="*/ 1749425 w 2206626"/>
                <a:gd name="connsiteY46" fmla="*/ 565163 h 860438"/>
                <a:gd name="connsiteX47" fmla="*/ 1809750 w 2206626"/>
                <a:gd name="connsiteY47" fmla="*/ 568338 h 860438"/>
                <a:gd name="connsiteX48" fmla="*/ 1870075 w 2206626"/>
                <a:gd name="connsiteY48" fmla="*/ 527063 h 860438"/>
                <a:gd name="connsiteX49" fmla="*/ 1901825 w 2206626"/>
                <a:gd name="connsiteY49" fmla="*/ 565163 h 860438"/>
                <a:gd name="connsiteX50" fmla="*/ 1911350 w 2206626"/>
                <a:gd name="connsiteY50" fmla="*/ 644538 h 860438"/>
                <a:gd name="connsiteX51" fmla="*/ 2019300 w 2206626"/>
                <a:gd name="connsiteY51" fmla="*/ 733438 h 860438"/>
                <a:gd name="connsiteX52" fmla="*/ 2051050 w 2206626"/>
                <a:gd name="connsiteY52" fmla="*/ 711213 h 860438"/>
                <a:gd name="connsiteX53" fmla="*/ 2057400 w 2206626"/>
                <a:gd name="connsiteY53" fmla="*/ 638188 h 860438"/>
                <a:gd name="connsiteX54" fmla="*/ 2085975 w 2206626"/>
                <a:gd name="connsiteY54" fmla="*/ 590563 h 860438"/>
                <a:gd name="connsiteX55" fmla="*/ 2089150 w 2206626"/>
                <a:gd name="connsiteY55" fmla="*/ 517538 h 860438"/>
                <a:gd name="connsiteX56" fmla="*/ 2051050 w 2206626"/>
                <a:gd name="connsiteY56" fmla="*/ 504838 h 860438"/>
                <a:gd name="connsiteX57" fmla="*/ 2003425 w 2206626"/>
                <a:gd name="connsiteY57" fmla="*/ 508013 h 860438"/>
                <a:gd name="connsiteX58" fmla="*/ 1981200 w 2206626"/>
                <a:gd name="connsiteY58" fmla="*/ 473088 h 860438"/>
                <a:gd name="connsiteX59" fmla="*/ 2025650 w 2206626"/>
                <a:gd name="connsiteY59" fmla="*/ 425463 h 860438"/>
                <a:gd name="connsiteX60" fmla="*/ 2038350 w 2206626"/>
                <a:gd name="connsiteY60" fmla="*/ 381013 h 860438"/>
                <a:gd name="connsiteX61" fmla="*/ 1987550 w 2206626"/>
                <a:gd name="connsiteY61" fmla="*/ 282588 h 860438"/>
                <a:gd name="connsiteX62" fmla="*/ 1920875 w 2206626"/>
                <a:gd name="connsiteY62" fmla="*/ 228613 h 860438"/>
                <a:gd name="connsiteX63" fmla="*/ 1876425 w 2206626"/>
                <a:gd name="connsiteY63" fmla="*/ 180988 h 860438"/>
                <a:gd name="connsiteX64" fmla="*/ 1978025 w 2206626"/>
                <a:gd name="connsiteY64" fmla="*/ 98438 h 860438"/>
                <a:gd name="connsiteX65" fmla="*/ 2206626 w 2206626"/>
                <a:gd name="connsiteY65" fmla="*/ 14 h 860438"/>
                <a:gd name="connsiteX0" fmla="*/ 0 w 2114551"/>
                <a:gd name="connsiteY0" fmla="*/ 819165 h 857265"/>
                <a:gd name="connsiteX1" fmla="*/ 57150 w 2114551"/>
                <a:gd name="connsiteY1" fmla="*/ 730265 h 857265"/>
                <a:gd name="connsiteX2" fmla="*/ 92075 w 2114551"/>
                <a:gd name="connsiteY2" fmla="*/ 730265 h 857265"/>
                <a:gd name="connsiteX3" fmla="*/ 92075 w 2114551"/>
                <a:gd name="connsiteY3" fmla="*/ 663590 h 857265"/>
                <a:gd name="connsiteX4" fmla="*/ 57150 w 2114551"/>
                <a:gd name="connsiteY4" fmla="*/ 647715 h 857265"/>
                <a:gd name="connsiteX5" fmla="*/ 34925 w 2114551"/>
                <a:gd name="connsiteY5" fmla="*/ 577865 h 857265"/>
                <a:gd name="connsiteX6" fmla="*/ 104775 w 2114551"/>
                <a:gd name="connsiteY6" fmla="*/ 603265 h 857265"/>
                <a:gd name="connsiteX7" fmla="*/ 158750 w 2114551"/>
                <a:gd name="connsiteY7" fmla="*/ 552465 h 857265"/>
                <a:gd name="connsiteX8" fmla="*/ 222250 w 2114551"/>
                <a:gd name="connsiteY8" fmla="*/ 555640 h 857265"/>
                <a:gd name="connsiteX9" fmla="*/ 203200 w 2114551"/>
                <a:gd name="connsiteY9" fmla="*/ 581040 h 857265"/>
                <a:gd name="connsiteX10" fmla="*/ 282575 w 2114551"/>
                <a:gd name="connsiteY10" fmla="*/ 609615 h 857265"/>
                <a:gd name="connsiteX11" fmla="*/ 285750 w 2114551"/>
                <a:gd name="connsiteY11" fmla="*/ 641365 h 857265"/>
                <a:gd name="connsiteX12" fmla="*/ 339725 w 2114551"/>
                <a:gd name="connsiteY12" fmla="*/ 679465 h 857265"/>
                <a:gd name="connsiteX13" fmla="*/ 339725 w 2114551"/>
                <a:gd name="connsiteY13" fmla="*/ 717565 h 857265"/>
                <a:gd name="connsiteX14" fmla="*/ 330200 w 2114551"/>
                <a:gd name="connsiteY14" fmla="*/ 765190 h 857265"/>
                <a:gd name="connsiteX15" fmla="*/ 400050 w 2114551"/>
                <a:gd name="connsiteY15" fmla="*/ 736615 h 857265"/>
                <a:gd name="connsiteX16" fmla="*/ 393700 w 2114551"/>
                <a:gd name="connsiteY16" fmla="*/ 815990 h 857265"/>
                <a:gd name="connsiteX17" fmla="*/ 390525 w 2114551"/>
                <a:gd name="connsiteY17" fmla="*/ 857265 h 857265"/>
                <a:gd name="connsiteX18" fmla="*/ 482600 w 2114551"/>
                <a:gd name="connsiteY18" fmla="*/ 796940 h 857265"/>
                <a:gd name="connsiteX19" fmla="*/ 530225 w 2114551"/>
                <a:gd name="connsiteY19" fmla="*/ 739790 h 857265"/>
                <a:gd name="connsiteX20" fmla="*/ 552450 w 2114551"/>
                <a:gd name="connsiteY20" fmla="*/ 657240 h 857265"/>
                <a:gd name="connsiteX21" fmla="*/ 536575 w 2114551"/>
                <a:gd name="connsiteY21" fmla="*/ 600090 h 857265"/>
                <a:gd name="connsiteX22" fmla="*/ 568325 w 2114551"/>
                <a:gd name="connsiteY22" fmla="*/ 561990 h 857265"/>
                <a:gd name="connsiteX23" fmla="*/ 587375 w 2114551"/>
                <a:gd name="connsiteY23" fmla="*/ 625490 h 857265"/>
                <a:gd name="connsiteX24" fmla="*/ 647700 w 2114551"/>
                <a:gd name="connsiteY24" fmla="*/ 600090 h 857265"/>
                <a:gd name="connsiteX25" fmla="*/ 676275 w 2114551"/>
                <a:gd name="connsiteY25" fmla="*/ 606440 h 857265"/>
                <a:gd name="connsiteX26" fmla="*/ 730250 w 2114551"/>
                <a:gd name="connsiteY26" fmla="*/ 650890 h 857265"/>
                <a:gd name="connsiteX27" fmla="*/ 796925 w 2114551"/>
                <a:gd name="connsiteY27" fmla="*/ 609615 h 857265"/>
                <a:gd name="connsiteX28" fmla="*/ 828675 w 2114551"/>
                <a:gd name="connsiteY28" fmla="*/ 641365 h 857265"/>
                <a:gd name="connsiteX29" fmla="*/ 796925 w 2114551"/>
                <a:gd name="connsiteY29" fmla="*/ 669940 h 857265"/>
                <a:gd name="connsiteX30" fmla="*/ 850900 w 2114551"/>
                <a:gd name="connsiteY30" fmla="*/ 723915 h 857265"/>
                <a:gd name="connsiteX31" fmla="*/ 898525 w 2114551"/>
                <a:gd name="connsiteY31" fmla="*/ 755665 h 857265"/>
                <a:gd name="connsiteX32" fmla="*/ 993775 w 2114551"/>
                <a:gd name="connsiteY32" fmla="*/ 727090 h 857265"/>
                <a:gd name="connsiteX33" fmla="*/ 1003300 w 2114551"/>
                <a:gd name="connsiteY33" fmla="*/ 746140 h 857265"/>
                <a:gd name="connsiteX34" fmla="*/ 1085850 w 2114551"/>
                <a:gd name="connsiteY34" fmla="*/ 720740 h 857265"/>
                <a:gd name="connsiteX35" fmla="*/ 1111250 w 2114551"/>
                <a:gd name="connsiteY35" fmla="*/ 657240 h 857265"/>
                <a:gd name="connsiteX36" fmla="*/ 1168400 w 2114551"/>
                <a:gd name="connsiteY36" fmla="*/ 654065 h 857265"/>
                <a:gd name="connsiteX37" fmla="*/ 1228725 w 2114551"/>
                <a:gd name="connsiteY37" fmla="*/ 590565 h 857265"/>
                <a:gd name="connsiteX38" fmla="*/ 1289050 w 2114551"/>
                <a:gd name="connsiteY38" fmla="*/ 612790 h 857265"/>
                <a:gd name="connsiteX39" fmla="*/ 1349375 w 2114551"/>
                <a:gd name="connsiteY39" fmla="*/ 619140 h 857265"/>
                <a:gd name="connsiteX40" fmla="*/ 1384300 w 2114551"/>
                <a:gd name="connsiteY40" fmla="*/ 581040 h 857265"/>
                <a:gd name="connsiteX41" fmla="*/ 1549400 w 2114551"/>
                <a:gd name="connsiteY41" fmla="*/ 574690 h 857265"/>
                <a:gd name="connsiteX42" fmla="*/ 1558925 w 2114551"/>
                <a:gd name="connsiteY42" fmla="*/ 501665 h 857265"/>
                <a:gd name="connsiteX43" fmla="*/ 1612900 w 2114551"/>
                <a:gd name="connsiteY43" fmla="*/ 473090 h 857265"/>
                <a:gd name="connsiteX44" fmla="*/ 1597025 w 2114551"/>
                <a:gd name="connsiteY44" fmla="*/ 533415 h 857265"/>
                <a:gd name="connsiteX45" fmla="*/ 1692275 w 2114551"/>
                <a:gd name="connsiteY45" fmla="*/ 514365 h 857265"/>
                <a:gd name="connsiteX46" fmla="*/ 1749425 w 2114551"/>
                <a:gd name="connsiteY46" fmla="*/ 561990 h 857265"/>
                <a:gd name="connsiteX47" fmla="*/ 1809750 w 2114551"/>
                <a:gd name="connsiteY47" fmla="*/ 565165 h 857265"/>
                <a:gd name="connsiteX48" fmla="*/ 1870075 w 2114551"/>
                <a:gd name="connsiteY48" fmla="*/ 523890 h 857265"/>
                <a:gd name="connsiteX49" fmla="*/ 1901825 w 2114551"/>
                <a:gd name="connsiteY49" fmla="*/ 561990 h 857265"/>
                <a:gd name="connsiteX50" fmla="*/ 1911350 w 2114551"/>
                <a:gd name="connsiteY50" fmla="*/ 641365 h 857265"/>
                <a:gd name="connsiteX51" fmla="*/ 2019300 w 2114551"/>
                <a:gd name="connsiteY51" fmla="*/ 730265 h 857265"/>
                <a:gd name="connsiteX52" fmla="*/ 2051050 w 2114551"/>
                <a:gd name="connsiteY52" fmla="*/ 708040 h 857265"/>
                <a:gd name="connsiteX53" fmla="*/ 2057400 w 2114551"/>
                <a:gd name="connsiteY53" fmla="*/ 635015 h 857265"/>
                <a:gd name="connsiteX54" fmla="*/ 2085975 w 2114551"/>
                <a:gd name="connsiteY54" fmla="*/ 587390 h 857265"/>
                <a:gd name="connsiteX55" fmla="*/ 2089150 w 2114551"/>
                <a:gd name="connsiteY55" fmla="*/ 514365 h 857265"/>
                <a:gd name="connsiteX56" fmla="*/ 2051050 w 2114551"/>
                <a:gd name="connsiteY56" fmla="*/ 501665 h 857265"/>
                <a:gd name="connsiteX57" fmla="*/ 2003425 w 2114551"/>
                <a:gd name="connsiteY57" fmla="*/ 504840 h 857265"/>
                <a:gd name="connsiteX58" fmla="*/ 1981200 w 2114551"/>
                <a:gd name="connsiteY58" fmla="*/ 469915 h 857265"/>
                <a:gd name="connsiteX59" fmla="*/ 2025650 w 2114551"/>
                <a:gd name="connsiteY59" fmla="*/ 422290 h 857265"/>
                <a:gd name="connsiteX60" fmla="*/ 2038350 w 2114551"/>
                <a:gd name="connsiteY60" fmla="*/ 377840 h 857265"/>
                <a:gd name="connsiteX61" fmla="*/ 1987550 w 2114551"/>
                <a:gd name="connsiteY61" fmla="*/ 279415 h 857265"/>
                <a:gd name="connsiteX62" fmla="*/ 1920875 w 2114551"/>
                <a:gd name="connsiteY62" fmla="*/ 225440 h 857265"/>
                <a:gd name="connsiteX63" fmla="*/ 1876425 w 2114551"/>
                <a:gd name="connsiteY63" fmla="*/ 177815 h 857265"/>
                <a:gd name="connsiteX64" fmla="*/ 1978025 w 2114551"/>
                <a:gd name="connsiteY64" fmla="*/ 95265 h 857265"/>
                <a:gd name="connsiteX65" fmla="*/ 2114551 w 2114551"/>
                <a:gd name="connsiteY65" fmla="*/ 16 h 857265"/>
                <a:gd name="connsiteX0" fmla="*/ 0 w 2123797"/>
                <a:gd name="connsiteY0" fmla="*/ 829716 h 867816"/>
                <a:gd name="connsiteX1" fmla="*/ 57150 w 2123797"/>
                <a:gd name="connsiteY1" fmla="*/ 740816 h 867816"/>
                <a:gd name="connsiteX2" fmla="*/ 92075 w 2123797"/>
                <a:gd name="connsiteY2" fmla="*/ 740816 h 867816"/>
                <a:gd name="connsiteX3" fmla="*/ 92075 w 2123797"/>
                <a:gd name="connsiteY3" fmla="*/ 674141 h 867816"/>
                <a:gd name="connsiteX4" fmla="*/ 57150 w 2123797"/>
                <a:gd name="connsiteY4" fmla="*/ 658266 h 867816"/>
                <a:gd name="connsiteX5" fmla="*/ 34925 w 2123797"/>
                <a:gd name="connsiteY5" fmla="*/ 588416 h 867816"/>
                <a:gd name="connsiteX6" fmla="*/ 104775 w 2123797"/>
                <a:gd name="connsiteY6" fmla="*/ 613816 h 867816"/>
                <a:gd name="connsiteX7" fmla="*/ 158750 w 2123797"/>
                <a:gd name="connsiteY7" fmla="*/ 563016 h 867816"/>
                <a:gd name="connsiteX8" fmla="*/ 222250 w 2123797"/>
                <a:gd name="connsiteY8" fmla="*/ 566191 h 867816"/>
                <a:gd name="connsiteX9" fmla="*/ 203200 w 2123797"/>
                <a:gd name="connsiteY9" fmla="*/ 591591 h 867816"/>
                <a:gd name="connsiteX10" fmla="*/ 282575 w 2123797"/>
                <a:gd name="connsiteY10" fmla="*/ 620166 h 867816"/>
                <a:gd name="connsiteX11" fmla="*/ 285750 w 2123797"/>
                <a:gd name="connsiteY11" fmla="*/ 651916 h 867816"/>
                <a:gd name="connsiteX12" fmla="*/ 339725 w 2123797"/>
                <a:gd name="connsiteY12" fmla="*/ 690016 h 867816"/>
                <a:gd name="connsiteX13" fmla="*/ 339725 w 2123797"/>
                <a:gd name="connsiteY13" fmla="*/ 728116 h 867816"/>
                <a:gd name="connsiteX14" fmla="*/ 330200 w 2123797"/>
                <a:gd name="connsiteY14" fmla="*/ 775741 h 867816"/>
                <a:gd name="connsiteX15" fmla="*/ 400050 w 2123797"/>
                <a:gd name="connsiteY15" fmla="*/ 747166 h 867816"/>
                <a:gd name="connsiteX16" fmla="*/ 393700 w 2123797"/>
                <a:gd name="connsiteY16" fmla="*/ 826541 h 867816"/>
                <a:gd name="connsiteX17" fmla="*/ 390525 w 2123797"/>
                <a:gd name="connsiteY17" fmla="*/ 867816 h 867816"/>
                <a:gd name="connsiteX18" fmla="*/ 482600 w 2123797"/>
                <a:gd name="connsiteY18" fmla="*/ 807491 h 867816"/>
                <a:gd name="connsiteX19" fmla="*/ 530225 w 2123797"/>
                <a:gd name="connsiteY19" fmla="*/ 750341 h 867816"/>
                <a:gd name="connsiteX20" fmla="*/ 552450 w 2123797"/>
                <a:gd name="connsiteY20" fmla="*/ 667791 h 867816"/>
                <a:gd name="connsiteX21" fmla="*/ 536575 w 2123797"/>
                <a:gd name="connsiteY21" fmla="*/ 610641 h 867816"/>
                <a:gd name="connsiteX22" fmla="*/ 568325 w 2123797"/>
                <a:gd name="connsiteY22" fmla="*/ 572541 h 867816"/>
                <a:gd name="connsiteX23" fmla="*/ 587375 w 2123797"/>
                <a:gd name="connsiteY23" fmla="*/ 636041 h 867816"/>
                <a:gd name="connsiteX24" fmla="*/ 647700 w 2123797"/>
                <a:gd name="connsiteY24" fmla="*/ 610641 h 867816"/>
                <a:gd name="connsiteX25" fmla="*/ 676275 w 2123797"/>
                <a:gd name="connsiteY25" fmla="*/ 616991 h 867816"/>
                <a:gd name="connsiteX26" fmla="*/ 730250 w 2123797"/>
                <a:gd name="connsiteY26" fmla="*/ 661441 h 867816"/>
                <a:gd name="connsiteX27" fmla="*/ 796925 w 2123797"/>
                <a:gd name="connsiteY27" fmla="*/ 620166 h 867816"/>
                <a:gd name="connsiteX28" fmla="*/ 828675 w 2123797"/>
                <a:gd name="connsiteY28" fmla="*/ 651916 h 867816"/>
                <a:gd name="connsiteX29" fmla="*/ 796925 w 2123797"/>
                <a:gd name="connsiteY29" fmla="*/ 680491 h 867816"/>
                <a:gd name="connsiteX30" fmla="*/ 850900 w 2123797"/>
                <a:gd name="connsiteY30" fmla="*/ 734466 h 867816"/>
                <a:gd name="connsiteX31" fmla="*/ 898525 w 2123797"/>
                <a:gd name="connsiteY31" fmla="*/ 766216 h 867816"/>
                <a:gd name="connsiteX32" fmla="*/ 993775 w 2123797"/>
                <a:gd name="connsiteY32" fmla="*/ 737641 h 867816"/>
                <a:gd name="connsiteX33" fmla="*/ 1003300 w 2123797"/>
                <a:gd name="connsiteY33" fmla="*/ 756691 h 867816"/>
                <a:gd name="connsiteX34" fmla="*/ 1085850 w 2123797"/>
                <a:gd name="connsiteY34" fmla="*/ 731291 h 867816"/>
                <a:gd name="connsiteX35" fmla="*/ 1111250 w 2123797"/>
                <a:gd name="connsiteY35" fmla="*/ 667791 h 867816"/>
                <a:gd name="connsiteX36" fmla="*/ 1168400 w 2123797"/>
                <a:gd name="connsiteY36" fmla="*/ 664616 h 867816"/>
                <a:gd name="connsiteX37" fmla="*/ 1228725 w 2123797"/>
                <a:gd name="connsiteY37" fmla="*/ 601116 h 867816"/>
                <a:gd name="connsiteX38" fmla="*/ 1289050 w 2123797"/>
                <a:gd name="connsiteY38" fmla="*/ 623341 h 867816"/>
                <a:gd name="connsiteX39" fmla="*/ 1349375 w 2123797"/>
                <a:gd name="connsiteY39" fmla="*/ 629691 h 867816"/>
                <a:gd name="connsiteX40" fmla="*/ 1384300 w 2123797"/>
                <a:gd name="connsiteY40" fmla="*/ 591591 h 867816"/>
                <a:gd name="connsiteX41" fmla="*/ 1549400 w 2123797"/>
                <a:gd name="connsiteY41" fmla="*/ 585241 h 867816"/>
                <a:gd name="connsiteX42" fmla="*/ 1558925 w 2123797"/>
                <a:gd name="connsiteY42" fmla="*/ 512216 h 867816"/>
                <a:gd name="connsiteX43" fmla="*/ 1612900 w 2123797"/>
                <a:gd name="connsiteY43" fmla="*/ 483641 h 867816"/>
                <a:gd name="connsiteX44" fmla="*/ 1597025 w 2123797"/>
                <a:gd name="connsiteY44" fmla="*/ 543966 h 867816"/>
                <a:gd name="connsiteX45" fmla="*/ 1692275 w 2123797"/>
                <a:gd name="connsiteY45" fmla="*/ 524916 h 867816"/>
                <a:gd name="connsiteX46" fmla="*/ 1749425 w 2123797"/>
                <a:gd name="connsiteY46" fmla="*/ 572541 h 867816"/>
                <a:gd name="connsiteX47" fmla="*/ 1809750 w 2123797"/>
                <a:gd name="connsiteY47" fmla="*/ 575716 h 867816"/>
                <a:gd name="connsiteX48" fmla="*/ 1870075 w 2123797"/>
                <a:gd name="connsiteY48" fmla="*/ 534441 h 867816"/>
                <a:gd name="connsiteX49" fmla="*/ 1901825 w 2123797"/>
                <a:gd name="connsiteY49" fmla="*/ 572541 h 867816"/>
                <a:gd name="connsiteX50" fmla="*/ 1911350 w 2123797"/>
                <a:gd name="connsiteY50" fmla="*/ 651916 h 867816"/>
                <a:gd name="connsiteX51" fmla="*/ 2019300 w 2123797"/>
                <a:gd name="connsiteY51" fmla="*/ 740816 h 867816"/>
                <a:gd name="connsiteX52" fmla="*/ 2051050 w 2123797"/>
                <a:gd name="connsiteY52" fmla="*/ 718591 h 867816"/>
                <a:gd name="connsiteX53" fmla="*/ 2057400 w 2123797"/>
                <a:gd name="connsiteY53" fmla="*/ 645566 h 867816"/>
                <a:gd name="connsiteX54" fmla="*/ 2085975 w 2123797"/>
                <a:gd name="connsiteY54" fmla="*/ 597941 h 867816"/>
                <a:gd name="connsiteX55" fmla="*/ 2089150 w 2123797"/>
                <a:gd name="connsiteY55" fmla="*/ 524916 h 867816"/>
                <a:gd name="connsiteX56" fmla="*/ 2051050 w 2123797"/>
                <a:gd name="connsiteY56" fmla="*/ 512216 h 867816"/>
                <a:gd name="connsiteX57" fmla="*/ 2003425 w 2123797"/>
                <a:gd name="connsiteY57" fmla="*/ 515391 h 867816"/>
                <a:gd name="connsiteX58" fmla="*/ 1981200 w 2123797"/>
                <a:gd name="connsiteY58" fmla="*/ 480466 h 867816"/>
                <a:gd name="connsiteX59" fmla="*/ 2025650 w 2123797"/>
                <a:gd name="connsiteY59" fmla="*/ 432841 h 867816"/>
                <a:gd name="connsiteX60" fmla="*/ 2038350 w 2123797"/>
                <a:gd name="connsiteY60" fmla="*/ 388391 h 867816"/>
                <a:gd name="connsiteX61" fmla="*/ 1987550 w 2123797"/>
                <a:gd name="connsiteY61" fmla="*/ 289966 h 867816"/>
                <a:gd name="connsiteX62" fmla="*/ 1920875 w 2123797"/>
                <a:gd name="connsiteY62" fmla="*/ 235991 h 867816"/>
                <a:gd name="connsiteX63" fmla="*/ 1876425 w 2123797"/>
                <a:gd name="connsiteY63" fmla="*/ 188366 h 867816"/>
                <a:gd name="connsiteX64" fmla="*/ 1978025 w 2123797"/>
                <a:gd name="connsiteY64" fmla="*/ 105816 h 867816"/>
                <a:gd name="connsiteX65" fmla="*/ 2114551 w 2123797"/>
                <a:gd name="connsiteY65" fmla="*/ 10567 h 867816"/>
                <a:gd name="connsiteX66" fmla="*/ 2111377 w 2123797"/>
                <a:gd name="connsiteY66" fmla="*/ 1043 h 867816"/>
                <a:gd name="connsiteX0" fmla="*/ 0 w 2193932"/>
                <a:gd name="connsiteY0" fmla="*/ 825810 h 863910"/>
                <a:gd name="connsiteX1" fmla="*/ 57150 w 2193932"/>
                <a:gd name="connsiteY1" fmla="*/ 736910 h 863910"/>
                <a:gd name="connsiteX2" fmla="*/ 92075 w 2193932"/>
                <a:gd name="connsiteY2" fmla="*/ 736910 h 863910"/>
                <a:gd name="connsiteX3" fmla="*/ 92075 w 2193932"/>
                <a:gd name="connsiteY3" fmla="*/ 670235 h 863910"/>
                <a:gd name="connsiteX4" fmla="*/ 57150 w 2193932"/>
                <a:gd name="connsiteY4" fmla="*/ 654360 h 863910"/>
                <a:gd name="connsiteX5" fmla="*/ 34925 w 2193932"/>
                <a:gd name="connsiteY5" fmla="*/ 584510 h 863910"/>
                <a:gd name="connsiteX6" fmla="*/ 104775 w 2193932"/>
                <a:gd name="connsiteY6" fmla="*/ 609910 h 863910"/>
                <a:gd name="connsiteX7" fmla="*/ 158750 w 2193932"/>
                <a:gd name="connsiteY7" fmla="*/ 559110 h 863910"/>
                <a:gd name="connsiteX8" fmla="*/ 222250 w 2193932"/>
                <a:gd name="connsiteY8" fmla="*/ 562285 h 863910"/>
                <a:gd name="connsiteX9" fmla="*/ 203200 w 2193932"/>
                <a:gd name="connsiteY9" fmla="*/ 587685 h 863910"/>
                <a:gd name="connsiteX10" fmla="*/ 282575 w 2193932"/>
                <a:gd name="connsiteY10" fmla="*/ 616260 h 863910"/>
                <a:gd name="connsiteX11" fmla="*/ 285750 w 2193932"/>
                <a:gd name="connsiteY11" fmla="*/ 648010 h 863910"/>
                <a:gd name="connsiteX12" fmla="*/ 339725 w 2193932"/>
                <a:gd name="connsiteY12" fmla="*/ 686110 h 863910"/>
                <a:gd name="connsiteX13" fmla="*/ 339725 w 2193932"/>
                <a:gd name="connsiteY13" fmla="*/ 724210 h 863910"/>
                <a:gd name="connsiteX14" fmla="*/ 330200 w 2193932"/>
                <a:gd name="connsiteY14" fmla="*/ 771835 h 863910"/>
                <a:gd name="connsiteX15" fmla="*/ 400050 w 2193932"/>
                <a:gd name="connsiteY15" fmla="*/ 743260 h 863910"/>
                <a:gd name="connsiteX16" fmla="*/ 393700 w 2193932"/>
                <a:gd name="connsiteY16" fmla="*/ 822635 h 863910"/>
                <a:gd name="connsiteX17" fmla="*/ 390525 w 2193932"/>
                <a:gd name="connsiteY17" fmla="*/ 863910 h 863910"/>
                <a:gd name="connsiteX18" fmla="*/ 482600 w 2193932"/>
                <a:gd name="connsiteY18" fmla="*/ 803585 h 863910"/>
                <a:gd name="connsiteX19" fmla="*/ 530225 w 2193932"/>
                <a:gd name="connsiteY19" fmla="*/ 746435 h 863910"/>
                <a:gd name="connsiteX20" fmla="*/ 552450 w 2193932"/>
                <a:gd name="connsiteY20" fmla="*/ 663885 h 863910"/>
                <a:gd name="connsiteX21" fmla="*/ 536575 w 2193932"/>
                <a:gd name="connsiteY21" fmla="*/ 606735 h 863910"/>
                <a:gd name="connsiteX22" fmla="*/ 568325 w 2193932"/>
                <a:gd name="connsiteY22" fmla="*/ 568635 h 863910"/>
                <a:gd name="connsiteX23" fmla="*/ 587375 w 2193932"/>
                <a:gd name="connsiteY23" fmla="*/ 632135 h 863910"/>
                <a:gd name="connsiteX24" fmla="*/ 647700 w 2193932"/>
                <a:gd name="connsiteY24" fmla="*/ 606735 h 863910"/>
                <a:gd name="connsiteX25" fmla="*/ 676275 w 2193932"/>
                <a:gd name="connsiteY25" fmla="*/ 613085 h 863910"/>
                <a:gd name="connsiteX26" fmla="*/ 730250 w 2193932"/>
                <a:gd name="connsiteY26" fmla="*/ 657535 h 863910"/>
                <a:gd name="connsiteX27" fmla="*/ 796925 w 2193932"/>
                <a:gd name="connsiteY27" fmla="*/ 616260 h 863910"/>
                <a:gd name="connsiteX28" fmla="*/ 828675 w 2193932"/>
                <a:gd name="connsiteY28" fmla="*/ 648010 h 863910"/>
                <a:gd name="connsiteX29" fmla="*/ 796925 w 2193932"/>
                <a:gd name="connsiteY29" fmla="*/ 676585 h 863910"/>
                <a:gd name="connsiteX30" fmla="*/ 850900 w 2193932"/>
                <a:gd name="connsiteY30" fmla="*/ 730560 h 863910"/>
                <a:gd name="connsiteX31" fmla="*/ 898525 w 2193932"/>
                <a:gd name="connsiteY31" fmla="*/ 762310 h 863910"/>
                <a:gd name="connsiteX32" fmla="*/ 993775 w 2193932"/>
                <a:gd name="connsiteY32" fmla="*/ 733735 h 863910"/>
                <a:gd name="connsiteX33" fmla="*/ 1003300 w 2193932"/>
                <a:gd name="connsiteY33" fmla="*/ 752785 h 863910"/>
                <a:gd name="connsiteX34" fmla="*/ 1085850 w 2193932"/>
                <a:gd name="connsiteY34" fmla="*/ 727385 h 863910"/>
                <a:gd name="connsiteX35" fmla="*/ 1111250 w 2193932"/>
                <a:gd name="connsiteY35" fmla="*/ 663885 h 863910"/>
                <a:gd name="connsiteX36" fmla="*/ 1168400 w 2193932"/>
                <a:gd name="connsiteY36" fmla="*/ 660710 h 863910"/>
                <a:gd name="connsiteX37" fmla="*/ 1228725 w 2193932"/>
                <a:gd name="connsiteY37" fmla="*/ 597210 h 863910"/>
                <a:gd name="connsiteX38" fmla="*/ 1289050 w 2193932"/>
                <a:gd name="connsiteY38" fmla="*/ 619435 h 863910"/>
                <a:gd name="connsiteX39" fmla="*/ 1349375 w 2193932"/>
                <a:gd name="connsiteY39" fmla="*/ 625785 h 863910"/>
                <a:gd name="connsiteX40" fmla="*/ 1384300 w 2193932"/>
                <a:gd name="connsiteY40" fmla="*/ 587685 h 863910"/>
                <a:gd name="connsiteX41" fmla="*/ 1549400 w 2193932"/>
                <a:gd name="connsiteY41" fmla="*/ 581335 h 863910"/>
                <a:gd name="connsiteX42" fmla="*/ 1558925 w 2193932"/>
                <a:gd name="connsiteY42" fmla="*/ 508310 h 863910"/>
                <a:gd name="connsiteX43" fmla="*/ 1612900 w 2193932"/>
                <a:gd name="connsiteY43" fmla="*/ 479735 h 863910"/>
                <a:gd name="connsiteX44" fmla="*/ 1597025 w 2193932"/>
                <a:gd name="connsiteY44" fmla="*/ 540060 h 863910"/>
                <a:gd name="connsiteX45" fmla="*/ 1692275 w 2193932"/>
                <a:gd name="connsiteY45" fmla="*/ 521010 h 863910"/>
                <a:gd name="connsiteX46" fmla="*/ 1749425 w 2193932"/>
                <a:gd name="connsiteY46" fmla="*/ 568635 h 863910"/>
                <a:gd name="connsiteX47" fmla="*/ 1809750 w 2193932"/>
                <a:gd name="connsiteY47" fmla="*/ 571810 h 863910"/>
                <a:gd name="connsiteX48" fmla="*/ 1870075 w 2193932"/>
                <a:gd name="connsiteY48" fmla="*/ 530535 h 863910"/>
                <a:gd name="connsiteX49" fmla="*/ 1901825 w 2193932"/>
                <a:gd name="connsiteY49" fmla="*/ 568635 h 863910"/>
                <a:gd name="connsiteX50" fmla="*/ 1911350 w 2193932"/>
                <a:gd name="connsiteY50" fmla="*/ 648010 h 863910"/>
                <a:gd name="connsiteX51" fmla="*/ 2019300 w 2193932"/>
                <a:gd name="connsiteY51" fmla="*/ 736910 h 863910"/>
                <a:gd name="connsiteX52" fmla="*/ 2051050 w 2193932"/>
                <a:gd name="connsiteY52" fmla="*/ 714685 h 863910"/>
                <a:gd name="connsiteX53" fmla="*/ 2057400 w 2193932"/>
                <a:gd name="connsiteY53" fmla="*/ 641660 h 863910"/>
                <a:gd name="connsiteX54" fmla="*/ 2085975 w 2193932"/>
                <a:gd name="connsiteY54" fmla="*/ 594035 h 863910"/>
                <a:gd name="connsiteX55" fmla="*/ 2089150 w 2193932"/>
                <a:gd name="connsiteY55" fmla="*/ 521010 h 863910"/>
                <a:gd name="connsiteX56" fmla="*/ 2051050 w 2193932"/>
                <a:gd name="connsiteY56" fmla="*/ 508310 h 863910"/>
                <a:gd name="connsiteX57" fmla="*/ 2003425 w 2193932"/>
                <a:gd name="connsiteY57" fmla="*/ 511485 h 863910"/>
                <a:gd name="connsiteX58" fmla="*/ 1981200 w 2193932"/>
                <a:gd name="connsiteY58" fmla="*/ 476560 h 863910"/>
                <a:gd name="connsiteX59" fmla="*/ 2025650 w 2193932"/>
                <a:gd name="connsiteY59" fmla="*/ 428935 h 863910"/>
                <a:gd name="connsiteX60" fmla="*/ 2038350 w 2193932"/>
                <a:gd name="connsiteY60" fmla="*/ 384485 h 863910"/>
                <a:gd name="connsiteX61" fmla="*/ 1987550 w 2193932"/>
                <a:gd name="connsiteY61" fmla="*/ 286060 h 863910"/>
                <a:gd name="connsiteX62" fmla="*/ 1920875 w 2193932"/>
                <a:gd name="connsiteY62" fmla="*/ 232085 h 863910"/>
                <a:gd name="connsiteX63" fmla="*/ 1876425 w 2193932"/>
                <a:gd name="connsiteY63" fmla="*/ 184460 h 863910"/>
                <a:gd name="connsiteX64" fmla="*/ 1978025 w 2193932"/>
                <a:gd name="connsiteY64" fmla="*/ 101910 h 863910"/>
                <a:gd name="connsiteX65" fmla="*/ 2114551 w 2193932"/>
                <a:gd name="connsiteY65" fmla="*/ 6661 h 863910"/>
                <a:gd name="connsiteX66" fmla="*/ 2193927 w 2193932"/>
                <a:gd name="connsiteY66" fmla="*/ 9837 h 863910"/>
                <a:gd name="connsiteX0" fmla="*/ 0 w 2199806"/>
                <a:gd name="connsiteY0" fmla="*/ 825810 h 863910"/>
                <a:gd name="connsiteX1" fmla="*/ 57150 w 2199806"/>
                <a:gd name="connsiteY1" fmla="*/ 736910 h 863910"/>
                <a:gd name="connsiteX2" fmla="*/ 92075 w 2199806"/>
                <a:gd name="connsiteY2" fmla="*/ 736910 h 863910"/>
                <a:gd name="connsiteX3" fmla="*/ 92075 w 2199806"/>
                <a:gd name="connsiteY3" fmla="*/ 670235 h 863910"/>
                <a:gd name="connsiteX4" fmla="*/ 57150 w 2199806"/>
                <a:gd name="connsiteY4" fmla="*/ 654360 h 863910"/>
                <a:gd name="connsiteX5" fmla="*/ 34925 w 2199806"/>
                <a:gd name="connsiteY5" fmla="*/ 584510 h 863910"/>
                <a:gd name="connsiteX6" fmla="*/ 104775 w 2199806"/>
                <a:gd name="connsiteY6" fmla="*/ 609910 h 863910"/>
                <a:gd name="connsiteX7" fmla="*/ 158750 w 2199806"/>
                <a:gd name="connsiteY7" fmla="*/ 559110 h 863910"/>
                <a:gd name="connsiteX8" fmla="*/ 222250 w 2199806"/>
                <a:gd name="connsiteY8" fmla="*/ 562285 h 863910"/>
                <a:gd name="connsiteX9" fmla="*/ 203200 w 2199806"/>
                <a:gd name="connsiteY9" fmla="*/ 587685 h 863910"/>
                <a:gd name="connsiteX10" fmla="*/ 282575 w 2199806"/>
                <a:gd name="connsiteY10" fmla="*/ 616260 h 863910"/>
                <a:gd name="connsiteX11" fmla="*/ 285750 w 2199806"/>
                <a:gd name="connsiteY11" fmla="*/ 648010 h 863910"/>
                <a:gd name="connsiteX12" fmla="*/ 339725 w 2199806"/>
                <a:gd name="connsiteY12" fmla="*/ 686110 h 863910"/>
                <a:gd name="connsiteX13" fmla="*/ 339725 w 2199806"/>
                <a:gd name="connsiteY13" fmla="*/ 724210 h 863910"/>
                <a:gd name="connsiteX14" fmla="*/ 330200 w 2199806"/>
                <a:gd name="connsiteY14" fmla="*/ 771835 h 863910"/>
                <a:gd name="connsiteX15" fmla="*/ 400050 w 2199806"/>
                <a:gd name="connsiteY15" fmla="*/ 743260 h 863910"/>
                <a:gd name="connsiteX16" fmla="*/ 393700 w 2199806"/>
                <a:gd name="connsiteY16" fmla="*/ 822635 h 863910"/>
                <a:gd name="connsiteX17" fmla="*/ 390525 w 2199806"/>
                <a:gd name="connsiteY17" fmla="*/ 863910 h 863910"/>
                <a:gd name="connsiteX18" fmla="*/ 482600 w 2199806"/>
                <a:gd name="connsiteY18" fmla="*/ 803585 h 863910"/>
                <a:gd name="connsiteX19" fmla="*/ 530225 w 2199806"/>
                <a:gd name="connsiteY19" fmla="*/ 746435 h 863910"/>
                <a:gd name="connsiteX20" fmla="*/ 552450 w 2199806"/>
                <a:gd name="connsiteY20" fmla="*/ 663885 h 863910"/>
                <a:gd name="connsiteX21" fmla="*/ 536575 w 2199806"/>
                <a:gd name="connsiteY21" fmla="*/ 606735 h 863910"/>
                <a:gd name="connsiteX22" fmla="*/ 568325 w 2199806"/>
                <a:gd name="connsiteY22" fmla="*/ 568635 h 863910"/>
                <a:gd name="connsiteX23" fmla="*/ 587375 w 2199806"/>
                <a:gd name="connsiteY23" fmla="*/ 632135 h 863910"/>
                <a:gd name="connsiteX24" fmla="*/ 647700 w 2199806"/>
                <a:gd name="connsiteY24" fmla="*/ 606735 h 863910"/>
                <a:gd name="connsiteX25" fmla="*/ 676275 w 2199806"/>
                <a:gd name="connsiteY25" fmla="*/ 613085 h 863910"/>
                <a:gd name="connsiteX26" fmla="*/ 730250 w 2199806"/>
                <a:gd name="connsiteY26" fmla="*/ 657535 h 863910"/>
                <a:gd name="connsiteX27" fmla="*/ 796925 w 2199806"/>
                <a:gd name="connsiteY27" fmla="*/ 616260 h 863910"/>
                <a:gd name="connsiteX28" fmla="*/ 828675 w 2199806"/>
                <a:gd name="connsiteY28" fmla="*/ 648010 h 863910"/>
                <a:gd name="connsiteX29" fmla="*/ 796925 w 2199806"/>
                <a:gd name="connsiteY29" fmla="*/ 676585 h 863910"/>
                <a:gd name="connsiteX30" fmla="*/ 850900 w 2199806"/>
                <a:gd name="connsiteY30" fmla="*/ 730560 h 863910"/>
                <a:gd name="connsiteX31" fmla="*/ 898525 w 2199806"/>
                <a:gd name="connsiteY31" fmla="*/ 762310 h 863910"/>
                <a:gd name="connsiteX32" fmla="*/ 993775 w 2199806"/>
                <a:gd name="connsiteY32" fmla="*/ 733735 h 863910"/>
                <a:gd name="connsiteX33" fmla="*/ 1003300 w 2199806"/>
                <a:gd name="connsiteY33" fmla="*/ 752785 h 863910"/>
                <a:gd name="connsiteX34" fmla="*/ 1085850 w 2199806"/>
                <a:gd name="connsiteY34" fmla="*/ 727385 h 863910"/>
                <a:gd name="connsiteX35" fmla="*/ 1111250 w 2199806"/>
                <a:gd name="connsiteY35" fmla="*/ 663885 h 863910"/>
                <a:gd name="connsiteX36" fmla="*/ 1168400 w 2199806"/>
                <a:gd name="connsiteY36" fmla="*/ 660710 h 863910"/>
                <a:gd name="connsiteX37" fmla="*/ 1228725 w 2199806"/>
                <a:gd name="connsiteY37" fmla="*/ 597210 h 863910"/>
                <a:gd name="connsiteX38" fmla="*/ 1289050 w 2199806"/>
                <a:gd name="connsiteY38" fmla="*/ 619435 h 863910"/>
                <a:gd name="connsiteX39" fmla="*/ 1349375 w 2199806"/>
                <a:gd name="connsiteY39" fmla="*/ 625785 h 863910"/>
                <a:gd name="connsiteX40" fmla="*/ 1384300 w 2199806"/>
                <a:gd name="connsiteY40" fmla="*/ 587685 h 863910"/>
                <a:gd name="connsiteX41" fmla="*/ 1549400 w 2199806"/>
                <a:gd name="connsiteY41" fmla="*/ 581335 h 863910"/>
                <a:gd name="connsiteX42" fmla="*/ 1558925 w 2199806"/>
                <a:gd name="connsiteY42" fmla="*/ 508310 h 863910"/>
                <a:gd name="connsiteX43" fmla="*/ 1612900 w 2199806"/>
                <a:gd name="connsiteY43" fmla="*/ 479735 h 863910"/>
                <a:gd name="connsiteX44" fmla="*/ 1597025 w 2199806"/>
                <a:gd name="connsiteY44" fmla="*/ 540060 h 863910"/>
                <a:gd name="connsiteX45" fmla="*/ 1692275 w 2199806"/>
                <a:gd name="connsiteY45" fmla="*/ 521010 h 863910"/>
                <a:gd name="connsiteX46" fmla="*/ 1749425 w 2199806"/>
                <a:gd name="connsiteY46" fmla="*/ 568635 h 863910"/>
                <a:gd name="connsiteX47" fmla="*/ 1809750 w 2199806"/>
                <a:gd name="connsiteY47" fmla="*/ 571810 h 863910"/>
                <a:gd name="connsiteX48" fmla="*/ 1870075 w 2199806"/>
                <a:gd name="connsiteY48" fmla="*/ 530535 h 863910"/>
                <a:gd name="connsiteX49" fmla="*/ 1901825 w 2199806"/>
                <a:gd name="connsiteY49" fmla="*/ 568635 h 863910"/>
                <a:gd name="connsiteX50" fmla="*/ 1911350 w 2199806"/>
                <a:gd name="connsiteY50" fmla="*/ 648010 h 863910"/>
                <a:gd name="connsiteX51" fmla="*/ 2019300 w 2199806"/>
                <a:gd name="connsiteY51" fmla="*/ 736910 h 863910"/>
                <a:gd name="connsiteX52" fmla="*/ 2051050 w 2199806"/>
                <a:gd name="connsiteY52" fmla="*/ 714685 h 863910"/>
                <a:gd name="connsiteX53" fmla="*/ 2057400 w 2199806"/>
                <a:gd name="connsiteY53" fmla="*/ 641660 h 863910"/>
                <a:gd name="connsiteX54" fmla="*/ 2085975 w 2199806"/>
                <a:gd name="connsiteY54" fmla="*/ 594035 h 863910"/>
                <a:gd name="connsiteX55" fmla="*/ 2089150 w 2199806"/>
                <a:gd name="connsiteY55" fmla="*/ 521010 h 863910"/>
                <a:gd name="connsiteX56" fmla="*/ 2051050 w 2199806"/>
                <a:gd name="connsiteY56" fmla="*/ 508310 h 863910"/>
                <a:gd name="connsiteX57" fmla="*/ 2003425 w 2199806"/>
                <a:gd name="connsiteY57" fmla="*/ 511485 h 863910"/>
                <a:gd name="connsiteX58" fmla="*/ 1981200 w 2199806"/>
                <a:gd name="connsiteY58" fmla="*/ 476560 h 863910"/>
                <a:gd name="connsiteX59" fmla="*/ 2025650 w 2199806"/>
                <a:gd name="connsiteY59" fmla="*/ 428935 h 863910"/>
                <a:gd name="connsiteX60" fmla="*/ 2038350 w 2199806"/>
                <a:gd name="connsiteY60" fmla="*/ 384485 h 863910"/>
                <a:gd name="connsiteX61" fmla="*/ 1987550 w 2199806"/>
                <a:gd name="connsiteY61" fmla="*/ 286060 h 863910"/>
                <a:gd name="connsiteX62" fmla="*/ 1920875 w 2199806"/>
                <a:gd name="connsiteY62" fmla="*/ 232085 h 863910"/>
                <a:gd name="connsiteX63" fmla="*/ 1876425 w 2199806"/>
                <a:gd name="connsiteY63" fmla="*/ 184460 h 863910"/>
                <a:gd name="connsiteX64" fmla="*/ 1978025 w 2199806"/>
                <a:gd name="connsiteY64" fmla="*/ 101910 h 863910"/>
                <a:gd name="connsiteX65" fmla="*/ 2114551 w 2199806"/>
                <a:gd name="connsiteY65" fmla="*/ 6661 h 863910"/>
                <a:gd name="connsiteX66" fmla="*/ 2193927 w 2199806"/>
                <a:gd name="connsiteY66" fmla="*/ 9837 h 863910"/>
                <a:gd name="connsiteX67" fmla="*/ 2193926 w 2199806"/>
                <a:gd name="connsiteY67" fmla="*/ 3487 h 863910"/>
                <a:gd name="connsiteX0" fmla="*/ 0 w 2270126"/>
                <a:gd name="connsiteY0" fmla="*/ 908048 h 946148"/>
                <a:gd name="connsiteX1" fmla="*/ 57150 w 2270126"/>
                <a:gd name="connsiteY1" fmla="*/ 819148 h 946148"/>
                <a:gd name="connsiteX2" fmla="*/ 92075 w 2270126"/>
                <a:gd name="connsiteY2" fmla="*/ 819148 h 946148"/>
                <a:gd name="connsiteX3" fmla="*/ 92075 w 2270126"/>
                <a:gd name="connsiteY3" fmla="*/ 752473 h 946148"/>
                <a:gd name="connsiteX4" fmla="*/ 57150 w 2270126"/>
                <a:gd name="connsiteY4" fmla="*/ 736598 h 946148"/>
                <a:gd name="connsiteX5" fmla="*/ 34925 w 2270126"/>
                <a:gd name="connsiteY5" fmla="*/ 666748 h 946148"/>
                <a:gd name="connsiteX6" fmla="*/ 104775 w 2270126"/>
                <a:gd name="connsiteY6" fmla="*/ 692148 h 946148"/>
                <a:gd name="connsiteX7" fmla="*/ 158750 w 2270126"/>
                <a:gd name="connsiteY7" fmla="*/ 641348 h 946148"/>
                <a:gd name="connsiteX8" fmla="*/ 222250 w 2270126"/>
                <a:gd name="connsiteY8" fmla="*/ 644523 h 946148"/>
                <a:gd name="connsiteX9" fmla="*/ 203200 w 2270126"/>
                <a:gd name="connsiteY9" fmla="*/ 669923 h 946148"/>
                <a:gd name="connsiteX10" fmla="*/ 282575 w 2270126"/>
                <a:gd name="connsiteY10" fmla="*/ 698498 h 946148"/>
                <a:gd name="connsiteX11" fmla="*/ 285750 w 2270126"/>
                <a:gd name="connsiteY11" fmla="*/ 730248 h 946148"/>
                <a:gd name="connsiteX12" fmla="*/ 339725 w 2270126"/>
                <a:gd name="connsiteY12" fmla="*/ 768348 h 946148"/>
                <a:gd name="connsiteX13" fmla="*/ 339725 w 2270126"/>
                <a:gd name="connsiteY13" fmla="*/ 806448 h 946148"/>
                <a:gd name="connsiteX14" fmla="*/ 330200 w 2270126"/>
                <a:gd name="connsiteY14" fmla="*/ 854073 h 946148"/>
                <a:gd name="connsiteX15" fmla="*/ 400050 w 2270126"/>
                <a:gd name="connsiteY15" fmla="*/ 825498 h 946148"/>
                <a:gd name="connsiteX16" fmla="*/ 393700 w 2270126"/>
                <a:gd name="connsiteY16" fmla="*/ 904873 h 946148"/>
                <a:gd name="connsiteX17" fmla="*/ 390525 w 2270126"/>
                <a:gd name="connsiteY17" fmla="*/ 946148 h 946148"/>
                <a:gd name="connsiteX18" fmla="*/ 482600 w 2270126"/>
                <a:gd name="connsiteY18" fmla="*/ 885823 h 946148"/>
                <a:gd name="connsiteX19" fmla="*/ 530225 w 2270126"/>
                <a:gd name="connsiteY19" fmla="*/ 828673 h 946148"/>
                <a:gd name="connsiteX20" fmla="*/ 552450 w 2270126"/>
                <a:gd name="connsiteY20" fmla="*/ 746123 h 946148"/>
                <a:gd name="connsiteX21" fmla="*/ 536575 w 2270126"/>
                <a:gd name="connsiteY21" fmla="*/ 688973 h 946148"/>
                <a:gd name="connsiteX22" fmla="*/ 568325 w 2270126"/>
                <a:gd name="connsiteY22" fmla="*/ 650873 h 946148"/>
                <a:gd name="connsiteX23" fmla="*/ 587375 w 2270126"/>
                <a:gd name="connsiteY23" fmla="*/ 714373 h 946148"/>
                <a:gd name="connsiteX24" fmla="*/ 647700 w 2270126"/>
                <a:gd name="connsiteY24" fmla="*/ 688973 h 946148"/>
                <a:gd name="connsiteX25" fmla="*/ 676275 w 2270126"/>
                <a:gd name="connsiteY25" fmla="*/ 695323 h 946148"/>
                <a:gd name="connsiteX26" fmla="*/ 730250 w 2270126"/>
                <a:gd name="connsiteY26" fmla="*/ 739773 h 946148"/>
                <a:gd name="connsiteX27" fmla="*/ 796925 w 2270126"/>
                <a:gd name="connsiteY27" fmla="*/ 698498 h 946148"/>
                <a:gd name="connsiteX28" fmla="*/ 828675 w 2270126"/>
                <a:gd name="connsiteY28" fmla="*/ 730248 h 946148"/>
                <a:gd name="connsiteX29" fmla="*/ 796925 w 2270126"/>
                <a:gd name="connsiteY29" fmla="*/ 758823 h 946148"/>
                <a:gd name="connsiteX30" fmla="*/ 850900 w 2270126"/>
                <a:gd name="connsiteY30" fmla="*/ 812798 h 946148"/>
                <a:gd name="connsiteX31" fmla="*/ 898525 w 2270126"/>
                <a:gd name="connsiteY31" fmla="*/ 844548 h 946148"/>
                <a:gd name="connsiteX32" fmla="*/ 993775 w 2270126"/>
                <a:gd name="connsiteY32" fmla="*/ 815973 h 946148"/>
                <a:gd name="connsiteX33" fmla="*/ 1003300 w 2270126"/>
                <a:gd name="connsiteY33" fmla="*/ 835023 h 946148"/>
                <a:gd name="connsiteX34" fmla="*/ 1085850 w 2270126"/>
                <a:gd name="connsiteY34" fmla="*/ 809623 h 946148"/>
                <a:gd name="connsiteX35" fmla="*/ 1111250 w 2270126"/>
                <a:gd name="connsiteY35" fmla="*/ 746123 h 946148"/>
                <a:gd name="connsiteX36" fmla="*/ 1168400 w 2270126"/>
                <a:gd name="connsiteY36" fmla="*/ 742948 h 946148"/>
                <a:gd name="connsiteX37" fmla="*/ 1228725 w 2270126"/>
                <a:gd name="connsiteY37" fmla="*/ 679448 h 946148"/>
                <a:gd name="connsiteX38" fmla="*/ 1289050 w 2270126"/>
                <a:gd name="connsiteY38" fmla="*/ 701673 h 946148"/>
                <a:gd name="connsiteX39" fmla="*/ 1349375 w 2270126"/>
                <a:gd name="connsiteY39" fmla="*/ 708023 h 946148"/>
                <a:gd name="connsiteX40" fmla="*/ 1384300 w 2270126"/>
                <a:gd name="connsiteY40" fmla="*/ 669923 h 946148"/>
                <a:gd name="connsiteX41" fmla="*/ 1549400 w 2270126"/>
                <a:gd name="connsiteY41" fmla="*/ 663573 h 946148"/>
                <a:gd name="connsiteX42" fmla="*/ 1558925 w 2270126"/>
                <a:gd name="connsiteY42" fmla="*/ 590548 h 946148"/>
                <a:gd name="connsiteX43" fmla="*/ 1612900 w 2270126"/>
                <a:gd name="connsiteY43" fmla="*/ 561973 h 946148"/>
                <a:gd name="connsiteX44" fmla="*/ 1597025 w 2270126"/>
                <a:gd name="connsiteY44" fmla="*/ 622298 h 946148"/>
                <a:gd name="connsiteX45" fmla="*/ 1692275 w 2270126"/>
                <a:gd name="connsiteY45" fmla="*/ 603248 h 946148"/>
                <a:gd name="connsiteX46" fmla="*/ 1749425 w 2270126"/>
                <a:gd name="connsiteY46" fmla="*/ 650873 h 946148"/>
                <a:gd name="connsiteX47" fmla="*/ 1809750 w 2270126"/>
                <a:gd name="connsiteY47" fmla="*/ 654048 h 946148"/>
                <a:gd name="connsiteX48" fmla="*/ 1870075 w 2270126"/>
                <a:gd name="connsiteY48" fmla="*/ 612773 h 946148"/>
                <a:gd name="connsiteX49" fmla="*/ 1901825 w 2270126"/>
                <a:gd name="connsiteY49" fmla="*/ 650873 h 946148"/>
                <a:gd name="connsiteX50" fmla="*/ 1911350 w 2270126"/>
                <a:gd name="connsiteY50" fmla="*/ 730248 h 946148"/>
                <a:gd name="connsiteX51" fmla="*/ 2019300 w 2270126"/>
                <a:gd name="connsiteY51" fmla="*/ 819148 h 946148"/>
                <a:gd name="connsiteX52" fmla="*/ 2051050 w 2270126"/>
                <a:gd name="connsiteY52" fmla="*/ 796923 h 946148"/>
                <a:gd name="connsiteX53" fmla="*/ 2057400 w 2270126"/>
                <a:gd name="connsiteY53" fmla="*/ 723898 h 946148"/>
                <a:gd name="connsiteX54" fmla="*/ 2085975 w 2270126"/>
                <a:gd name="connsiteY54" fmla="*/ 676273 h 946148"/>
                <a:gd name="connsiteX55" fmla="*/ 2089150 w 2270126"/>
                <a:gd name="connsiteY55" fmla="*/ 603248 h 946148"/>
                <a:gd name="connsiteX56" fmla="*/ 2051050 w 2270126"/>
                <a:gd name="connsiteY56" fmla="*/ 590548 h 946148"/>
                <a:gd name="connsiteX57" fmla="*/ 2003425 w 2270126"/>
                <a:gd name="connsiteY57" fmla="*/ 593723 h 946148"/>
                <a:gd name="connsiteX58" fmla="*/ 1981200 w 2270126"/>
                <a:gd name="connsiteY58" fmla="*/ 558798 h 946148"/>
                <a:gd name="connsiteX59" fmla="*/ 2025650 w 2270126"/>
                <a:gd name="connsiteY59" fmla="*/ 511173 h 946148"/>
                <a:gd name="connsiteX60" fmla="*/ 2038350 w 2270126"/>
                <a:gd name="connsiteY60" fmla="*/ 466723 h 946148"/>
                <a:gd name="connsiteX61" fmla="*/ 1987550 w 2270126"/>
                <a:gd name="connsiteY61" fmla="*/ 368298 h 946148"/>
                <a:gd name="connsiteX62" fmla="*/ 1920875 w 2270126"/>
                <a:gd name="connsiteY62" fmla="*/ 314323 h 946148"/>
                <a:gd name="connsiteX63" fmla="*/ 1876425 w 2270126"/>
                <a:gd name="connsiteY63" fmla="*/ 266698 h 946148"/>
                <a:gd name="connsiteX64" fmla="*/ 1978025 w 2270126"/>
                <a:gd name="connsiteY64" fmla="*/ 184148 h 946148"/>
                <a:gd name="connsiteX65" fmla="*/ 2114551 w 2270126"/>
                <a:gd name="connsiteY65" fmla="*/ 88899 h 946148"/>
                <a:gd name="connsiteX66" fmla="*/ 2193927 w 2270126"/>
                <a:gd name="connsiteY66" fmla="*/ 92075 h 946148"/>
                <a:gd name="connsiteX67" fmla="*/ 2270126 w 2270126"/>
                <a:gd name="connsiteY67" fmla="*/ 0 h 946148"/>
                <a:gd name="connsiteX0" fmla="*/ 0 w 2263776"/>
                <a:gd name="connsiteY0" fmla="*/ 901698 h 939798"/>
                <a:gd name="connsiteX1" fmla="*/ 57150 w 2263776"/>
                <a:gd name="connsiteY1" fmla="*/ 812798 h 939798"/>
                <a:gd name="connsiteX2" fmla="*/ 92075 w 2263776"/>
                <a:gd name="connsiteY2" fmla="*/ 812798 h 939798"/>
                <a:gd name="connsiteX3" fmla="*/ 92075 w 2263776"/>
                <a:gd name="connsiteY3" fmla="*/ 746123 h 939798"/>
                <a:gd name="connsiteX4" fmla="*/ 57150 w 2263776"/>
                <a:gd name="connsiteY4" fmla="*/ 730248 h 939798"/>
                <a:gd name="connsiteX5" fmla="*/ 34925 w 2263776"/>
                <a:gd name="connsiteY5" fmla="*/ 660398 h 939798"/>
                <a:gd name="connsiteX6" fmla="*/ 104775 w 2263776"/>
                <a:gd name="connsiteY6" fmla="*/ 685798 h 939798"/>
                <a:gd name="connsiteX7" fmla="*/ 158750 w 2263776"/>
                <a:gd name="connsiteY7" fmla="*/ 634998 h 939798"/>
                <a:gd name="connsiteX8" fmla="*/ 222250 w 2263776"/>
                <a:gd name="connsiteY8" fmla="*/ 638173 h 939798"/>
                <a:gd name="connsiteX9" fmla="*/ 203200 w 2263776"/>
                <a:gd name="connsiteY9" fmla="*/ 663573 h 939798"/>
                <a:gd name="connsiteX10" fmla="*/ 282575 w 2263776"/>
                <a:gd name="connsiteY10" fmla="*/ 692148 h 939798"/>
                <a:gd name="connsiteX11" fmla="*/ 285750 w 2263776"/>
                <a:gd name="connsiteY11" fmla="*/ 723898 h 939798"/>
                <a:gd name="connsiteX12" fmla="*/ 339725 w 2263776"/>
                <a:gd name="connsiteY12" fmla="*/ 761998 h 939798"/>
                <a:gd name="connsiteX13" fmla="*/ 339725 w 2263776"/>
                <a:gd name="connsiteY13" fmla="*/ 800098 h 939798"/>
                <a:gd name="connsiteX14" fmla="*/ 330200 w 2263776"/>
                <a:gd name="connsiteY14" fmla="*/ 847723 h 939798"/>
                <a:gd name="connsiteX15" fmla="*/ 400050 w 2263776"/>
                <a:gd name="connsiteY15" fmla="*/ 819148 h 939798"/>
                <a:gd name="connsiteX16" fmla="*/ 393700 w 2263776"/>
                <a:gd name="connsiteY16" fmla="*/ 898523 h 939798"/>
                <a:gd name="connsiteX17" fmla="*/ 390525 w 2263776"/>
                <a:gd name="connsiteY17" fmla="*/ 939798 h 939798"/>
                <a:gd name="connsiteX18" fmla="*/ 482600 w 2263776"/>
                <a:gd name="connsiteY18" fmla="*/ 879473 h 939798"/>
                <a:gd name="connsiteX19" fmla="*/ 530225 w 2263776"/>
                <a:gd name="connsiteY19" fmla="*/ 822323 h 939798"/>
                <a:gd name="connsiteX20" fmla="*/ 552450 w 2263776"/>
                <a:gd name="connsiteY20" fmla="*/ 739773 h 939798"/>
                <a:gd name="connsiteX21" fmla="*/ 536575 w 2263776"/>
                <a:gd name="connsiteY21" fmla="*/ 682623 h 939798"/>
                <a:gd name="connsiteX22" fmla="*/ 568325 w 2263776"/>
                <a:gd name="connsiteY22" fmla="*/ 644523 h 939798"/>
                <a:gd name="connsiteX23" fmla="*/ 587375 w 2263776"/>
                <a:gd name="connsiteY23" fmla="*/ 708023 h 939798"/>
                <a:gd name="connsiteX24" fmla="*/ 647700 w 2263776"/>
                <a:gd name="connsiteY24" fmla="*/ 682623 h 939798"/>
                <a:gd name="connsiteX25" fmla="*/ 676275 w 2263776"/>
                <a:gd name="connsiteY25" fmla="*/ 688973 h 939798"/>
                <a:gd name="connsiteX26" fmla="*/ 730250 w 2263776"/>
                <a:gd name="connsiteY26" fmla="*/ 733423 h 939798"/>
                <a:gd name="connsiteX27" fmla="*/ 796925 w 2263776"/>
                <a:gd name="connsiteY27" fmla="*/ 692148 h 939798"/>
                <a:gd name="connsiteX28" fmla="*/ 828675 w 2263776"/>
                <a:gd name="connsiteY28" fmla="*/ 723898 h 939798"/>
                <a:gd name="connsiteX29" fmla="*/ 796925 w 2263776"/>
                <a:gd name="connsiteY29" fmla="*/ 752473 h 939798"/>
                <a:gd name="connsiteX30" fmla="*/ 850900 w 2263776"/>
                <a:gd name="connsiteY30" fmla="*/ 806448 h 939798"/>
                <a:gd name="connsiteX31" fmla="*/ 898525 w 2263776"/>
                <a:gd name="connsiteY31" fmla="*/ 838198 h 939798"/>
                <a:gd name="connsiteX32" fmla="*/ 993775 w 2263776"/>
                <a:gd name="connsiteY32" fmla="*/ 809623 h 939798"/>
                <a:gd name="connsiteX33" fmla="*/ 1003300 w 2263776"/>
                <a:gd name="connsiteY33" fmla="*/ 828673 h 939798"/>
                <a:gd name="connsiteX34" fmla="*/ 1085850 w 2263776"/>
                <a:gd name="connsiteY34" fmla="*/ 803273 h 939798"/>
                <a:gd name="connsiteX35" fmla="*/ 1111250 w 2263776"/>
                <a:gd name="connsiteY35" fmla="*/ 739773 h 939798"/>
                <a:gd name="connsiteX36" fmla="*/ 1168400 w 2263776"/>
                <a:gd name="connsiteY36" fmla="*/ 736598 h 939798"/>
                <a:gd name="connsiteX37" fmla="*/ 1228725 w 2263776"/>
                <a:gd name="connsiteY37" fmla="*/ 673098 h 939798"/>
                <a:gd name="connsiteX38" fmla="*/ 1289050 w 2263776"/>
                <a:gd name="connsiteY38" fmla="*/ 695323 h 939798"/>
                <a:gd name="connsiteX39" fmla="*/ 1349375 w 2263776"/>
                <a:gd name="connsiteY39" fmla="*/ 701673 h 939798"/>
                <a:gd name="connsiteX40" fmla="*/ 1384300 w 2263776"/>
                <a:gd name="connsiteY40" fmla="*/ 663573 h 939798"/>
                <a:gd name="connsiteX41" fmla="*/ 1549400 w 2263776"/>
                <a:gd name="connsiteY41" fmla="*/ 657223 h 939798"/>
                <a:gd name="connsiteX42" fmla="*/ 1558925 w 2263776"/>
                <a:gd name="connsiteY42" fmla="*/ 584198 h 939798"/>
                <a:gd name="connsiteX43" fmla="*/ 1612900 w 2263776"/>
                <a:gd name="connsiteY43" fmla="*/ 555623 h 939798"/>
                <a:gd name="connsiteX44" fmla="*/ 1597025 w 2263776"/>
                <a:gd name="connsiteY44" fmla="*/ 615948 h 939798"/>
                <a:gd name="connsiteX45" fmla="*/ 1692275 w 2263776"/>
                <a:gd name="connsiteY45" fmla="*/ 596898 h 939798"/>
                <a:gd name="connsiteX46" fmla="*/ 1749425 w 2263776"/>
                <a:gd name="connsiteY46" fmla="*/ 644523 h 939798"/>
                <a:gd name="connsiteX47" fmla="*/ 1809750 w 2263776"/>
                <a:gd name="connsiteY47" fmla="*/ 647698 h 939798"/>
                <a:gd name="connsiteX48" fmla="*/ 1870075 w 2263776"/>
                <a:gd name="connsiteY48" fmla="*/ 606423 h 939798"/>
                <a:gd name="connsiteX49" fmla="*/ 1901825 w 2263776"/>
                <a:gd name="connsiteY49" fmla="*/ 644523 h 939798"/>
                <a:gd name="connsiteX50" fmla="*/ 1911350 w 2263776"/>
                <a:gd name="connsiteY50" fmla="*/ 723898 h 939798"/>
                <a:gd name="connsiteX51" fmla="*/ 2019300 w 2263776"/>
                <a:gd name="connsiteY51" fmla="*/ 812798 h 939798"/>
                <a:gd name="connsiteX52" fmla="*/ 2051050 w 2263776"/>
                <a:gd name="connsiteY52" fmla="*/ 790573 h 939798"/>
                <a:gd name="connsiteX53" fmla="*/ 2057400 w 2263776"/>
                <a:gd name="connsiteY53" fmla="*/ 717548 h 939798"/>
                <a:gd name="connsiteX54" fmla="*/ 2085975 w 2263776"/>
                <a:gd name="connsiteY54" fmla="*/ 669923 h 939798"/>
                <a:gd name="connsiteX55" fmla="*/ 2089150 w 2263776"/>
                <a:gd name="connsiteY55" fmla="*/ 596898 h 939798"/>
                <a:gd name="connsiteX56" fmla="*/ 2051050 w 2263776"/>
                <a:gd name="connsiteY56" fmla="*/ 584198 h 939798"/>
                <a:gd name="connsiteX57" fmla="*/ 2003425 w 2263776"/>
                <a:gd name="connsiteY57" fmla="*/ 587373 h 939798"/>
                <a:gd name="connsiteX58" fmla="*/ 1981200 w 2263776"/>
                <a:gd name="connsiteY58" fmla="*/ 552448 h 939798"/>
                <a:gd name="connsiteX59" fmla="*/ 2025650 w 2263776"/>
                <a:gd name="connsiteY59" fmla="*/ 504823 h 939798"/>
                <a:gd name="connsiteX60" fmla="*/ 2038350 w 2263776"/>
                <a:gd name="connsiteY60" fmla="*/ 460373 h 939798"/>
                <a:gd name="connsiteX61" fmla="*/ 1987550 w 2263776"/>
                <a:gd name="connsiteY61" fmla="*/ 361948 h 939798"/>
                <a:gd name="connsiteX62" fmla="*/ 1920875 w 2263776"/>
                <a:gd name="connsiteY62" fmla="*/ 307973 h 939798"/>
                <a:gd name="connsiteX63" fmla="*/ 1876425 w 2263776"/>
                <a:gd name="connsiteY63" fmla="*/ 260348 h 939798"/>
                <a:gd name="connsiteX64" fmla="*/ 1978025 w 2263776"/>
                <a:gd name="connsiteY64" fmla="*/ 177798 h 939798"/>
                <a:gd name="connsiteX65" fmla="*/ 2114551 w 2263776"/>
                <a:gd name="connsiteY65" fmla="*/ 82549 h 939798"/>
                <a:gd name="connsiteX66" fmla="*/ 2193927 w 2263776"/>
                <a:gd name="connsiteY66" fmla="*/ 85725 h 939798"/>
                <a:gd name="connsiteX67" fmla="*/ 2263776 w 2263776"/>
                <a:gd name="connsiteY67" fmla="*/ 0 h 93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63776" h="939798">
                  <a:moveTo>
                    <a:pt x="0" y="901698"/>
                  </a:moveTo>
                  <a:lnTo>
                    <a:pt x="57150" y="812798"/>
                  </a:lnTo>
                  <a:lnTo>
                    <a:pt x="92075" y="812798"/>
                  </a:lnTo>
                  <a:lnTo>
                    <a:pt x="92075" y="746123"/>
                  </a:lnTo>
                  <a:lnTo>
                    <a:pt x="57150" y="730248"/>
                  </a:lnTo>
                  <a:lnTo>
                    <a:pt x="34925" y="660398"/>
                  </a:lnTo>
                  <a:lnTo>
                    <a:pt x="104775" y="685798"/>
                  </a:lnTo>
                  <a:lnTo>
                    <a:pt x="158750" y="634998"/>
                  </a:lnTo>
                  <a:lnTo>
                    <a:pt x="222250" y="638173"/>
                  </a:lnTo>
                  <a:lnTo>
                    <a:pt x="203200" y="663573"/>
                  </a:lnTo>
                  <a:lnTo>
                    <a:pt x="282575" y="692148"/>
                  </a:lnTo>
                  <a:lnTo>
                    <a:pt x="285750" y="723898"/>
                  </a:lnTo>
                  <a:lnTo>
                    <a:pt x="339725" y="761998"/>
                  </a:lnTo>
                  <a:lnTo>
                    <a:pt x="339725" y="800098"/>
                  </a:lnTo>
                  <a:lnTo>
                    <a:pt x="330200" y="847723"/>
                  </a:lnTo>
                  <a:lnTo>
                    <a:pt x="400050" y="819148"/>
                  </a:lnTo>
                  <a:lnTo>
                    <a:pt x="393700" y="898523"/>
                  </a:lnTo>
                  <a:lnTo>
                    <a:pt x="390525" y="939798"/>
                  </a:lnTo>
                  <a:lnTo>
                    <a:pt x="482600" y="879473"/>
                  </a:lnTo>
                  <a:lnTo>
                    <a:pt x="530225" y="822323"/>
                  </a:lnTo>
                  <a:lnTo>
                    <a:pt x="552450" y="739773"/>
                  </a:lnTo>
                  <a:lnTo>
                    <a:pt x="536575" y="682623"/>
                  </a:lnTo>
                  <a:lnTo>
                    <a:pt x="568325" y="644523"/>
                  </a:lnTo>
                  <a:lnTo>
                    <a:pt x="587375" y="708023"/>
                  </a:lnTo>
                  <a:lnTo>
                    <a:pt x="647700" y="682623"/>
                  </a:lnTo>
                  <a:lnTo>
                    <a:pt x="676275" y="688973"/>
                  </a:lnTo>
                  <a:lnTo>
                    <a:pt x="730250" y="733423"/>
                  </a:lnTo>
                  <a:lnTo>
                    <a:pt x="796925" y="692148"/>
                  </a:lnTo>
                  <a:lnTo>
                    <a:pt x="828675" y="723898"/>
                  </a:lnTo>
                  <a:lnTo>
                    <a:pt x="796925" y="752473"/>
                  </a:lnTo>
                  <a:lnTo>
                    <a:pt x="850900" y="806448"/>
                  </a:lnTo>
                  <a:lnTo>
                    <a:pt x="898525" y="838198"/>
                  </a:lnTo>
                  <a:lnTo>
                    <a:pt x="993775" y="809623"/>
                  </a:lnTo>
                  <a:lnTo>
                    <a:pt x="1003300" y="828673"/>
                  </a:lnTo>
                  <a:lnTo>
                    <a:pt x="1085850" y="803273"/>
                  </a:lnTo>
                  <a:lnTo>
                    <a:pt x="1111250" y="739773"/>
                  </a:lnTo>
                  <a:lnTo>
                    <a:pt x="1168400" y="736598"/>
                  </a:lnTo>
                  <a:lnTo>
                    <a:pt x="1228725" y="673098"/>
                  </a:lnTo>
                  <a:lnTo>
                    <a:pt x="1289050" y="695323"/>
                  </a:lnTo>
                  <a:lnTo>
                    <a:pt x="1349375" y="701673"/>
                  </a:lnTo>
                  <a:lnTo>
                    <a:pt x="1384300" y="663573"/>
                  </a:lnTo>
                  <a:lnTo>
                    <a:pt x="1549400" y="657223"/>
                  </a:lnTo>
                  <a:lnTo>
                    <a:pt x="1558925" y="584198"/>
                  </a:lnTo>
                  <a:lnTo>
                    <a:pt x="1612900" y="555623"/>
                  </a:lnTo>
                  <a:lnTo>
                    <a:pt x="1597025" y="615948"/>
                  </a:lnTo>
                  <a:lnTo>
                    <a:pt x="1692275" y="596898"/>
                  </a:lnTo>
                  <a:lnTo>
                    <a:pt x="1749425" y="644523"/>
                  </a:lnTo>
                  <a:lnTo>
                    <a:pt x="1809750" y="647698"/>
                  </a:lnTo>
                  <a:lnTo>
                    <a:pt x="1870075" y="606423"/>
                  </a:lnTo>
                  <a:lnTo>
                    <a:pt x="1901825" y="644523"/>
                  </a:lnTo>
                  <a:lnTo>
                    <a:pt x="1911350" y="723898"/>
                  </a:lnTo>
                  <a:lnTo>
                    <a:pt x="2019300" y="812798"/>
                  </a:lnTo>
                  <a:lnTo>
                    <a:pt x="2051050" y="790573"/>
                  </a:lnTo>
                  <a:lnTo>
                    <a:pt x="2057400" y="717548"/>
                  </a:lnTo>
                  <a:lnTo>
                    <a:pt x="2085975" y="669923"/>
                  </a:lnTo>
                  <a:lnTo>
                    <a:pt x="2089150" y="596898"/>
                  </a:lnTo>
                  <a:lnTo>
                    <a:pt x="2051050" y="584198"/>
                  </a:lnTo>
                  <a:lnTo>
                    <a:pt x="2003425" y="587373"/>
                  </a:lnTo>
                  <a:lnTo>
                    <a:pt x="1981200" y="552448"/>
                  </a:lnTo>
                  <a:lnTo>
                    <a:pt x="2025650" y="504823"/>
                  </a:lnTo>
                  <a:lnTo>
                    <a:pt x="2038350" y="460373"/>
                  </a:lnTo>
                  <a:lnTo>
                    <a:pt x="1987550" y="361948"/>
                  </a:lnTo>
                  <a:lnTo>
                    <a:pt x="1920875" y="307973"/>
                  </a:lnTo>
                  <a:lnTo>
                    <a:pt x="1876425" y="260348"/>
                  </a:lnTo>
                  <a:lnTo>
                    <a:pt x="1978025" y="177798"/>
                  </a:lnTo>
                  <a:cubicBezTo>
                    <a:pt x="1996017" y="165098"/>
                    <a:pt x="2113228" y="81226"/>
                    <a:pt x="2114551" y="82549"/>
                  </a:cubicBezTo>
                  <a:cubicBezTo>
                    <a:pt x="2136776" y="65087"/>
                    <a:pt x="2194588" y="87709"/>
                    <a:pt x="2193927" y="85725"/>
                  </a:cubicBezTo>
                  <a:cubicBezTo>
                    <a:pt x="2207156" y="85196"/>
                    <a:pt x="2263776" y="1323"/>
                    <a:pt x="226377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3B72C9D4-CD96-4378-B60A-6727522874C8}"/>
                </a:ext>
              </a:extLst>
            </p:cNvPr>
            <p:cNvSpPr/>
            <p:nvPr/>
          </p:nvSpPr>
          <p:spPr>
            <a:xfrm>
              <a:off x="4057650" y="104775"/>
              <a:ext cx="2162175" cy="1822450"/>
            </a:xfrm>
            <a:custGeom>
              <a:avLst/>
              <a:gdLst>
                <a:gd name="connsiteX0" fmla="*/ 0 w 2162175"/>
                <a:gd name="connsiteY0" fmla="*/ 536575 h 1822450"/>
                <a:gd name="connsiteX1" fmla="*/ 31750 w 2162175"/>
                <a:gd name="connsiteY1" fmla="*/ 492125 h 1822450"/>
                <a:gd name="connsiteX2" fmla="*/ 25400 w 2162175"/>
                <a:gd name="connsiteY2" fmla="*/ 390525 h 1822450"/>
                <a:gd name="connsiteX3" fmla="*/ 60325 w 2162175"/>
                <a:gd name="connsiteY3" fmla="*/ 349250 h 1822450"/>
                <a:gd name="connsiteX4" fmla="*/ 101600 w 2162175"/>
                <a:gd name="connsiteY4" fmla="*/ 371475 h 1822450"/>
                <a:gd name="connsiteX5" fmla="*/ 190500 w 2162175"/>
                <a:gd name="connsiteY5" fmla="*/ 431800 h 1822450"/>
                <a:gd name="connsiteX6" fmla="*/ 228600 w 2162175"/>
                <a:gd name="connsiteY6" fmla="*/ 377825 h 1822450"/>
                <a:gd name="connsiteX7" fmla="*/ 234950 w 2162175"/>
                <a:gd name="connsiteY7" fmla="*/ 301625 h 1822450"/>
                <a:gd name="connsiteX8" fmla="*/ 234950 w 2162175"/>
                <a:gd name="connsiteY8" fmla="*/ 241300 h 1822450"/>
                <a:gd name="connsiteX9" fmla="*/ 244475 w 2162175"/>
                <a:gd name="connsiteY9" fmla="*/ 200025 h 1822450"/>
                <a:gd name="connsiteX10" fmla="*/ 301625 w 2162175"/>
                <a:gd name="connsiteY10" fmla="*/ 228600 h 1822450"/>
                <a:gd name="connsiteX11" fmla="*/ 336550 w 2162175"/>
                <a:gd name="connsiteY11" fmla="*/ 247650 h 1822450"/>
                <a:gd name="connsiteX12" fmla="*/ 368300 w 2162175"/>
                <a:gd name="connsiteY12" fmla="*/ 288925 h 1822450"/>
                <a:gd name="connsiteX13" fmla="*/ 355600 w 2162175"/>
                <a:gd name="connsiteY13" fmla="*/ 327025 h 1822450"/>
                <a:gd name="connsiteX14" fmla="*/ 393700 w 2162175"/>
                <a:gd name="connsiteY14" fmla="*/ 352425 h 1822450"/>
                <a:gd name="connsiteX15" fmla="*/ 530225 w 2162175"/>
                <a:gd name="connsiteY15" fmla="*/ 390525 h 1822450"/>
                <a:gd name="connsiteX16" fmla="*/ 577850 w 2162175"/>
                <a:gd name="connsiteY16" fmla="*/ 361950 h 1822450"/>
                <a:gd name="connsiteX17" fmla="*/ 596900 w 2162175"/>
                <a:gd name="connsiteY17" fmla="*/ 311150 h 1822450"/>
                <a:gd name="connsiteX18" fmla="*/ 635000 w 2162175"/>
                <a:gd name="connsiteY18" fmla="*/ 330200 h 1822450"/>
                <a:gd name="connsiteX19" fmla="*/ 708025 w 2162175"/>
                <a:gd name="connsiteY19" fmla="*/ 342900 h 1822450"/>
                <a:gd name="connsiteX20" fmla="*/ 742950 w 2162175"/>
                <a:gd name="connsiteY20" fmla="*/ 371475 h 1822450"/>
                <a:gd name="connsiteX21" fmla="*/ 742950 w 2162175"/>
                <a:gd name="connsiteY21" fmla="*/ 295275 h 1822450"/>
                <a:gd name="connsiteX22" fmla="*/ 796925 w 2162175"/>
                <a:gd name="connsiteY22" fmla="*/ 212725 h 1822450"/>
                <a:gd name="connsiteX23" fmla="*/ 803275 w 2162175"/>
                <a:gd name="connsiteY23" fmla="*/ 174625 h 1822450"/>
                <a:gd name="connsiteX24" fmla="*/ 895350 w 2162175"/>
                <a:gd name="connsiteY24" fmla="*/ 212725 h 1822450"/>
                <a:gd name="connsiteX25" fmla="*/ 889000 w 2162175"/>
                <a:gd name="connsiteY25" fmla="*/ 177800 h 1822450"/>
                <a:gd name="connsiteX26" fmla="*/ 895350 w 2162175"/>
                <a:gd name="connsiteY26" fmla="*/ 133350 h 1822450"/>
                <a:gd name="connsiteX27" fmla="*/ 895350 w 2162175"/>
                <a:gd name="connsiteY27" fmla="*/ 66675 h 1822450"/>
                <a:gd name="connsiteX28" fmla="*/ 923925 w 2162175"/>
                <a:gd name="connsiteY28" fmla="*/ 44450 h 1822450"/>
                <a:gd name="connsiteX29" fmla="*/ 895350 w 2162175"/>
                <a:gd name="connsiteY29" fmla="*/ 0 h 1822450"/>
                <a:gd name="connsiteX30" fmla="*/ 977900 w 2162175"/>
                <a:gd name="connsiteY30" fmla="*/ 19050 h 1822450"/>
                <a:gd name="connsiteX31" fmla="*/ 977900 w 2162175"/>
                <a:gd name="connsiteY31" fmla="*/ 19050 h 1822450"/>
                <a:gd name="connsiteX32" fmla="*/ 1012825 w 2162175"/>
                <a:gd name="connsiteY32" fmla="*/ 47625 h 1822450"/>
                <a:gd name="connsiteX33" fmla="*/ 1079500 w 2162175"/>
                <a:gd name="connsiteY33" fmla="*/ 9525 h 1822450"/>
                <a:gd name="connsiteX34" fmla="*/ 1133475 w 2162175"/>
                <a:gd name="connsiteY34" fmla="*/ 22225 h 1822450"/>
                <a:gd name="connsiteX35" fmla="*/ 1181100 w 2162175"/>
                <a:gd name="connsiteY35" fmla="*/ 66675 h 1822450"/>
                <a:gd name="connsiteX36" fmla="*/ 1254125 w 2162175"/>
                <a:gd name="connsiteY36" fmla="*/ 88900 h 1822450"/>
                <a:gd name="connsiteX37" fmla="*/ 1298575 w 2162175"/>
                <a:gd name="connsiteY37" fmla="*/ 127000 h 1822450"/>
                <a:gd name="connsiteX38" fmla="*/ 1355725 w 2162175"/>
                <a:gd name="connsiteY38" fmla="*/ 104775 h 1822450"/>
                <a:gd name="connsiteX39" fmla="*/ 1403350 w 2162175"/>
                <a:gd name="connsiteY39" fmla="*/ 104775 h 1822450"/>
                <a:gd name="connsiteX40" fmla="*/ 1473200 w 2162175"/>
                <a:gd name="connsiteY40" fmla="*/ 174625 h 1822450"/>
                <a:gd name="connsiteX41" fmla="*/ 1558925 w 2162175"/>
                <a:gd name="connsiteY41" fmla="*/ 212725 h 1822450"/>
                <a:gd name="connsiteX42" fmla="*/ 1641475 w 2162175"/>
                <a:gd name="connsiteY42" fmla="*/ 228600 h 1822450"/>
                <a:gd name="connsiteX43" fmla="*/ 1692275 w 2162175"/>
                <a:gd name="connsiteY43" fmla="*/ 222250 h 1822450"/>
                <a:gd name="connsiteX44" fmla="*/ 1749425 w 2162175"/>
                <a:gd name="connsiteY44" fmla="*/ 149225 h 1822450"/>
                <a:gd name="connsiteX45" fmla="*/ 1809750 w 2162175"/>
                <a:gd name="connsiteY45" fmla="*/ 146050 h 1822450"/>
                <a:gd name="connsiteX46" fmla="*/ 1863725 w 2162175"/>
                <a:gd name="connsiteY46" fmla="*/ 187325 h 1822450"/>
                <a:gd name="connsiteX47" fmla="*/ 1914525 w 2162175"/>
                <a:gd name="connsiteY47" fmla="*/ 219075 h 1822450"/>
                <a:gd name="connsiteX48" fmla="*/ 1949450 w 2162175"/>
                <a:gd name="connsiteY48" fmla="*/ 219075 h 1822450"/>
                <a:gd name="connsiteX49" fmla="*/ 1949450 w 2162175"/>
                <a:gd name="connsiteY49" fmla="*/ 219075 h 1822450"/>
                <a:gd name="connsiteX50" fmla="*/ 1978025 w 2162175"/>
                <a:gd name="connsiteY50" fmla="*/ 219075 h 1822450"/>
                <a:gd name="connsiteX51" fmla="*/ 1990725 w 2162175"/>
                <a:gd name="connsiteY51" fmla="*/ 269875 h 1822450"/>
                <a:gd name="connsiteX52" fmla="*/ 2022475 w 2162175"/>
                <a:gd name="connsiteY52" fmla="*/ 390525 h 1822450"/>
                <a:gd name="connsiteX53" fmla="*/ 1955800 w 2162175"/>
                <a:gd name="connsiteY53" fmla="*/ 454025 h 1822450"/>
                <a:gd name="connsiteX54" fmla="*/ 1962150 w 2162175"/>
                <a:gd name="connsiteY54" fmla="*/ 517525 h 1822450"/>
                <a:gd name="connsiteX55" fmla="*/ 1987550 w 2162175"/>
                <a:gd name="connsiteY55" fmla="*/ 549275 h 1822450"/>
                <a:gd name="connsiteX56" fmla="*/ 2000250 w 2162175"/>
                <a:gd name="connsiteY56" fmla="*/ 600075 h 1822450"/>
                <a:gd name="connsiteX57" fmla="*/ 2038350 w 2162175"/>
                <a:gd name="connsiteY57" fmla="*/ 657225 h 1822450"/>
                <a:gd name="connsiteX58" fmla="*/ 2073275 w 2162175"/>
                <a:gd name="connsiteY58" fmla="*/ 714375 h 1822450"/>
                <a:gd name="connsiteX59" fmla="*/ 2120900 w 2162175"/>
                <a:gd name="connsiteY59" fmla="*/ 755650 h 1822450"/>
                <a:gd name="connsiteX60" fmla="*/ 2117725 w 2162175"/>
                <a:gd name="connsiteY60" fmla="*/ 812800 h 1822450"/>
                <a:gd name="connsiteX61" fmla="*/ 2162175 w 2162175"/>
                <a:gd name="connsiteY61" fmla="*/ 809625 h 1822450"/>
                <a:gd name="connsiteX62" fmla="*/ 2136775 w 2162175"/>
                <a:gd name="connsiteY62" fmla="*/ 885825 h 1822450"/>
                <a:gd name="connsiteX63" fmla="*/ 2085975 w 2162175"/>
                <a:gd name="connsiteY63" fmla="*/ 939800 h 1822450"/>
                <a:gd name="connsiteX64" fmla="*/ 2114550 w 2162175"/>
                <a:gd name="connsiteY64" fmla="*/ 1031875 h 1822450"/>
                <a:gd name="connsiteX65" fmla="*/ 2114550 w 2162175"/>
                <a:gd name="connsiteY65" fmla="*/ 1076325 h 1822450"/>
                <a:gd name="connsiteX66" fmla="*/ 2076450 w 2162175"/>
                <a:gd name="connsiteY66" fmla="*/ 1079500 h 1822450"/>
                <a:gd name="connsiteX67" fmla="*/ 2003425 w 2162175"/>
                <a:gd name="connsiteY67" fmla="*/ 1101725 h 1822450"/>
                <a:gd name="connsiteX68" fmla="*/ 1952625 w 2162175"/>
                <a:gd name="connsiteY68" fmla="*/ 1076325 h 1822450"/>
                <a:gd name="connsiteX69" fmla="*/ 1958975 w 2162175"/>
                <a:gd name="connsiteY69" fmla="*/ 1111250 h 1822450"/>
                <a:gd name="connsiteX70" fmla="*/ 1847850 w 2162175"/>
                <a:gd name="connsiteY70" fmla="*/ 1047750 h 1822450"/>
                <a:gd name="connsiteX71" fmla="*/ 1809750 w 2162175"/>
                <a:gd name="connsiteY71" fmla="*/ 1085850 h 1822450"/>
                <a:gd name="connsiteX72" fmla="*/ 1768475 w 2162175"/>
                <a:gd name="connsiteY72" fmla="*/ 1123950 h 1822450"/>
                <a:gd name="connsiteX73" fmla="*/ 1816100 w 2162175"/>
                <a:gd name="connsiteY73" fmla="*/ 1162050 h 1822450"/>
                <a:gd name="connsiteX74" fmla="*/ 1879600 w 2162175"/>
                <a:gd name="connsiteY74" fmla="*/ 1162050 h 1822450"/>
                <a:gd name="connsiteX75" fmla="*/ 1933575 w 2162175"/>
                <a:gd name="connsiteY75" fmla="*/ 1222375 h 1822450"/>
                <a:gd name="connsiteX76" fmla="*/ 1876425 w 2162175"/>
                <a:gd name="connsiteY76" fmla="*/ 1292225 h 1822450"/>
                <a:gd name="connsiteX77" fmla="*/ 1847850 w 2162175"/>
                <a:gd name="connsiteY77" fmla="*/ 1339850 h 1822450"/>
                <a:gd name="connsiteX78" fmla="*/ 1819275 w 2162175"/>
                <a:gd name="connsiteY78" fmla="*/ 1343025 h 1822450"/>
                <a:gd name="connsiteX79" fmla="*/ 1768475 w 2162175"/>
                <a:gd name="connsiteY79" fmla="*/ 1352550 h 1822450"/>
                <a:gd name="connsiteX80" fmla="*/ 1797050 w 2162175"/>
                <a:gd name="connsiteY80" fmla="*/ 1444625 h 1822450"/>
                <a:gd name="connsiteX81" fmla="*/ 1768475 w 2162175"/>
                <a:gd name="connsiteY81" fmla="*/ 1511300 h 1822450"/>
                <a:gd name="connsiteX82" fmla="*/ 1765300 w 2162175"/>
                <a:gd name="connsiteY82" fmla="*/ 1549400 h 1822450"/>
                <a:gd name="connsiteX83" fmla="*/ 1809750 w 2162175"/>
                <a:gd name="connsiteY83" fmla="*/ 1574800 h 1822450"/>
                <a:gd name="connsiteX84" fmla="*/ 1784350 w 2162175"/>
                <a:gd name="connsiteY84" fmla="*/ 1625600 h 1822450"/>
                <a:gd name="connsiteX85" fmla="*/ 1806575 w 2162175"/>
                <a:gd name="connsiteY85" fmla="*/ 1673225 h 1822450"/>
                <a:gd name="connsiteX86" fmla="*/ 1800225 w 2162175"/>
                <a:gd name="connsiteY86" fmla="*/ 1704975 h 1822450"/>
                <a:gd name="connsiteX87" fmla="*/ 1679575 w 2162175"/>
                <a:gd name="connsiteY87" fmla="*/ 1714500 h 1822450"/>
                <a:gd name="connsiteX88" fmla="*/ 1574800 w 2162175"/>
                <a:gd name="connsiteY88" fmla="*/ 1822450 h 182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162175" h="1822450">
                  <a:moveTo>
                    <a:pt x="0" y="536575"/>
                  </a:moveTo>
                  <a:lnTo>
                    <a:pt x="31750" y="492125"/>
                  </a:lnTo>
                  <a:lnTo>
                    <a:pt x="25400" y="390525"/>
                  </a:lnTo>
                  <a:lnTo>
                    <a:pt x="60325" y="349250"/>
                  </a:lnTo>
                  <a:lnTo>
                    <a:pt x="101600" y="371475"/>
                  </a:lnTo>
                  <a:lnTo>
                    <a:pt x="190500" y="431800"/>
                  </a:lnTo>
                  <a:lnTo>
                    <a:pt x="228600" y="377825"/>
                  </a:lnTo>
                  <a:lnTo>
                    <a:pt x="234950" y="301625"/>
                  </a:lnTo>
                  <a:lnTo>
                    <a:pt x="234950" y="241300"/>
                  </a:lnTo>
                  <a:lnTo>
                    <a:pt x="244475" y="200025"/>
                  </a:lnTo>
                  <a:lnTo>
                    <a:pt x="301625" y="228600"/>
                  </a:lnTo>
                  <a:lnTo>
                    <a:pt x="336550" y="247650"/>
                  </a:lnTo>
                  <a:lnTo>
                    <a:pt x="368300" y="288925"/>
                  </a:lnTo>
                  <a:lnTo>
                    <a:pt x="355600" y="327025"/>
                  </a:lnTo>
                  <a:lnTo>
                    <a:pt x="393700" y="352425"/>
                  </a:lnTo>
                  <a:lnTo>
                    <a:pt x="530225" y="390525"/>
                  </a:lnTo>
                  <a:lnTo>
                    <a:pt x="577850" y="361950"/>
                  </a:lnTo>
                  <a:lnTo>
                    <a:pt x="596900" y="311150"/>
                  </a:lnTo>
                  <a:lnTo>
                    <a:pt x="635000" y="330200"/>
                  </a:lnTo>
                  <a:lnTo>
                    <a:pt x="708025" y="342900"/>
                  </a:lnTo>
                  <a:lnTo>
                    <a:pt x="742950" y="371475"/>
                  </a:lnTo>
                  <a:lnTo>
                    <a:pt x="742950" y="295275"/>
                  </a:lnTo>
                  <a:lnTo>
                    <a:pt x="796925" y="212725"/>
                  </a:lnTo>
                  <a:lnTo>
                    <a:pt x="803275" y="174625"/>
                  </a:lnTo>
                  <a:lnTo>
                    <a:pt x="895350" y="212725"/>
                  </a:lnTo>
                  <a:lnTo>
                    <a:pt x="889000" y="177800"/>
                  </a:lnTo>
                  <a:lnTo>
                    <a:pt x="895350" y="133350"/>
                  </a:lnTo>
                  <a:lnTo>
                    <a:pt x="895350" y="66675"/>
                  </a:lnTo>
                  <a:cubicBezTo>
                    <a:pt x="929091" y="59177"/>
                    <a:pt x="923925" y="70082"/>
                    <a:pt x="923925" y="44450"/>
                  </a:cubicBezTo>
                  <a:lnTo>
                    <a:pt x="895350" y="0"/>
                  </a:lnTo>
                  <a:lnTo>
                    <a:pt x="977900" y="19050"/>
                  </a:lnTo>
                  <a:lnTo>
                    <a:pt x="977900" y="19050"/>
                  </a:lnTo>
                  <a:lnTo>
                    <a:pt x="1012825" y="47625"/>
                  </a:lnTo>
                  <a:lnTo>
                    <a:pt x="1079500" y="9525"/>
                  </a:lnTo>
                  <a:lnTo>
                    <a:pt x="1133475" y="22225"/>
                  </a:lnTo>
                  <a:lnTo>
                    <a:pt x="1181100" y="66675"/>
                  </a:lnTo>
                  <a:lnTo>
                    <a:pt x="1254125" y="88900"/>
                  </a:lnTo>
                  <a:lnTo>
                    <a:pt x="1298575" y="127000"/>
                  </a:lnTo>
                  <a:lnTo>
                    <a:pt x="1355725" y="104775"/>
                  </a:lnTo>
                  <a:lnTo>
                    <a:pt x="1403350" y="104775"/>
                  </a:lnTo>
                  <a:lnTo>
                    <a:pt x="1473200" y="174625"/>
                  </a:lnTo>
                  <a:lnTo>
                    <a:pt x="1558925" y="212725"/>
                  </a:lnTo>
                  <a:lnTo>
                    <a:pt x="1641475" y="228600"/>
                  </a:lnTo>
                  <a:lnTo>
                    <a:pt x="1692275" y="222250"/>
                  </a:lnTo>
                  <a:lnTo>
                    <a:pt x="1749425" y="149225"/>
                  </a:lnTo>
                  <a:lnTo>
                    <a:pt x="1809750" y="146050"/>
                  </a:lnTo>
                  <a:lnTo>
                    <a:pt x="1863725" y="187325"/>
                  </a:lnTo>
                  <a:lnTo>
                    <a:pt x="1914525" y="219075"/>
                  </a:lnTo>
                  <a:lnTo>
                    <a:pt x="1949450" y="219075"/>
                  </a:lnTo>
                  <a:lnTo>
                    <a:pt x="1949450" y="219075"/>
                  </a:lnTo>
                  <a:lnTo>
                    <a:pt x="1978025" y="219075"/>
                  </a:lnTo>
                  <a:lnTo>
                    <a:pt x="1990725" y="269875"/>
                  </a:lnTo>
                  <a:lnTo>
                    <a:pt x="2022475" y="390525"/>
                  </a:lnTo>
                  <a:lnTo>
                    <a:pt x="1955800" y="454025"/>
                  </a:lnTo>
                  <a:lnTo>
                    <a:pt x="1962150" y="517525"/>
                  </a:lnTo>
                  <a:lnTo>
                    <a:pt x="1987550" y="549275"/>
                  </a:lnTo>
                  <a:lnTo>
                    <a:pt x="2000250" y="600075"/>
                  </a:lnTo>
                  <a:lnTo>
                    <a:pt x="2038350" y="657225"/>
                  </a:lnTo>
                  <a:lnTo>
                    <a:pt x="2073275" y="714375"/>
                  </a:lnTo>
                  <a:lnTo>
                    <a:pt x="2120900" y="755650"/>
                  </a:lnTo>
                  <a:lnTo>
                    <a:pt x="2117725" y="812800"/>
                  </a:lnTo>
                  <a:lnTo>
                    <a:pt x="2162175" y="809625"/>
                  </a:lnTo>
                  <a:lnTo>
                    <a:pt x="2136775" y="885825"/>
                  </a:lnTo>
                  <a:lnTo>
                    <a:pt x="2085975" y="939800"/>
                  </a:lnTo>
                  <a:lnTo>
                    <a:pt x="2114550" y="1031875"/>
                  </a:lnTo>
                  <a:lnTo>
                    <a:pt x="2114550" y="1076325"/>
                  </a:lnTo>
                  <a:cubicBezTo>
                    <a:pt x="2082819" y="1079851"/>
                    <a:pt x="2095559" y="1079500"/>
                    <a:pt x="2076450" y="1079500"/>
                  </a:cubicBezTo>
                  <a:lnTo>
                    <a:pt x="2003425" y="1101725"/>
                  </a:lnTo>
                  <a:lnTo>
                    <a:pt x="1952625" y="1076325"/>
                  </a:lnTo>
                  <a:lnTo>
                    <a:pt x="1958975" y="1111250"/>
                  </a:lnTo>
                  <a:lnTo>
                    <a:pt x="1847850" y="1047750"/>
                  </a:lnTo>
                  <a:lnTo>
                    <a:pt x="1809750" y="1085850"/>
                  </a:lnTo>
                  <a:lnTo>
                    <a:pt x="1768475" y="1123950"/>
                  </a:lnTo>
                  <a:lnTo>
                    <a:pt x="1816100" y="1162050"/>
                  </a:lnTo>
                  <a:lnTo>
                    <a:pt x="1879600" y="1162050"/>
                  </a:lnTo>
                  <a:lnTo>
                    <a:pt x="1933575" y="1222375"/>
                  </a:lnTo>
                  <a:lnTo>
                    <a:pt x="1876425" y="1292225"/>
                  </a:lnTo>
                  <a:lnTo>
                    <a:pt x="1847850" y="1339850"/>
                  </a:lnTo>
                  <a:lnTo>
                    <a:pt x="1819275" y="1343025"/>
                  </a:lnTo>
                  <a:lnTo>
                    <a:pt x="1768475" y="1352550"/>
                  </a:lnTo>
                  <a:lnTo>
                    <a:pt x="1797050" y="1444625"/>
                  </a:lnTo>
                  <a:lnTo>
                    <a:pt x="1768475" y="1511300"/>
                  </a:lnTo>
                  <a:lnTo>
                    <a:pt x="1765300" y="1549400"/>
                  </a:lnTo>
                  <a:lnTo>
                    <a:pt x="1809750" y="1574800"/>
                  </a:lnTo>
                  <a:lnTo>
                    <a:pt x="1784350" y="1625600"/>
                  </a:lnTo>
                  <a:lnTo>
                    <a:pt x="1806575" y="1673225"/>
                  </a:lnTo>
                  <a:lnTo>
                    <a:pt x="1800225" y="1704975"/>
                  </a:lnTo>
                  <a:lnTo>
                    <a:pt x="1679575" y="1714500"/>
                  </a:lnTo>
                  <a:lnTo>
                    <a:pt x="1574800" y="18224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08F35332-FA24-4139-B771-AFB068F776C8}"/>
                </a:ext>
              </a:extLst>
            </p:cNvPr>
            <p:cNvSpPr/>
            <p:nvPr/>
          </p:nvSpPr>
          <p:spPr>
            <a:xfrm>
              <a:off x="2476500" y="1720850"/>
              <a:ext cx="3155950" cy="638175"/>
            </a:xfrm>
            <a:custGeom>
              <a:avLst/>
              <a:gdLst>
                <a:gd name="connsiteX0" fmla="*/ 3155950 w 3155950"/>
                <a:gd name="connsiteY0" fmla="*/ 209550 h 638175"/>
                <a:gd name="connsiteX1" fmla="*/ 3092450 w 3155950"/>
                <a:gd name="connsiteY1" fmla="*/ 225425 h 638175"/>
                <a:gd name="connsiteX2" fmla="*/ 3092450 w 3155950"/>
                <a:gd name="connsiteY2" fmla="*/ 276225 h 638175"/>
                <a:gd name="connsiteX3" fmla="*/ 3130550 w 3155950"/>
                <a:gd name="connsiteY3" fmla="*/ 371475 h 638175"/>
                <a:gd name="connsiteX4" fmla="*/ 3101975 w 3155950"/>
                <a:gd name="connsiteY4" fmla="*/ 390525 h 638175"/>
                <a:gd name="connsiteX5" fmla="*/ 3044825 w 3155950"/>
                <a:gd name="connsiteY5" fmla="*/ 342900 h 638175"/>
                <a:gd name="connsiteX6" fmla="*/ 2952750 w 3155950"/>
                <a:gd name="connsiteY6" fmla="*/ 355600 h 638175"/>
                <a:gd name="connsiteX7" fmla="*/ 2914650 w 3155950"/>
                <a:gd name="connsiteY7" fmla="*/ 358775 h 638175"/>
                <a:gd name="connsiteX8" fmla="*/ 2841625 w 3155950"/>
                <a:gd name="connsiteY8" fmla="*/ 361950 h 638175"/>
                <a:gd name="connsiteX9" fmla="*/ 2816225 w 3155950"/>
                <a:gd name="connsiteY9" fmla="*/ 406400 h 638175"/>
                <a:gd name="connsiteX10" fmla="*/ 2781300 w 3155950"/>
                <a:gd name="connsiteY10" fmla="*/ 422275 h 638175"/>
                <a:gd name="connsiteX11" fmla="*/ 2749550 w 3155950"/>
                <a:gd name="connsiteY11" fmla="*/ 390525 h 638175"/>
                <a:gd name="connsiteX12" fmla="*/ 2527300 w 3155950"/>
                <a:gd name="connsiteY12" fmla="*/ 403225 h 638175"/>
                <a:gd name="connsiteX13" fmla="*/ 2495550 w 3155950"/>
                <a:gd name="connsiteY13" fmla="*/ 431800 h 638175"/>
                <a:gd name="connsiteX14" fmla="*/ 2470150 w 3155950"/>
                <a:gd name="connsiteY14" fmla="*/ 431800 h 638175"/>
                <a:gd name="connsiteX15" fmla="*/ 2413000 w 3155950"/>
                <a:gd name="connsiteY15" fmla="*/ 457200 h 638175"/>
                <a:gd name="connsiteX16" fmla="*/ 2403475 w 3155950"/>
                <a:gd name="connsiteY16" fmla="*/ 527050 h 638175"/>
                <a:gd name="connsiteX17" fmla="*/ 2336800 w 3155950"/>
                <a:gd name="connsiteY17" fmla="*/ 533400 h 638175"/>
                <a:gd name="connsiteX18" fmla="*/ 2298700 w 3155950"/>
                <a:gd name="connsiteY18" fmla="*/ 584200 h 638175"/>
                <a:gd name="connsiteX19" fmla="*/ 2279650 w 3155950"/>
                <a:gd name="connsiteY19" fmla="*/ 606425 h 638175"/>
                <a:gd name="connsiteX20" fmla="*/ 2263775 w 3155950"/>
                <a:gd name="connsiteY20" fmla="*/ 638175 h 638175"/>
                <a:gd name="connsiteX21" fmla="*/ 2212975 w 3155950"/>
                <a:gd name="connsiteY21" fmla="*/ 612775 h 638175"/>
                <a:gd name="connsiteX22" fmla="*/ 2155825 w 3155950"/>
                <a:gd name="connsiteY22" fmla="*/ 584200 h 638175"/>
                <a:gd name="connsiteX23" fmla="*/ 2051050 w 3155950"/>
                <a:gd name="connsiteY23" fmla="*/ 584200 h 638175"/>
                <a:gd name="connsiteX24" fmla="*/ 1997075 w 3155950"/>
                <a:gd name="connsiteY24" fmla="*/ 584200 h 638175"/>
                <a:gd name="connsiteX25" fmla="*/ 1965325 w 3155950"/>
                <a:gd name="connsiteY25" fmla="*/ 552450 h 638175"/>
                <a:gd name="connsiteX26" fmla="*/ 1920875 w 3155950"/>
                <a:gd name="connsiteY26" fmla="*/ 546100 h 638175"/>
                <a:gd name="connsiteX27" fmla="*/ 1882775 w 3155950"/>
                <a:gd name="connsiteY27" fmla="*/ 523875 h 638175"/>
                <a:gd name="connsiteX28" fmla="*/ 1746250 w 3155950"/>
                <a:gd name="connsiteY28" fmla="*/ 530225 h 638175"/>
                <a:gd name="connsiteX29" fmla="*/ 1717675 w 3155950"/>
                <a:gd name="connsiteY29" fmla="*/ 514350 h 638175"/>
                <a:gd name="connsiteX30" fmla="*/ 1638300 w 3155950"/>
                <a:gd name="connsiteY30" fmla="*/ 479425 h 638175"/>
                <a:gd name="connsiteX31" fmla="*/ 1571625 w 3155950"/>
                <a:gd name="connsiteY31" fmla="*/ 469900 h 638175"/>
                <a:gd name="connsiteX32" fmla="*/ 1524000 w 3155950"/>
                <a:gd name="connsiteY32" fmla="*/ 476250 h 638175"/>
                <a:gd name="connsiteX33" fmla="*/ 1508125 w 3155950"/>
                <a:gd name="connsiteY33" fmla="*/ 498475 h 638175"/>
                <a:gd name="connsiteX34" fmla="*/ 1473200 w 3155950"/>
                <a:gd name="connsiteY34" fmla="*/ 488950 h 638175"/>
                <a:gd name="connsiteX35" fmla="*/ 1397000 w 3155950"/>
                <a:gd name="connsiteY35" fmla="*/ 441325 h 638175"/>
                <a:gd name="connsiteX36" fmla="*/ 1295400 w 3155950"/>
                <a:gd name="connsiteY36" fmla="*/ 450850 h 638175"/>
                <a:gd name="connsiteX37" fmla="*/ 1273175 w 3155950"/>
                <a:gd name="connsiteY37" fmla="*/ 444500 h 638175"/>
                <a:gd name="connsiteX38" fmla="*/ 1200150 w 3155950"/>
                <a:gd name="connsiteY38" fmla="*/ 412750 h 638175"/>
                <a:gd name="connsiteX39" fmla="*/ 1162050 w 3155950"/>
                <a:gd name="connsiteY39" fmla="*/ 396875 h 638175"/>
                <a:gd name="connsiteX40" fmla="*/ 1069975 w 3155950"/>
                <a:gd name="connsiteY40" fmla="*/ 374650 h 638175"/>
                <a:gd name="connsiteX41" fmla="*/ 1044575 w 3155950"/>
                <a:gd name="connsiteY41" fmla="*/ 406400 h 638175"/>
                <a:gd name="connsiteX42" fmla="*/ 1022350 w 3155950"/>
                <a:gd name="connsiteY42" fmla="*/ 371475 h 638175"/>
                <a:gd name="connsiteX43" fmla="*/ 977900 w 3155950"/>
                <a:gd name="connsiteY43" fmla="*/ 342900 h 638175"/>
                <a:gd name="connsiteX44" fmla="*/ 952500 w 3155950"/>
                <a:gd name="connsiteY44" fmla="*/ 282575 h 638175"/>
                <a:gd name="connsiteX45" fmla="*/ 901700 w 3155950"/>
                <a:gd name="connsiteY45" fmla="*/ 273050 h 638175"/>
                <a:gd name="connsiteX46" fmla="*/ 908050 w 3155950"/>
                <a:gd name="connsiteY46" fmla="*/ 222250 h 638175"/>
                <a:gd name="connsiteX47" fmla="*/ 873125 w 3155950"/>
                <a:gd name="connsiteY47" fmla="*/ 168275 h 638175"/>
                <a:gd name="connsiteX48" fmla="*/ 822325 w 3155950"/>
                <a:gd name="connsiteY48" fmla="*/ 155575 h 638175"/>
                <a:gd name="connsiteX49" fmla="*/ 828675 w 3155950"/>
                <a:gd name="connsiteY49" fmla="*/ 66675 h 638175"/>
                <a:gd name="connsiteX50" fmla="*/ 873125 w 3155950"/>
                <a:gd name="connsiteY50" fmla="*/ 50800 h 638175"/>
                <a:gd name="connsiteX51" fmla="*/ 882650 w 3155950"/>
                <a:gd name="connsiteY51" fmla="*/ 34925 h 638175"/>
                <a:gd name="connsiteX52" fmla="*/ 854075 w 3155950"/>
                <a:gd name="connsiteY52" fmla="*/ 0 h 638175"/>
                <a:gd name="connsiteX53" fmla="*/ 784225 w 3155950"/>
                <a:gd name="connsiteY53" fmla="*/ 28575 h 638175"/>
                <a:gd name="connsiteX54" fmla="*/ 679450 w 3155950"/>
                <a:gd name="connsiteY54" fmla="*/ 73025 h 638175"/>
                <a:gd name="connsiteX55" fmla="*/ 635000 w 3155950"/>
                <a:gd name="connsiteY55" fmla="*/ 85725 h 638175"/>
                <a:gd name="connsiteX56" fmla="*/ 587375 w 3155950"/>
                <a:gd name="connsiteY56" fmla="*/ 111125 h 638175"/>
                <a:gd name="connsiteX57" fmla="*/ 530225 w 3155950"/>
                <a:gd name="connsiteY57" fmla="*/ 79375 h 638175"/>
                <a:gd name="connsiteX58" fmla="*/ 498475 w 3155950"/>
                <a:gd name="connsiteY58" fmla="*/ 79375 h 638175"/>
                <a:gd name="connsiteX59" fmla="*/ 463550 w 3155950"/>
                <a:gd name="connsiteY59" fmla="*/ 92075 h 638175"/>
                <a:gd name="connsiteX60" fmla="*/ 447675 w 3155950"/>
                <a:gd name="connsiteY60" fmla="*/ 73025 h 638175"/>
                <a:gd name="connsiteX61" fmla="*/ 387350 w 3155950"/>
                <a:gd name="connsiteY61" fmla="*/ 98425 h 638175"/>
                <a:gd name="connsiteX62" fmla="*/ 330200 w 3155950"/>
                <a:gd name="connsiteY62" fmla="*/ 95250 h 638175"/>
                <a:gd name="connsiteX63" fmla="*/ 276225 w 3155950"/>
                <a:gd name="connsiteY63" fmla="*/ 95250 h 638175"/>
                <a:gd name="connsiteX64" fmla="*/ 260350 w 3155950"/>
                <a:gd name="connsiteY64" fmla="*/ 139700 h 638175"/>
                <a:gd name="connsiteX65" fmla="*/ 215900 w 3155950"/>
                <a:gd name="connsiteY65" fmla="*/ 139700 h 638175"/>
                <a:gd name="connsiteX66" fmla="*/ 200025 w 3155950"/>
                <a:gd name="connsiteY66" fmla="*/ 222250 h 638175"/>
                <a:gd name="connsiteX67" fmla="*/ 161925 w 3155950"/>
                <a:gd name="connsiteY67" fmla="*/ 260350 h 638175"/>
                <a:gd name="connsiteX68" fmla="*/ 95250 w 3155950"/>
                <a:gd name="connsiteY68" fmla="*/ 276225 h 638175"/>
                <a:gd name="connsiteX69" fmla="*/ 25400 w 3155950"/>
                <a:gd name="connsiteY69" fmla="*/ 263525 h 638175"/>
                <a:gd name="connsiteX70" fmla="*/ 0 w 3155950"/>
                <a:gd name="connsiteY70" fmla="*/ 2476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55950" h="638175">
                  <a:moveTo>
                    <a:pt x="3155950" y="209550"/>
                  </a:moveTo>
                  <a:lnTo>
                    <a:pt x="3092450" y="225425"/>
                  </a:lnTo>
                  <a:lnTo>
                    <a:pt x="3092450" y="276225"/>
                  </a:lnTo>
                  <a:lnTo>
                    <a:pt x="3130550" y="371475"/>
                  </a:lnTo>
                  <a:lnTo>
                    <a:pt x="3101975" y="390525"/>
                  </a:lnTo>
                  <a:lnTo>
                    <a:pt x="3044825" y="342900"/>
                  </a:lnTo>
                  <a:lnTo>
                    <a:pt x="2952750" y="355600"/>
                  </a:lnTo>
                  <a:lnTo>
                    <a:pt x="2914650" y="358775"/>
                  </a:lnTo>
                  <a:lnTo>
                    <a:pt x="2841625" y="361950"/>
                  </a:lnTo>
                  <a:lnTo>
                    <a:pt x="2816225" y="406400"/>
                  </a:lnTo>
                  <a:lnTo>
                    <a:pt x="2781300" y="422275"/>
                  </a:lnTo>
                  <a:lnTo>
                    <a:pt x="2749550" y="390525"/>
                  </a:lnTo>
                  <a:lnTo>
                    <a:pt x="2527300" y="403225"/>
                  </a:lnTo>
                  <a:lnTo>
                    <a:pt x="2495550" y="431800"/>
                  </a:lnTo>
                  <a:lnTo>
                    <a:pt x="2470150" y="431800"/>
                  </a:lnTo>
                  <a:lnTo>
                    <a:pt x="2413000" y="457200"/>
                  </a:lnTo>
                  <a:lnTo>
                    <a:pt x="2403475" y="527050"/>
                  </a:lnTo>
                  <a:lnTo>
                    <a:pt x="2336800" y="533400"/>
                  </a:lnTo>
                  <a:lnTo>
                    <a:pt x="2298700" y="584200"/>
                  </a:lnTo>
                  <a:lnTo>
                    <a:pt x="2279650" y="606425"/>
                  </a:lnTo>
                  <a:lnTo>
                    <a:pt x="2263775" y="638175"/>
                  </a:lnTo>
                  <a:lnTo>
                    <a:pt x="2212975" y="612775"/>
                  </a:lnTo>
                  <a:lnTo>
                    <a:pt x="2155825" y="584200"/>
                  </a:lnTo>
                  <a:lnTo>
                    <a:pt x="2051050" y="584200"/>
                  </a:lnTo>
                  <a:lnTo>
                    <a:pt x="1997075" y="584200"/>
                  </a:lnTo>
                  <a:lnTo>
                    <a:pt x="1965325" y="552450"/>
                  </a:lnTo>
                  <a:lnTo>
                    <a:pt x="1920875" y="546100"/>
                  </a:lnTo>
                  <a:lnTo>
                    <a:pt x="1882775" y="523875"/>
                  </a:lnTo>
                  <a:lnTo>
                    <a:pt x="1746250" y="530225"/>
                  </a:lnTo>
                  <a:lnTo>
                    <a:pt x="1717675" y="514350"/>
                  </a:lnTo>
                  <a:lnTo>
                    <a:pt x="1638300" y="479425"/>
                  </a:lnTo>
                  <a:lnTo>
                    <a:pt x="1571625" y="469900"/>
                  </a:lnTo>
                  <a:lnTo>
                    <a:pt x="1524000" y="476250"/>
                  </a:lnTo>
                  <a:lnTo>
                    <a:pt x="1508125" y="498475"/>
                  </a:lnTo>
                  <a:lnTo>
                    <a:pt x="1473200" y="488950"/>
                  </a:lnTo>
                  <a:lnTo>
                    <a:pt x="1397000" y="441325"/>
                  </a:lnTo>
                  <a:lnTo>
                    <a:pt x="1295400" y="450850"/>
                  </a:lnTo>
                  <a:lnTo>
                    <a:pt x="1273175" y="444500"/>
                  </a:lnTo>
                  <a:lnTo>
                    <a:pt x="1200150" y="412750"/>
                  </a:lnTo>
                  <a:lnTo>
                    <a:pt x="1162050" y="396875"/>
                  </a:lnTo>
                  <a:lnTo>
                    <a:pt x="1069975" y="374650"/>
                  </a:lnTo>
                  <a:lnTo>
                    <a:pt x="1044575" y="406400"/>
                  </a:lnTo>
                  <a:lnTo>
                    <a:pt x="1022350" y="371475"/>
                  </a:lnTo>
                  <a:lnTo>
                    <a:pt x="977900" y="342900"/>
                  </a:lnTo>
                  <a:lnTo>
                    <a:pt x="952500" y="282575"/>
                  </a:lnTo>
                  <a:lnTo>
                    <a:pt x="901700" y="273050"/>
                  </a:lnTo>
                  <a:lnTo>
                    <a:pt x="908050" y="222250"/>
                  </a:lnTo>
                  <a:lnTo>
                    <a:pt x="873125" y="168275"/>
                  </a:lnTo>
                  <a:lnTo>
                    <a:pt x="822325" y="155575"/>
                  </a:lnTo>
                  <a:lnTo>
                    <a:pt x="828675" y="66675"/>
                  </a:lnTo>
                  <a:lnTo>
                    <a:pt x="873125" y="50800"/>
                  </a:lnTo>
                  <a:lnTo>
                    <a:pt x="882650" y="34925"/>
                  </a:lnTo>
                  <a:lnTo>
                    <a:pt x="854075" y="0"/>
                  </a:lnTo>
                  <a:lnTo>
                    <a:pt x="784225" y="28575"/>
                  </a:lnTo>
                  <a:lnTo>
                    <a:pt x="679450" y="73025"/>
                  </a:lnTo>
                  <a:lnTo>
                    <a:pt x="635000" y="85725"/>
                  </a:lnTo>
                  <a:lnTo>
                    <a:pt x="587375" y="111125"/>
                  </a:lnTo>
                  <a:lnTo>
                    <a:pt x="530225" y="79375"/>
                  </a:lnTo>
                  <a:lnTo>
                    <a:pt x="498475" y="79375"/>
                  </a:lnTo>
                  <a:lnTo>
                    <a:pt x="463550" y="92075"/>
                  </a:lnTo>
                  <a:lnTo>
                    <a:pt x="447675" y="73025"/>
                  </a:lnTo>
                  <a:lnTo>
                    <a:pt x="387350" y="98425"/>
                  </a:lnTo>
                  <a:lnTo>
                    <a:pt x="330200" y="95250"/>
                  </a:lnTo>
                  <a:lnTo>
                    <a:pt x="276225" y="95250"/>
                  </a:lnTo>
                  <a:lnTo>
                    <a:pt x="260350" y="139700"/>
                  </a:lnTo>
                  <a:lnTo>
                    <a:pt x="215900" y="139700"/>
                  </a:lnTo>
                  <a:lnTo>
                    <a:pt x="200025" y="222250"/>
                  </a:lnTo>
                  <a:lnTo>
                    <a:pt x="161925" y="260350"/>
                  </a:lnTo>
                  <a:lnTo>
                    <a:pt x="95250" y="276225"/>
                  </a:lnTo>
                  <a:lnTo>
                    <a:pt x="25400" y="263525"/>
                  </a:lnTo>
                  <a:lnTo>
                    <a:pt x="0" y="2476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FC63B1A5-8108-434B-A688-812DF4460F4C}"/>
                </a:ext>
              </a:extLst>
            </p:cNvPr>
            <p:cNvSpPr/>
            <p:nvPr/>
          </p:nvSpPr>
          <p:spPr>
            <a:xfrm>
              <a:off x="1787525" y="1527175"/>
              <a:ext cx="717550" cy="447675"/>
            </a:xfrm>
            <a:custGeom>
              <a:avLst/>
              <a:gdLst>
                <a:gd name="connsiteX0" fmla="*/ 692150 w 717550"/>
                <a:gd name="connsiteY0" fmla="*/ 447675 h 447675"/>
                <a:gd name="connsiteX1" fmla="*/ 717550 w 717550"/>
                <a:gd name="connsiteY1" fmla="*/ 403225 h 447675"/>
                <a:gd name="connsiteX2" fmla="*/ 654050 w 717550"/>
                <a:gd name="connsiteY2" fmla="*/ 358775 h 447675"/>
                <a:gd name="connsiteX3" fmla="*/ 600075 w 717550"/>
                <a:gd name="connsiteY3" fmla="*/ 390525 h 447675"/>
                <a:gd name="connsiteX4" fmla="*/ 549275 w 717550"/>
                <a:gd name="connsiteY4" fmla="*/ 381000 h 447675"/>
                <a:gd name="connsiteX5" fmla="*/ 546100 w 717550"/>
                <a:gd name="connsiteY5" fmla="*/ 349250 h 447675"/>
                <a:gd name="connsiteX6" fmla="*/ 520700 w 717550"/>
                <a:gd name="connsiteY6" fmla="*/ 288925 h 447675"/>
                <a:gd name="connsiteX7" fmla="*/ 501650 w 717550"/>
                <a:gd name="connsiteY7" fmla="*/ 250825 h 447675"/>
                <a:gd name="connsiteX8" fmla="*/ 463550 w 717550"/>
                <a:gd name="connsiteY8" fmla="*/ 266700 h 447675"/>
                <a:gd name="connsiteX9" fmla="*/ 450850 w 717550"/>
                <a:gd name="connsiteY9" fmla="*/ 336550 h 447675"/>
                <a:gd name="connsiteX10" fmla="*/ 406400 w 717550"/>
                <a:gd name="connsiteY10" fmla="*/ 304800 h 447675"/>
                <a:gd name="connsiteX11" fmla="*/ 387350 w 717550"/>
                <a:gd name="connsiteY11" fmla="*/ 365125 h 447675"/>
                <a:gd name="connsiteX12" fmla="*/ 317500 w 717550"/>
                <a:gd name="connsiteY12" fmla="*/ 374650 h 447675"/>
                <a:gd name="connsiteX13" fmla="*/ 206375 w 717550"/>
                <a:gd name="connsiteY13" fmla="*/ 307975 h 447675"/>
                <a:gd name="connsiteX14" fmla="*/ 196850 w 717550"/>
                <a:gd name="connsiteY14" fmla="*/ 250825 h 447675"/>
                <a:gd name="connsiteX15" fmla="*/ 193675 w 717550"/>
                <a:gd name="connsiteY15" fmla="*/ 203200 h 447675"/>
                <a:gd name="connsiteX16" fmla="*/ 130175 w 717550"/>
                <a:gd name="connsiteY16" fmla="*/ 190500 h 447675"/>
                <a:gd name="connsiteX17" fmla="*/ 44450 w 717550"/>
                <a:gd name="connsiteY17" fmla="*/ 190500 h 447675"/>
                <a:gd name="connsiteX18" fmla="*/ 50800 w 717550"/>
                <a:gd name="connsiteY18" fmla="*/ 95250 h 447675"/>
                <a:gd name="connsiteX19" fmla="*/ 25400 w 717550"/>
                <a:gd name="connsiteY19" fmla="*/ 63500 h 447675"/>
                <a:gd name="connsiteX20" fmla="*/ 0 w 717550"/>
                <a:gd name="connsiteY20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550" h="447675">
                  <a:moveTo>
                    <a:pt x="692150" y="447675"/>
                  </a:moveTo>
                  <a:lnTo>
                    <a:pt x="717550" y="403225"/>
                  </a:lnTo>
                  <a:lnTo>
                    <a:pt x="654050" y="358775"/>
                  </a:lnTo>
                  <a:lnTo>
                    <a:pt x="600075" y="390525"/>
                  </a:lnTo>
                  <a:lnTo>
                    <a:pt x="549275" y="381000"/>
                  </a:lnTo>
                  <a:lnTo>
                    <a:pt x="546100" y="349250"/>
                  </a:lnTo>
                  <a:lnTo>
                    <a:pt x="520700" y="288925"/>
                  </a:lnTo>
                  <a:lnTo>
                    <a:pt x="501650" y="250825"/>
                  </a:lnTo>
                  <a:lnTo>
                    <a:pt x="463550" y="266700"/>
                  </a:lnTo>
                  <a:lnTo>
                    <a:pt x="450850" y="336550"/>
                  </a:lnTo>
                  <a:lnTo>
                    <a:pt x="406400" y="304800"/>
                  </a:lnTo>
                  <a:lnTo>
                    <a:pt x="387350" y="365125"/>
                  </a:lnTo>
                  <a:lnTo>
                    <a:pt x="317500" y="374650"/>
                  </a:lnTo>
                  <a:lnTo>
                    <a:pt x="206375" y="307975"/>
                  </a:lnTo>
                  <a:lnTo>
                    <a:pt x="196850" y="250825"/>
                  </a:lnTo>
                  <a:lnTo>
                    <a:pt x="193675" y="203200"/>
                  </a:lnTo>
                  <a:lnTo>
                    <a:pt x="130175" y="190500"/>
                  </a:lnTo>
                  <a:lnTo>
                    <a:pt x="44450" y="190500"/>
                  </a:lnTo>
                  <a:lnTo>
                    <a:pt x="50800" y="95250"/>
                  </a:lnTo>
                  <a:lnTo>
                    <a:pt x="25400" y="635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7E9588-624C-4929-987F-799BDA24F2C6}"/>
                </a:ext>
              </a:extLst>
            </p:cNvPr>
            <p:cNvSpPr/>
            <p:nvPr/>
          </p:nvSpPr>
          <p:spPr>
            <a:xfrm>
              <a:off x="5159375" y="1911350"/>
              <a:ext cx="739775" cy="1047750"/>
            </a:xfrm>
            <a:custGeom>
              <a:avLst/>
              <a:gdLst>
                <a:gd name="connsiteX0" fmla="*/ 469900 w 739775"/>
                <a:gd name="connsiteY0" fmla="*/ 0 h 1047750"/>
                <a:gd name="connsiteX1" fmla="*/ 561975 w 739775"/>
                <a:gd name="connsiteY1" fmla="*/ 9525 h 1047750"/>
                <a:gd name="connsiteX2" fmla="*/ 606425 w 739775"/>
                <a:gd name="connsiteY2" fmla="*/ 34925 h 1047750"/>
                <a:gd name="connsiteX3" fmla="*/ 600075 w 739775"/>
                <a:gd name="connsiteY3" fmla="*/ 73025 h 1047750"/>
                <a:gd name="connsiteX4" fmla="*/ 612775 w 739775"/>
                <a:gd name="connsiteY4" fmla="*/ 139700 h 1047750"/>
                <a:gd name="connsiteX5" fmla="*/ 669925 w 739775"/>
                <a:gd name="connsiteY5" fmla="*/ 168275 h 1047750"/>
                <a:gd name="connsiteX6" fmla="*/ 647700 w 739775"/>
                <a:gd name="connsiteY6" fmla="*/ 200025 h 1047750"/>
                <a:gd name="connsiteX7" fmla="*/ 701675 w 739775"/>
                <a:gd name="connsiteY7" fmla="*/ 241300 h 1047750"/>
                <a:gd name="connsiteX8" fmla="*/ 720725 w 739775"/>
                <a:gd name="connsiteY8" fmla="*/ 314325 h 1047750"/>
                <a:gd name="connsiteX9" fmla="*/ 739775 w 739775"/>
                <a:gd name="connsiteY9" fmla="*/ 339725 h 1047750"/>
                <a:gd name="connsiteX10" fmla="*/ 622300 w 739775"/>
                <a:gd name="connsiteY10" fmla="*/ 282575 h 1047750"/>
                <a:gd name="connsiteX11" fmla="*/ 561975 w 739775"/>
                <a:gd name="connsiteY11" fmla="*/ 333375 h 1047750"/>
                <a:gd name="connsiteX12" fmla="*/ 593725 w 739775"/>
                <a:gd name="connsiteY12" fmla="*/ 428625 h 1047750"/>
                <a:gd name="connsiteX13" fmla="*/ 495300 w 739775"/>
                <a:gd name="connsiteY13" fmla="*/ 419100 h 1047750"/>
                <a:gd name="connsiteX14" fmla="*/ 444500 w 739775"/>
                <a:gd name="connsiteY14" fmla="*/ 415925 h 1047750"/>
                <a:gd name="connsiteX15" fmla="*/ 441325 w 739775"/>
                <a:gd name="connsiteY15" fmla="*/ 485775 h 1047750"/>
                <a:gd name="connsiteX16" fmla="*/ 339725 w 739775"/>
                <a:gd name="connsiteY16" fmla="*/ 517525 h 1047750"/>
                <a:gd name="connsiteX17" fmla="*/ 307975 w 739775"/>
                <a:gd name="connsiteY17" fmla="*/ 565150 h 1047750"/>
                <a:gd name="connsiteX18" fmla="*/ 285750 w 739775"/>
                <a:gd name="connsiteY18" fmla="*/ 584200 h 1047750"/>
                <a:gd name="connsiteX19" fmla="*/ 206375 w 739775"/>
                <a:gd name="connsiteY19" fmla="*/ 568325 h 1047750"/>
                <a:gd name="connsiteX20" fmla="*/ 193675 w 739775"/>
                <a:gd name="connsiteY20" fmla="*/ 657225 h 1047750"/>
                <a:gd name="connsiteX21" fmla="*/ 209550 w 739775"/>
                <a:gd name="connsiteY21" fmla="*/ 701675 h 1047750"/>
                <a:gd name="connsiteX22" fmla="*/ 263525 w 739775"/>
                <a:gd name="connsiteY22" fmla="*/ 730250 h 1047750"/>
                <a:gd name="connsiteX23" fmla="*/ 263525 w 739775"/>
                <a:gd name="connsiteY23" fmla="*/ 781050 h 1047750"/>
                <a:gd name="connsiteX24" fmla="*/ 244475 w 739775"/>
                <a:gd name="connsiteY24" fmla="*/ 787400 h 1047750"/>
                <a:gd name="connsiteX25" fmla="*/ 238125 w 739775"/>
                <a:gd name="connsiteY25" fmla="*/ 895350 h 1047750"/>
                <a:gd name="connsiteX26" fmla="*/ 149225 w 739775"/>
                <a:gd name="connsiteY26" fmla="*/ 892175 h 1047750"/>
                <a:gd name="connsiteX27" fmla="*/ 123825 w 739775"/>
                <a:gd name="connsiteY27" fmla="*/ 917575 h 1047750"/>
                <a:gd name="connsiteX28" fmla="*/ 98425 w 739775"/>
                <a:gd name="connsiteY28" fmla="*/ 949325 h 1047750"/>
                <a:gd name="connsiteX29" fmla="*/ 19050 w 739775"/>
                <a:gd name="connsiteY29" fmla="*/ 965200 h 1047750"/>
                <a:gd name="connsiteX30" fmla="*/ 0 w 739775"/>
                <a:gd name="connsiteY30" fmla="*/ 1003300 h 1047750"/>
                <a:gd name="connsiteX31" fmla="*/ 25400 w 739775"/>
                <a:gd name="connsiteY31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775" h="1047750">
                  <a:moveTo>
                    <a:pt x="469900" y="0"/>
                  </a:moveTo>
                  <a:lnTo>
                    <a:pt x="561975" y="9525"/>
                  </a:lnTo>
                  <a:lnTo>
                    <a:pt x="606425" y="34925"/>
                  </a:lnTo>
                  <a:lnTo>
                    <a:pt x="600075" y="73025"/>
                  </a:lnTo>
                  <a:lnTo>
                    <a:pt x="612775" y="139700"/>
                  </a:lnTo>
                  <a:lnTo>
                    <a:pt x="669925" y="168275"/>
                  </a:lnTo>
                  <a:lnTo>
                    <a:pt x="647700" y="200025"/>
                  </a:lnTo>
                  <a:lnTo>
                    <a:pt x="701675" y="241300"/>
                  </a:lnTo>
                  <a:lnTo>
                    <a:pt x="720725" y="314325"/>
                  </a:lnTo>
                  <a:lnTo>
                    <a:pt x="739775" y="339725"/>
                  </a:lnTo>
                  <a:lnTo>
                    <a:pt x="622300" y="282575"/>
                  </a:lnTo>
                  <a:lnTo>
                    <a:pt x="561975" y="333375"/>
                  </a:lnTo>
                  <a:lnTo>
                    <a:pt x="593725" y="428625"/>
                  </a:lnTo>
                  <a:lnTo>
                    <a:pt x="495300" y="419100"/>
                  </a:lnTo>
                  <a:lnTo>
                    <a:pt x="444500" y="415925"/>
                  </a:lnTo>
                  <a:lnTo>
                    <a:pt x="441325" y="485775"/>
                  </a:lnTo>
                  <a:lnTo>
                    <a:pt x="339725" y="517525"/>
                  </a:lnTo>
                  <a:lnTo>
                    <a:pt x="307975" y="565150"/>
                  </a:lnTo>
                  <a:lnTo>
                    <a:pt x="285750" y="584200"/>
                  </a:lnTo>
                  <a:lnTo>
                    <a:pt x="206375" y="568325"/>
                  </a:lnTo>
                  <a:lnTo>
                    <a:pt x="193675" y="657225"/>
                  </a:lnTo>
                  <a:lnTo>
                    <a:pt x="209550" y="701675"/>
                  </a:lnTo>
                  <a:lnTo>
                    <a:pt x="263525" y="730250"/>
                  </a:lnTo>
                  <a:lnTo>
                    <a:pt x="263525" y="781050"/>
                  </a:lnTo>
                  <a:lnTo>
                    <a:pt x="244475" y="787400"/>
                  </a:lnTo>
                  <a:lnTo>
                    <a:pt x="238125" y="895350"/>
                  </a:lnTo>
                  <a:lnTo>
                    <a:pt x="149225" y="892175"/>
                  </a:lnTo>
                  <a:lnTo>
                    <a:pt x="123825" y="917575"/>
                  </a:lnTo>
                  <a:lnTo>
                    <a:pt x="98425" y="949325"/>
                  </a:lnTo>
                  <a:lnTo>
                    <a:pt x="19050" y="965200"/>
                  </a:lnTo>
                  <a:lnTo>
                    <a:pt x="0" y="1003300"/>
                  </a:lnTo>
                  <a:lnTo>
                    <a:pt x="25400" y="10477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BFED23F7-71F7-413C-9463-FDC7CB58EB35}"/>
                </a:ext>
              </a:extLst>
            </p:cNvPr>
            <p:cNvSpPr/>
            <p:nvPr/>
          </p:nvSpPr>
          <p:spPr>
            <a:xfrm>
              <a:off x="4029075" y="2244725"/>
              <a:ext cx="1212850" cy="933450"/>
            </a:xfrm>
            <a:custGeom>
              <a:avLst/>
              <a:gdLst>
                <a:gd name="connsiteX0" fmla="*/ 1162050 w 1212850"/>
                <a:gd name="connsiteY0" fmla="*/ 708025 h 933450"/>
                <a:gd name="connsiteX1" fmla="*/ 1212850 w 1212850"/>
                <a:gd name="connsiteY1" fmla="*/ 736600 h 933450"/>
                <a:gd name="connsiteX2" fmla="*/ 1149350 w 1212850"/>
                <a:gd name="connsiteY2" fmla="*/ 765175 h 933450"/>
                <a:gd name="connsiteX3" fmla="*/ 1143000 w 1212850"/>
                <a:gd name="connsiteY3" fmla="*/ 796925 h 933450"/>
                <a:gd name="connsiteX4" fmla="*/ 1143000 w 1212850"/>
                <a:gd name="connsiteY4" fmla="*/ 857250 h 933450"/>
                <a:gd name="connsiteX5" fmla="*/ 1184275 w 1212850"/>
                <a:gd name="connsiteY5" fmla="*/ 869950 h 933450"/>
                <a:gd name="connsiteX6" fmla="*/ 1165225 w 1212850"/>
                <a:gd name="connsiteY6" fmla="*/ 917575 h 933450"/>
                <a:gd name="connsiteX7" fmla="*/ 1123950 w 1212850"/>
                <a:gd name="connsiteY7" fmla="*/ 904875 h 933450"/>
                <a:gd name="connsiteX8" fmla="*/ 1098550 w 1212850"/>
                <a:gd name="connsiteY8" fmla="*/ 923925 h 933450"/>
                <a:gd name="connsiteX9" fmla="*/ 1047750 w 1212850"/>
                <a:gd name="connsiteY9" fmla="*/ 933450 h 933450"/>
                <a:gd name="connsiteX10" fmla="*/ 1038225 w 1212850"/>
                <a:gd name="connsiteY10" fmla="*/ 885825 h 933450"/>
                <a:gd name="connsiteX11" fmla="*/ 965200 w 1212850"/>
                <a:gd name="connsiteY11" fmla="*/ 876300 h 933450"/>
                <a:gd name="connsiteX12" fmla="*/ 930275 w 1212850"/>
                <a:gd name="connsiteY12" fmla="*/ 831850 h 933450"/>
                <a:gd name="connsiteX13" fmla="*/ 914400 w 1212850"/>
                <a:gd name="connsiteY13" fmla="*/ 863600 h 933450"/>
                <a:gd name="connsiteX14" fmla="*/ 873125 w 1212850"/>
                <a:gd name="connsiteY14" fmla="*/ 898525 h 933450"/>
                <a:gd name="connsiteX15" fmla="*/ 869950 w 1212850"/>
                <a:gd name="connsiteY15" fmla="*/ 857250 h 933450"/>
                <a:gd name="connsiteX16" fmla="*/ 819150 w 1212850"/>
                <a:gd name="connsiteY16" fmla="*/ 847725 h 933450"/>
                <a:gd name="connsiteX17" fmla="*/ 781050 w 1212850"/>
                <a:gd name="connsiteY17" fmla="*/ 838200 h 933450"/>
                <a:gd name="connsiteX18" fmla="*/ 781050 w 1212850"/>
                <a:gd name="connsiteY18" fmla="*/ 790575 h 933450"/>
                <a:gd name="connsiteX19" fmla="*/ 739775 w 1212850"/>
                <a:gd name="connsiteY19" fmla="*/ 755650 h 933450"/>
                <a:gd name="connsiteX20" fmla="*/ 714375 w 1212850"/>
                <a:gd name="connsiteY20" fmla="*/ 730250 h 933450"/>
                <a:gd name="connsiteX21" fmla="*/ 685800 w 1212850"/>
                <a:gd name="connsiteY21" fmla="*/ 755650 h 933450"/>
                <a:gd name="connsiteX22" fmla="*/ 666750 w 1212850"/>
                <a:gd name="connsiteY22" fmla="*/ 781050 h 933450"/>
                <a:gd name="connsiteX23" fmla="*/ 660400 w 1212850"/>
                <a:gd name="connsiteY23" fmla="*/ 841375 h 933450"/>
                <a:gd name="connsiteX24" fmla="*/ 574675 w 1212850"/>
                <a:gd name="connsiteY24" fmla="*/ 904875 h 933450"/>
                <a:gd name="connsiteX25" fmla="*/ 514350 w 1212850"/>
                <a:gd name="connsiteY25" fmla="*/ 869950 h 933450"/>
                <a:gd name="connsiteX26" fmla="*/ 498475 w 1212850"/>
                <a:gd name="connsiteY26" fmla="*/ 898525 h 933450"/>
                <a:gd name="connsiteX27" fmla="*/ 412750 w 1212850"/>
                <a:gd name="connsiteY27" fmla="*/ 882650 h 933450"/>
                <a:gd name="connsiteX28" fmla="*/ 381000 w 1212850"/>
                <a:gd name="connsiteY28" fmla="*/ 857250 h 933450"/>
                <a:gd name="connsiteX29" fmla="*/ 342900 w 1212850"/>
                <a:gd name="connsiteY29" fmla="*/ 857250 h 933450"/>
                <a:gd name="connsiteX30" fmla="*/ 361950 w 1212850"/>
                <a:gd name="connsiteY30" fmla="*/ 898525 h 933450"/>
                <a:gd name="connsiteX31" fmla="*/ 307975 w 1212850"/>
                <a:gd name="connsiteY31" fmla="*/ 930275 h 933450"/>
                <a:gd name="connsiteX32" fmla="*/ 273050 w 1212850"/>
                <a:gd name="connsiteY32" fmla="*/ 930275 h 933450"/>
                <a:gd name="connsiteX33" fmla="*/ 250825 w 1212850"/>
                <a:gd name="connsiteY33" fmla="*/ 908050 h 933450"/>
                <a:gd name="connsiteX34" fmla="*/ 228600 w 1212850"/>
                <a:gd name="connsiteY34" fmla="*/ 898525 h 933450"/>
                <a:gd name="connsiteX35" fmla="*/ 177800 w 1212850"/>
                <a:gd name="connsiteY35" fmla="*/ 898525 h 933450"/>
                <a:gd name="connsiteX36" fmla="*/ 180975 w 1212850"/>
                <a:gd name="connsiteY36" fmla="*/ 927100 h 933450"/>
                <a:gd name="connsiteX37" fmla="*/ 120650 w 1212850"/>
                <a:gd name="connsiteY37" fmla="*/ 901700 h 933450"/>
                <a:gd name="connsiteX38" fmla="*/ 98425 w 1212850"/>
                <a:gd name="connsiteY38" fmla="*/ 866775 h 933450"/>
                <a:gd name="connsiteX39" fmla="*/ 79375 w 1212850"/>
                <a:gd name="connsiteY39" fmla="*/ 844550 h 933450"/>
                <a:gd name="connsiteX40" fmla="*/ 9525 w 1212850"/>
                <a:gd name="connsiteY40" fmla="*/ 815975 h 933450"/>
                <a:gd name="connsiteX41" fmla="*/ 57150 w 1212850"/>
                <a:gd name="connsiteY41" fmla="*/ 749300 h 933450"/>
                <a:gd name="connsiteX42" fmla="*/ 139700 w 1212850"/>
                <a:gd name="connsiteY42" fmla="*/ 758825 h 933450"/>
                <a:gd name="connsiteX43" fmla="*/ 215900 w 1212850"/>
                <a:gd name="connsiteY43" fmla="*/ 765175 h 933450"/>
                <a:gd name="connsiteX44" fmla="*/ 228600 w 1212850"/>
                <a:gd name="connsiteY44" fmla="*/ 806450 h 933450"/>
                <a:gd name="connsiteX45" fmla="*/ 279400 w 1212850"/>
                <a:gd name="connsiteY45" fmla="*/ 790575 h 933450"/>
                <a:gd name="connsiteX46" fmla="*/ 314325 w 1212850"/>
                <a:gd name="connsiteY46" fmla="*/ 752475 h 933450"/>
                <a:gd name="connsiteX47" fmla="*/ 276225 w 1212850"/>
                <a:gd name="connsiteY47" fmla="*/ 723900 h 933450"/>
                <a:gd name="connsiteX48" fmla="*/ 260350 w 1212850"/>
                <a:gd name="connsiteY48" fmla="*/ 679450 h 933450"/>
                <a:gd name="connsiteX49" fmla="*/ 228600 w 1212850"/>
                <a:gd name="connsiteY49" fmla="*/ 654050 h 933450"/>
                <a:gd name="connsiteX50" fmla="*/ 193675 w 1212850"/>
                <a:gd name="connsiteY50" fmla="*/ 644525 h 933450"/>
                <a:gd name="connsiteX51" fmla="*/ 149225 w 1212850"/>
                <a:gd name="connsiteY51" fmla="*/ 615950 h 933450"/>
                <a:gd name="connsiteX52" fmla="*/ 104775 w 1212850"/>
                <a:gd name="connsiteY52" fmla="*/ 574675 h 933450"/>
                <a:gd name="connsiteX53" fmla="*/ 123825 w 1212850"/>
                <a:gd name="connsiteY53" fmla="*/ 539750 h 933450"/>
                <a:gd name="connsiteX54" fmla="*/ 161925 w 1212850"/>
                <a:gd name="connsiteY54" fmla="*/ 463550 h 933450"/>
                <a:gd name="connsiteX55" fmla="*/ 114300 w 1212850"/>
                <a:gd name="connsiteY55" fmla="*/ 457200 h 933450"/>
                <a:gd name="connsiteX56" fmla="*/ 76200 w 1212850"/>
                <a:gd name="connsiteY56" fmla="*/ 466725 h 933450"/>
                <a:gd name="connsiteX57" fmla="*/ 66675 w 1212850"/>
                <a:gd name="connsiteY57" fmla="*/ 419100 h 933450"/>
                <a:gd name="connsiteX58" fmla="*/ 73025 w 1212850"/>
                <a:gd name="connsiteY58" fmla="*/ 365125 h 933450"/>
                <a:gd name="connsiteX59" fmla="*/ 127000 w 1212850"/>
                <a:gd name="connsiteY59" fmla="*/ 352425 h 933450"/>
                <a:gd name="connsiteX60" fmla="*/ 149225 w 1212850"/>
                <a:gd name="connsiteY60" fmla="*/ 330200 h 933450"/>
                <a:gd name="connsiteX61" fmla="*/ 165100 w 1212850"/>
                <a:gd name="connsiteY61" fmla="*/ 288925 h 933450"/>
                <a:gd name="connsiteX62" fmla="*/ 152400 w 1212850"/>
                <a:gd name="connsiteY62" fmla="*/ 263525 h 933450"/>
                <a:gd name="connsiteX63" fmla="*/ 101600 w 1212850"/>
                <a:gd name="connsiteY63" fmla="*/ 266700 h 933450"/>
                <a:gd name="connsiteX64" fmla="*/ 92075 w 1212850"/>
                <a:gd name="connsiteY64" fmla="*/ 250825 h 933450"/>
                <a:gd name="connsiteX65" fmla="*/ 38100 w 1212850"/>
                <a:gd name="connsiteY65" fmla="*/ 250825 h 933450"/>
                <a:gd name="connsiteX66" fmla="*/ 3175 w 1212850"/>
                <a:gd name="connsiteY66" fmla="*/ 241300 h 933450"/>
                <a:gd name="connsiteX67" fmla="*/ 0 w 1212850"/>
                <a:gd name="connsiteY67" fmla="*/ 165100 h 933450"/>
                <a:gd name="connsiteX68" fmla="*/ 44450 w 1212850"/>
                <a:gd name="connsiteY68" fmla="*/ 142875 h 933450"/>
                <a:gd name="connsiteX69" fmla="*/ 63500 w 1212850"/>
                <a:gd name="connsiteY69" fmla="*/ 114300 h 933450"/>
                <a:gd name="connsiteX70" fmla="*/ 117475 w 1212850"/>
                <a:gd name="connsiteY70" fmla="*/ 114300 h 933450"/>
                <a:gd name="connsiteX71" fmla="*/ 155575 w 1212850"/>
                <a:gd name="connsiteY71" fmla="*/ 57150 h 933450"/>
                <a:gd name="connsiteX72" fmla="*/ 155575 w 1212850"/>
                <a:gd name="connsiteY72" fmla="*/ 57150 h 933450"/>
                <a:gd name="connsiteX73" fmla="*/ 193675 w 1212850"/>
                <a:gd name="connsiteY73" fmla="*/ 25400 h 933450"/>
                <a:gd name="connsiteX74" fmla="*/ 193675 w 1212850"/>
                <a:gd name="connsiteY7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212850" h="933450">
                  <a:moveTo>
                    <a:pt x="1162050" y="708025"/>
                  </a:moveTo>
                  <a:lnTo>
                    <a:pt x="1212850" y="736600"/>
                  </a:lnTo>
                  <a:lnTo>
                    <a:pt x="1149350" y="765175"/>
                  </a:lnTo>
                  <a:lnTo>
                    <a:pt x="1143000" y="796925"/>
                  </a:lnTo>
                  <a:lnTo>
                    <a:pt x="1143000" y="857250"/>
                  </a:lnTo>
                  <a:lnTo>
                    <a:pt x="1184275" y="869950"/>
                  </a:lnTo>
                  <a:lnTo>
                    <a:pt x="1165225" y="917575"/>
                  </a:lnTo>
                  <a:lnTo>
                    <a:pt x="1123950" y="904875"/>
                  </a:lnTo>
                  <a:lnTo>
                    <a:pt x="1098550" y="923925"/>
                  </a:lnTo>
                  <a:lnTo>
                    <a:pt x="1047750" y="933450"/>
                  </a:lnTo>
                  <a:lnTo>
                    <a:pt x="1038225" y="885825"/>
                  </a:lnTo>
                  <a:lnTo>
                    <a:pt x="965200" y="876300"/>
                  </a:lnTo>
                  <a:lnTo>
                    <a:pt x="930275" y="831850"/>
                  </a:lnTo>
                  <a:lnTo>
                    <a:pt x="914400" y="863600"/>
                  </a:lnTo>
                  <a:lnTo>
                    <a:pt x="873125" y="898525"/>
                  </a:lnTo>
                  <a:lnTo>
                    <a:pt x="869950" y="857250"/>
                  </a:lnTo>
                  <a:lnTo>
                    <a:pt x="819150" y="847725"/>
                  </a:lnTo>
                  <a:lnTo>
                    <a:pt x="781050" y="838200"/>
                  </a:lnTo>
                  <a:lnTo>
                    <a:pt x="781050" y="790575"/>
                  </a:lnTo>
                  <a:lnTo>
                    <a:pt x="739775" y="755650"/>
                  </a:lnTo>
                  <a:lnTo>
                    <a:pt x="714375" y="730250"/>
                  </a:lnTo>
                  <a:lnTo>
                    <a:pt x="685800" y="755650"/>
                  </a:lnTo>
                  <a:lnTo>
                    <a:pt x="666750" y="781050"/>
                  </a:lnTo>
                  <a:lnTo>
                    <a:pt x="660400" y="841375"/>
                  </a:lnTo>
                  <a:lnTo>
                    <a:pt x="574675" y="904875"/>
                  </a:lnTo>
                  <a:lnTo>
                    <a:pt x="514350" y="869950"/>
                  </a:lnTo>
                  <a:lnTo>
                    <a:pt x="498475" y="898525"/>
                  </a:lnTo>
                  <a:lnTo>
                    <a:pt x="412750" y="882650"/>
                  </a:lnTo>
                  <a:lnTo>
                    <a:pt x="381000" y="857250"/>
                  </a:lnTo>
                  <a:lnTo>
                    <a:pt x="342900" y="857250"/>
                  </a:lnTo>
                  <a:lnTo>
                    <a:pt x="361950" y="898525"/>
                  </a:lnTo>
                  <a:lnTo>
                    <a:pt x="307975" y="930275"/>
                  </a:lnTo>
                  <a:lnTo>
                    <a:pt x="273050" y="930275"/>
                  </a:lnTo>
                  <a:lnTo>
                    <a:pt x="250825" y="908050"/>
                  </a:lnTo>
                  <a:lnTo>
                    <a:pt x="228600" y="898525"/>
                  </a:lnTo>
                  <a:lnTo>
                    <a:pt x="177800" y="898525"/>
                  </a:lnTo>
                  <a:lnTo>
                    <a:pt x="180975" y="927100"/>
                  </a:lnTo>
                  <a:lnTo>
                    <a:pt x="120650" y="901700"/>
                  </a:lnTo>
                  <a:lnTo>
                    <a:pt x="98425" y="866775"/>
                  </a:lnTo>
                  <a:lnTo>
                    <a:pt x="79375" y="844550"/>
                  </a:lnTo>
                  <a:lnTo>
                    <a:pt x="9525" y="815975"/>
                  </a:lnTo>
                  <a:lnTo>
                    <a:pt x="57150" y="749300"/>
                  </a:lnTo>
                  <a:lnTo>
                    <a:pt x="139700" y="758825"/>
                  </a:lnTo>
                  <a:lnTo>
                    <a:pt x="215900" y="765175"/>
                  </a:lnTo>
                  <a:lnTo>
                    <a:pt x="228600" y="806450"/>
                  </a:lnTo>
                  <a:lnTo>
                    <a:pt x="279400" y="790575"/>
                  </a:lnTo>
                  <a:lnTo>
                    <a:pt x="314325" y="752475"/>
                  </a:lnTo>
                  <a:lnTo>
                    <a:pt x="276225" y="723900"/>
                  </a:lnTo>
                  <a:lnTo>
                    <a:pt x="260350" y="679450"/>
                  </a:lnTo>
                  <a:lnTo>
                    <a:pt x="228600" y="654050"/>
                  </a:lnTo>
                  <a:lnTo>
                    <a:pt x="193675" y="644525"/>
                  </a:lnTo>
                  <a:lnTo>
                    <a:pt x="149225" y="615950"/>
                  </a:lnTo>
                  <a:lnTo>
                    <a:pt x="104775" y="574675"/>
                  </a:lnTo>
                  <a:lnTo>
                    <a:pt x="123825" y="539750"/>
                  </a:lnTo>
                  <a:lnTo>
                    <a:pt x="161925" y="463550"/>
                  </a:lnTo>
                  <a:lnTo>
                    <a:pt x="114300" y="457200"/>
                  </a:lnTo>
                  <a:lnTo>
                    <a:pt x="76200" y="466725"/>
                  </a:lnTo>
                  <a:lnTo>
                    <a:pt x="66675" y="419100"/>
                  </a:lnTo>
                  <a:lnTo>
                    <a:pt x="73025" y="365125"/>
                  </a:lnTo>
                  <a:lnTo>
                    <a:pt x="127000" y="352425"/>
                  </a:lnTo>
                  <a:lnTo>
                    <a:pt x="149225" y="330200"/>
                  </a:lnTo>
                  <a:lnTo>
                    <a:pt x="165100" y="288925"/>
                  </a:lnTo>
                  <a:lnTo>
                    <a:pt x="152400" y="263525"/>
                  </a:lnTo>
                  <a:lnTo>
                    <a:pt x="101600" y="266700"/>
                  </a:lnTo>
                  <a:lnTo>
                    <a:pt x="92075" y="250825"/>
                  </a:lnTo>
                  <a:lnTo>
                    <a:pt x="38100" y="250825"/>
                  </a:lnTo>
                  <a:lnTo>
                    <a:pt x="3175" y="241300"/>
                  </a:lnTo>
                  <a:lnTo>
                    <a:pt x="0" y="165100"/>
                  </a:lnTo>
                  <a:lnTo>
                    <a:pt x="44450" y="142875"/>
                  </a:lnTo>
                  <a:lnTo>
                    <a:pt x="63500" y="114300"/>
                  </a:lnTo>
                  <a:lnTo>
                    <a:pt x="117475" y="114300"/>
                  </a:lnTo>
                  <a:lnTo>
                    <a:pt x="155575" y="57150"/>
                  </a:lnTo>
                  <a:lnTo>
                    <a:pt x="155575" y="57150"/>
                  </a:lnTo>
                  <a:lnTo>
                    <a:pt x="193675" y="25400"/>
                  </a:lnTo>
                  <a:lnTo>
                    <a:pt x="193675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70ADA0B9-59BC-4924-8DF5-F5971990FF1F}"/>
                </a:ext>
              </a:extLst>
            </p:cNvPr>
            <p:cNvSpPr/>
            <p:nvPr/>
          </p:nvSpPr>
          <p:spPr>
            <a:xfrm>
              <a:off x="3784600" y="3067050"/>
              <a:ext cx="247650" cy="892175"/>
            </a:xfrm>
            <a:custGeom>
              <a:avLst/>
              <a:gdLst>
                <a:gd name="connsiteX0" fmla="*/ 247650 w 247650"/>
                <a:gd name="connsiteY0" fmla="*/ 0 h 892175"/>
                <a:gd name="connsiteX1" fmla="*/ 247650 w 247650"/>
                <a:gd name="connsiteY1" fmla="*/ 0 h 892175"/>
                <a:gd name="connsiteX2" fmla="*/ 12700 w 247650"/>
                <a:gd name="connsiteY2" fmla="*/ 209550 h 892175"/>
                <a:gd name="connsiteX3" fmla="*/ 0 w 247650"/>
                <a:gd name="connsiteY3" fmla="*/ 327025 h 892175"/>
                <a:gd name="connsiteX4" fmla="*/ 206375 w 247650"/>
                <a:gd name="connsiteY4" fmla="*/ 892175 h 89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92175">
                  <a:moveTo>
                    <a:pt x="247650" y="0"/>
                  </a:moveTo>
                  <a:lnTo>
                    <a:pt x="247650" y="0"/>
                  </a:lnTo>
                  <a:lnTo>
                    <a:pt x="12700" y="209550"/>
                  </a:lnTo>
                  <a:lnTo>
                    <a:pt x="0" y="327025"/>
                  </a:lnTo>
                  <a:lnTo>
                    <a:pt x="206375" y="89217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462BE3F5-1DBA-413C-BCF5-86268E33D3D0}"/>
                </a:ext>
              </a:extLst>
            </p:cNvPr>
            <p:cNvSpPr/>
            <p:nvPr/>
          </p:nvSpPr>
          <p:spPr>
            <a:xfrm>
              <a:off x="3978275" y="3949700"/>
              <a:ext cx="2108200" cy="1974850"/>
            </a:xfrm>
            <a:custGeom>
              <a:avLst/>
              <a:gdLst>
                <a:gd name="connsiteX0" fmla="*/ 0 w 2108200"/>
                <a:gd name="connsiteY0" fmla="*/ 0 h 1974850"/>
                <a:gd name="connsiteX1" fmla="*/ 723900 w 2108200"/>
                <a:gd name="connsiteY1" fmla="*/ 895350 h 1974850"/>
                <a:gd name="connsiteX2" fmla="*/ 1797050 w 2108200"/>
                <a:gd name="connsiteY2" fmla="*/ 1797050 h 1974850"/>
                <a:gd name="connsiteX3" fmla="*/ 1790700 w 2108200"/>
                <a:gd name="connsiteY3" fmla="*/ 1819275 h 1974850"/>
                <a:gd name="connsiteX4" fmla="*/ 1800225 w 2108200"/>
                <a:gd name="connsiteY4" fmla="*/ 1860550 h 1974850"/>
                <a:gd name="connsiteX5" fmla="*/ 1828800 w 2108200"/>
                <a:gd name="connsiteY5" fmla="*/ 1892300 h 1974850"/>
                <a:gd name="connsiteX6" fmla="*/ 1873250 w 2108200"/>
                <a:gd name="connsiteY6" fmla="*/ 1892300 h 1974850"/>
                <a:gd name="connsiteX7" fmla="*/ 1924050 w 2108200"/>
                <a:gd name="connsiteY7" fmla="*/ 1863725 h 1974850"/>
                <a:gd name="connsiteX8" fmla="*/ 2108200 w 2108200"/>
                <a:gd name="connsiteY8" fmla="*/ 1974850 h 197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8200" h="1974850">
                  <a:moveTo>
                    <a:pt x="0" y="0"/>
                  </a:moveTo>
                  <a:lnTo>
                    <a:pt x="723900" y="895350"/>
                  </a:lnTo>
                  <a:lnTo>
                    <a:pt x="1797050" y="1797050"/>
                  </a:lnTo>
                  <a:lnTo>
                    <a:pt x="1790700" y="1819275"/>
                  </a:lnTo>
                  <a:lnTo>
                    <a:pt x="1800225" y="1860550"/>
                  </a:lnTo>
                  <a:lnTo>
                    <a:pt x="1828800" y="1892300"/>
                  </a:lnTo>
                  <a:lnTo>
                    <a:pt x="1873250" y="1892300"/>
                  </a:lnTo>
                  <a:lnTo>
                    <a:pt x="1924050" y="1863725"/>
                  </a:lnTo>
                  <a:lnTo>
                    <a:pt x="2108200" y="19748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170934E3-DD5D-437A-80E8-232343827CB9}"/>
                </a:ext>
              </a:extLst>
            </p:cNvPr>
            <p:cNvSpPr/>
            <p:nvPr/>
          </p:nvSpPr>
          <p:spPr>
            <a:xfrm>
              <a:off x="6073775" y="4892675"/>
              <a:ext cx="1266825" cy="1660525"/>
            </a:xfrm>
            <a:custGeom>
              <a:avLst/>
              <a:gdLst>
                <a:gd name="connsiteX0" fmla="*/ 0 w 1266825"/>
                <a:gd name="connsiteY0" fmla="*/ 1025525 h 1660525"/>
                <a:gd name="connsiteX1" fmla="*/ 1117600 w 1266825"/>
                <a:gd name="connsiteY1" fmla="*/ 1660525 h 1660525"/>
                <a:gd name="connsiteX2" fmla="*/ 1266825 w 1266825"/>
                <a:gd name="connsiteY2" fmla="*/ 965200 h 1660525"/>
                <a:gd name="connsiteX3" fmla="*/ 1184275 w 1266825"/>
                <a:gd name="connsiteY3" fmla="*/ 784225 h 1660525"/>
                <a:gd name="connsiteX4" fmla="*/ 1120775 w 1266825"/>
                <a:gd name="connsiteY4" fmla="*/ 733425 h 1660525"/>
                <a:gd name="connsiteX5" fmla="*/ 1127125 w 1266825"/>
                <a:gd name="connsiteY5" fmla="*/ 666750 h 1660525"/>
                <a:gd name="connsiteX6" fmla="*/ 1098550 w 1266825"/>
                <a:gd name="connsiteY6" fmla="*/ 654050 h 1660525"/>
                <a:gd name="connsiteX7" fmla="*/ 1028700 w 1266825"/>
                <a:gd name="connsiteY7" fmla="*/ 641350 h 1660525"/>
                <a:gd name="connsiteX8" fmla="*/ 977900 w 1266825"/>
                <a:gd name="connsiteY8" fmla="*/ 609600 h 1660525"/>
                <a:gd name="connsiteX9" fmla="*/ 965200 w 1266825"/>
                <a:gd name="connsiteY9" fmla="*/ 581025 h 1660525"/>
                <a:gd name="connsiteX10" fmla="*/ 930275 w 1266825"/>
                <a:gd name="connsiteY10" fmla="*/ 581025 h 1660525"/>
                <a:gd name="connsiteX11" fmla="*/ 914400 w 1266825"/>
                <a:gd name="connsiteY11" fmla="*/ 542925 h 1660525"/>
                <a:gd name="connsiteX12" fmla="*/ 835025 w 1266825"/>
                <a:gd name="connsiteY12" fmla="*/ 542925 h 1660525"/>
                <a:gd name="connsiteX13" fmla="*/ 825500 w 1266825"/>
                <a:gd name="connsiteY13" fmla="*/ 511175 h 1660525"/>
                <a:gd name="connsiteX14" fmla="*/ 796925 w 1266825"/>
                <a:gd name="connsiteY14" fmla="*/ 485775 h 1660525"/>
                <a:gd name="connsiteX15" fmla="*/ 736600 w 1266825"/>
                <a:gd name="connsiteY15" fmla="*/ 400050 h 1660525"/>
                <a:gd name="connsiteX16" fmla="*/ 701675 w 1266825"/>
                <a:gd name="connsiteY16" fmla="*/ 415925 h 1660525"/>
                <a:gd name="connsiteX17" fmla="*/ 663575 w 1266825"/>
                <a:gd name="connsiteY17" fmla="*/ 381000 h 1660525"/>
                <a:gd name="connsiteX18" fmla="*/ 615950 w 1266825"/>
                <a:gd name="connsiteY18" fmla="*/ 422275 h 1660525"/>
                <a:gd name="connsiteX19" fmla="*/ 587375 w 1266825"/>
                <a:gd name="connsiteY19" fmla="*/ 390525 h 1660525"/>
                <a:gd name="connsiteX20" fmla="*/ 663575 w 1266825"/>
                <a:gd name="connsiteY20" fmla="*/ 342900 h 1660525"/>
                <a:gd name="connsiteX21" fmla="*/ 635000 w 1266825"/>
                <a:gd name="connsiteY21" fmla="*/ 276225 h 1660525"/>
                <a:gd name="connsiteX22" fmla="*/ 587375 w 1266825"/>
                <a:gd name="connsiteY22" fmla="*/ 244475 h 1660525"/>
                <a:gd name="connsiteX23" fmla="*/ 473075 w 1266825"/>
                <a:gd name="connsiteY23" fmla="*/ 190500 h 1660525"/>
                <a:gd name="connsiteX24" fmla="*/ 466725 w 1266825"/>
                <a:gd name="connsiteY24" fmla="*/ 136525 h 1660525"/>
                <a:gd name="connsiteX25" fmla="*/ 390525 w 1266825"/>
                <a:gd name="connsiteY25" fmla="*/ 76200 h 1660525"/>
                <a:gd name="connsiteX26" fmla="*/ 377825 w 1266825"/>
                <a:gd name="connsiteY26" fmla="*/ 0 h 166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6825" h="1660525">
                  <a:moveTo>
                    <a:pt x="0" y="1025525"/>
                  </a:moveTo>
                  <a:lnTo>
                    <a:pt x="1117600" y="1660525"/>
                  </a:lnTo>
                  <a:lnTo>
                    <a:pt x="1266825" y="965200"/>
                  </a:lnTo>
                  <a:lnTo>
                    <a:pt x="1184275" y="784225"/>
                  </a:lnTo>
                  <a:lnTo>
                    <a:pt x="1120775" y="733425"/>
                  </a:lnTo>
                  <a:lnTo>
                    <a:pt x="1127125" y="666750"/>
                  </a:lnTo>
                  <a:lnTo>
                    <a:pt x="1098550" y="654050"/>
                  </a:lnTo>
                  <a:lnTo>
                    <a:pt x="1028700" y="641350"/>
                  </a:lnTo>
                  <a:lnTo>
                    <a:pt x="977900" y="609600"/>
                  </a:lnTo>
                  <a:lnTo>
                    <a:pt x="965200" y="581025"/>
                  </a:lnTo>
                  <a:lnTo>
                    <a:pt x="930275" y="581025"/>
                  </a:lnTo>
                  <a:lnTo>
                    <a:pt x="914400" y="542925"/>
                  </a:lnTo>
                  <a:lnTo>
                    <a:pt x="835025" y="542925"/>
                  </a:lnTo>
                  <a:lnTo>
                    <a:pt x="825500" y="511175"/>
                  </a:lnTo>
                  <a:lnTo>
                    <a:pt x="796925" y="485775"/>
                  </a:lnTo>
                  <a:lnTo>
                    <a:pt x="736600" y="400050"/>
                  </a:lnTo>
                  <a:lnTo>
                    <a:pt x="701675" y="415925"/>
                  </a:lnTo>
                  <a:lnTo>
                    <a:pt x="663575" y="381000"/>
                  </a:lnTo>
                  <a:lnTo>
                    <a:pt x="615950" y="422275"/>
                  </a:lnTo>
                  <a:lnTo>
                    <a:pt x="587375" y="390525"/>
                  </a:lnTo>
                  <a:lnTo>
                    <a:pt x="663575" y="342900"/>
                  </a:lnTo>
                  <a:lnTo>
                    <a:pt x="635000" y="276225"/>
                  </a:lnTo>
                  <a:lnTo>
                    <a:pt x="587375" y="244475"/>
                  </a:lnTo>
                  <a:lnTo>
                    <a:pt x="473075" y="190500"/>
                  </a:lnTo>
                  <a:lnTo>
                    <a:pt x="466725" y="136525"/>
                  </a:lnTo>
                  <a:lnTo>
                    <a:pt x="390525" y="76200"/>
                  </a:lnTo>
                  <a:lnTo>
                    <a:pt x="377825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7F22107E-B5C5-42FC-9BD5-0B09E7255463}"/>
                </a:ext>
              </a:extLst>
            </p:cNvPr>
            <p:cNvSpPr/>
            <p:nvPr/>
          </p:nvSpPr>
          <p:spPr>
            <a:xfrm>
              <a:off x="5432425" y="2851150"/>
              <a:ext cx="2251075" cy="2044700"/>
            </a:xfrm>
            <a:custGeom>
              <a:avLst/>
              <a:gdLst>
                <a:gd name="connsiteX0" fmla="*/ 1012825 w 2251075"/>
                <a:gd name="connsiteY0" fmla="*/ 2044700 h 2044700"/>
                <a:gd name="connsiteX1" fmla="*/ 1012825 w 2251075"/>
                <a:gd name="connsiteY1" fmla="*/ 2044700 h 2044700"/>
                <a:gd name="connsiteX2" fmla="*/ 1028700 w 2251075"/>
                <a:gd name="connsiteY2" fmla="*/ 1990725 h 2044700"/>
                <a:gd name="connsiteX3" fmla="*/ 1006475 w 2251075"/>
                <a:gd name="connsiteY3" fmla="*/ 1968500 h 2044700"/>
                <a:gd name="connsiteX4" fmla="*/ 984250 w 2251075"/>
                <a:gd name="connsiteY4" fmla="*/ 1955800 h 2044700"/>
                <a:gd name="connsiteX5" fmla="*/ 917575 w 2251075"/>
                <a:gd name="connsiteY5" fmla="*/ 1958975 h 2044700"/>
                <a:gd name="connsiteX6" fmla="*/ 917575 w 2251075"/>
                <a:gd name="connsiteY6" fmla="*/ 1914525 h 2044700"/>
                <a:gd name="connsiteX7" fmla="*/ 847725 w 2251075"/>
                <a:gd name="connsiteY7" fmla="*/ 1911350 h 2044700"/>
                <a:gd name="connsiteX8" fmla="*/ 831850 w 2251075"/>
                <a:gd name="connsiteY8" fmla="*/ 1847850 h 2044700"/>
                <a:gd name="connsiteX9" fmla="*/ 768350 w 2251075"/>
                <a:gd name="connsiteY9" fmla="*/ 1790700 h 2044700"/>
                <a:gd name="connsiteX10" fmla="*/ 692150 w 2251075"/>
                <a:gd name="connsiteY10" fmla="*/ 1755775 h 2044700"/>
                <a:gd name="connsiteX11" fmla="*/ 666750 w 2251075"/>
                <a:gd name="connsiteY11" fmla="*/ 1733550 h 2044700"/>
                <a:gd name="connsiteX12" fmla="*/ 628650 w 2251075"/>
                <a:gd name="connsiteY12" fmla="*/ 1641475 h 2044700"/>
                <a:gd name="connsiteX13" fmla="*/ 561975 w 2251075"/>
                <a:gd name="connsiteY13" fmla="*/ 1597025 h 2044700"/>
                <a:gd name="connsiteX14" fmla="*/ 523875 w 2251075"/>
                <a:gd name="connsiteY14" fmla="*/ 1530350 h 2044700"/>
                <a:gd name="connsiteX15" fmla="*/ 485775 w 2251075"/>
                <a:gd name="connsiteY15" fmla="*/ 1520825 h 2044700"/>
                <a:gd name="connsiteX16" fmla="*/ 447675 w 2251075"/>
                <a:gd name="connsiteY16" fmla="*/ 1470025 h 2044700"/>
                <a:gd name="connsiteX17" fmla="*/ 422275 w 2251075"/>
                <a:gd name="connsiteY17" fmla="*/ 1473200 h 2044700"/>
                <a:gd name="connsiteX18" fmla="*/ 320675 w 2251075"/>
                <a:gd name="connsiteY18" fmla="*/ 1349375 h 2044700"/>
                <a:gd name="connsiteX19" fmla="*/ 333375 w 2251075"/>
                <a:gd name="connsiteY19" fmla="*/ 1317625 h 2044700"/>
                <a:gd name="connsiteX20" fmla="*/ 317500 w 2251075"/>
                <a:gd name="connsiteY20" fmla="*/ 1250950 h 2044700"/>
                <a:gd name="connsiteX21" fmla="*/ 301625 w 2251075"/>
                <a:gd name="connsiteY21" fmla="*/ 1200150 h 2044700"/>
                <a:gd name="connsiteX22" fmla="*/ 273050 w 2251075"/>
                <a:gd name="connsiteY22" fmla="*/ 1193800 h 2044700"/>
                <a:gd name="connsiteX23" fmla="*/ 301625 w 2251075"/>
                <a:gd name="connsiteY23" fmla="*/ 1162050 h 2044700"/>
                <a:gd name="connsiteX24" fmla="*/ 260350 w 2251075"/>
                <a:gd name="connsiteY24" fmla="*/ 1073150 h 2044700"/>
                <a:gd name="connsiteX25" fmla="*/ 222250 w 2251075"/>
                <a:gd name="connsiteY25" fmla="*/ 1060450 h 2044700"/>
                <a:gd name="connsiteX26" fmla="*/ 180975 w 2251075"/>
                <a:gd name="connsiteY26" fmla="*/ 1060450 h 2044700"/>
                <a:gd name="connsiteX27" fmla="*/ 222250 w 2251075"/>
                <a:gd name="connsiteY27" fmla="*/ 1031875 h 2044700"/>
                <a:gd name="connsiteX28" fmla="*/ 184150 w 2251075"/>
                <a:gd name="connsiteY28" fmla="*/ 987425 h 2044700"/>
                <a:gd name="connsiteX29" fmla="*/ 139700 w 2251075"/>
                <a:gd name="connsiteY29" fmla="*/ 946150 h 2044700"/>
                <a:gd name="connsiteX30" fmla="*/ 107950 w 2251075"/>
                <a:gd name="connsiteY30" fmla="*/ 917575 h 2044700"/>
                <a:gd name="connsiteX31" fmla="*/ 60325 w 2251075"/>
                <a:gd name="connsiteY31" fmla="*/ 930275 h 2044700"/>
                <a:gd name="connsiteX32" fmla="*/ 0 w 2251075"/>
                <a:gd name="connsiteY32" fmla="*/ 815975 h 2044700"/>
                <a:gd name="connsiteX33" fmla="*/ 38100 w 2251075"/>
                <a:gd name="connsiteY33" fmla="*/ 800100 h 2044700"/>
                <a:gd name="connsiteX34" fmla="*/ 28575 w 2251075"/>
                <a:gd name="connsiteY34" fmla="*/ 723900 h 2044700"/>
                <a:gd name="connsiteX35" fmla="*/ 41275 w 2251075"/>
                <a:gd name="connsiteY35" fmla="*/ 669925 h 2044700"/>
                <a:gd name="connsiteX36" fmla="*/ 44450 w 2251075"/>
                <a:gd name="connsiteY36" fmla="*/ 635000 h 2044700"/>
                <a:gd name="connsiteX37" fmla="*/ 44450 w 2251075"/>
                <a:gd name="connsiteY37" fmla="*/ 581025 h 2044700"/>
                <a:gd name="connsiteX38" fmla="*/ 34925 w 2251075"/>
                <a:gd name="connsiteY38" fmla="*/ 530225 h 2044700"/>
                <a:gd name="connsiteX39" fmla="*/ 98425 w 2251075"/>
                <a:gd name="connsiteY39" fmla="*/ 485775 h 2044700"/>
                <a:gd name="connsiteX40" fmla="*/ 193675 w 2251075"/>
                <a:gd name="connsiteY40" fmla="*/ 492125 h 2044700"/>
                <a:gd name="connsiteX41" fmla="*/ 228600 w 2251075"/>
                <a:gd name="connsiteY41" fmla="*/ 565150 h 2044700"/>
                <a:gd name="connsiteX42" fmla="*/ 288925 w 2251075"/>
                <a:gd name="connsiteY42" fmla="*/ 622300 h 2044700"/>
                <a:gd name="connsiteX43" fmla="*/ 352425 w 2251075"/>
                <a:gd name="connsiteY43" fmla="*/ 660400 h 2044700"/>
                <a:gd name="connsiteX44" fmla="*/ 409575 w 2251075"/>
                <a:gd name="connsiteY44" fmla="*/ 647700 h 2044700"/>
                <a:gd name="connsiteX45" fmla="*/ 444500 w 2251075"/>
                <a:gd name="connsiteY45" fmla="*/ 577850 h 2044700"/>
                <a:gd name="connsiteX46" fmla="*/ 473075 w 2251075"/>
                <a:gd name="connsiteY46" fmla="*/ 514350 h 2044700"/>
                <a:gd name="connsiteX47" fmla="*/ 479425 w 2251075"/>
                <a:gd name="connsiteY47" fmla="*/ 473075 h 2044700"/>
                <a:gd name="connsiteX48" fmla="*/ 546100 w 2251075"/>
                <a:gd name="connsiteY48" fmla="*/ 466725 h 2044700"/>
                <a:gd name="connsiteX49" fmla="*/ 587375 w 2251075"/>
                <a:gd name="connsiteY49" fmla="*/ 501650 h 2044700"/>
                <a:gd name="connsiteX50" fmla="*/ 615950 w 2251075"/>
                <a:gd name="connsiteY50" fmla="*/ 485775 h 2044700"/>
                <a:gd name="connsiteX51" fmla="*/ 647700 w 2251075"/>
                <a:gd name="connsiteY51" fmla="*/ 508000 h 2044700"/>
                <a:gd name="connsiteX52" fmla="*/ 714375 w 2251075"/>
                <a:gd name="connsiteY52" fmla="*/ 454025 h 2044700"/>
                <a:gd name="connsiteX53" fmla="*/ 736600 w 2251075"/>
                <a:gd name="connsiteY53" fmla="*/ 431800 h 2044700"/>
                <a:gd name="connsiteX54" fmla="*/ 755650 w 2251075"/>
                <a:gd name="connsiteY54" fmla="*/ 469900 h 2044700"/>
                <a:gd name="connsiteX55" fmla="*/ 841375 w 2251075"/>
                <a:gd name="connsiteY55" fmla="*/ 498475 h 2044700"/>
                <a:gd name="connsiteX56" fmla="*/ 911225 w 2251075"/>
                <a:gd name="connsiteY56" fmla="*/ 520700 h 2044700"/>
                <a:gd name="connsiteX57" fmla="*/ 946150 w 2251075"/>
                <a:gd name="connsiteY57" fmla="*/ 495300 h 2044700"/>
                <a:gd name="connsiteX58" fmla="*/ 981075 w 2251075"/>
                <a:gd name="connsiteY58" fmla="*/ 495300 h 2044700"/>
                <a:gd name="connsiteX59" fmla="*/ 1000125 w 2251075"/>
                <a:gd name="connsiteY59" fmla="*/ 539750 h 2044700"/>
                <a:gd name="connsiteX60" fmla="*/ 1066800 w 2251075"/>
                <a:gd name="connsiteY60" fmla="*/ 542925 h 2044700"/>
                <a:gd name="connsiteX61" fmla="*/ 1047750 w 2251075"/>
                <a:gd name="connsiteY61" fmla="*/ 485775 h 2044700"/>
                <a:gd name="connsiteX62" fmla="*/ 1117600 w 2251075"/>
                <a:gd name="connsiteY62" fmla="*/ 542925 h 2044700"/>
                <a:gd name="connsiteX63" fmla="*/ 1190625 w 2251075"/>
                <a:gd name="connsiteY63" fmla="*/ 539750 h 2044700"/>
                <a:gd name="connsiteX64" fmla="*/ 1196975 w 2251075"/>
                <a:gd name="connsiteY64" fmla="*/ 539750 h 2044700"/>
                <a:gd name="connsiteX65" fmla="*/ 1308100 w 2251075"/>
                <a:gd name="connsiteY65" fmla="*/ 600075 h 2044700"/>
                <a:gd name="connsiteX66" fmla="*/ 1390650 w 2251075"/>
                <a:gd name="connsiteY66" fmla="*/ 511175 h 2044700"/>
                <a:gd name="connsiteX67" fmla="*/ 1435100 w 2251075"/>
                <a:gd name="connsiteY67" fmla="*/ 511175 h 2044700"/>
                <a:gd name="connsiteX68" fmla="*/ 1473200 w 2251075"/>
                <a:gd name="connsiteY68" fmla="*/ 546100 h 2044700"/>
                <a:gd name="connsiteX69" fmla="*/ 1524000 w 2251075"/>
                <a:gd name="connsiteY69" fmla="*/ 549275 h 2044700"/>
                <a:gd name="connsiteX70" fmla="*/ 1527175 w 2251075"/>
                <a:gd name="connsiteY70" fmla="*/ 504825 h 2044700"/>
                <a:gd name="connsiteX71" fmla="*/ 1558925 w 2251075"/>
                <a:gd name="connsiteY71" fmla="*/ 498475 h 2044700"/>
                <a:gd name="connsiteX72" fmla="*/ 1590675 w 2251075"/>
                <a:gd name="connsiteY72" fmla="*/ 533400 h 2044700"/>
                <a:gd name="connsiteX73" fmla="*/ 1603375 w 2251075"/>
                <a:gd name="connsiteY73" fmla="*/ 511175 h 2044700"/>
                <a:gd name="connsiteX74" fmla="*/ 1682750 w 2251075"/>
                <a:gd name="connsiteY74" fmla="*/ 504825 h 2044700"/>
                <a:gd name="connsiteX75" fmla="*/ 1711325 w 2251075"/>
                <a:gd name="connsiteY75" fmla="*/ 568325 h 2044700"/>
                <a:gd name="connsiteX76" fmla="*/ 1739900 w 2251075"/>
                <a:gd name="connsiteY76" fmla="*/ 539750 h 2044700"/>
                <a:gd name="connsiteX77" fmla="*/ 1800225 w 2251075"/>
                <a:gd name="connsiteY77" fmla="*/ 546100 h 2044700"/>
                <a:gd name="connsiteX78" fmla="*/ 1863725 w 2251075"/>
                <a:gd name="connsiteY78" fmla="*/ 625475 h 2044700"/>
                <a:gd name="connsiteX79" fmla="*/ 1882775 w 2251075"/>
                <a:gd name="connsiteY79" fmla="*/ 647700 h 2044700"/>
                <a:gd name="connsiteX80" fmla="*/ 1860550 w 2251075"/>
                <a:gd name="connsiteY80" fmla="*/ 682625 h 2044700"/>
                <a:gd name="connsiteX81" fmla="*/ 1914525 w 2251075"/>
                <a:gd name="connsiteY81" fmla="*/ 714375 h 2044700"/>
                <a:gd name="connsiteX82" fmla="*/ 2012950 w 2251075"/>
                <a:gd name="connsiteY82" fmla="*/ 733425 h 2044700"/>
                <a:gd name="connsiteX83" fmla="*/ 2019300 w 2251075"/>
                <a:gd name="connsiteY83" fmla="*/ 676275 h 2044700"/>
                <a:gd name="connsiteX84" fmla="*/ 2108200 w 2251075"/>
                <a:gd name="connsiteY84" fmla="*/ 647700 h 2044700"/>
                <a:gd name="connsiteX85" fmla="*/ 2092325 w 2251075"/>
                <a:gd name="connsiteY85" fmla="*/ 606425 h 2044700"/>
                <a:gd name="connsiteX86" fmla="*/ 2044700 w 2251075"/>
                <a:gd name="connsiteY86" fmla="*/ 609600 h 2044700"/>
                <a:gd name="connsiteX87" fmla="*/ 2073275 w 2251075"/>
                <a:gd name="connsiteY87" fmla="*/ 561975 h 2044700"/>
                <a:gd name="connsiteX88" fmla="*/ 2025650 w 2251075"/>
                <a:gd name="connsiteY88" fmla="*/ 476250 h 2044700"/>
                <a:gd name="connsiteX89" fmla="*/ 2092325 w 2251075"/>
                <a:gd name="connsiteY89" fmla="*/ 434975 h 2044700"/>
                <a:gd name="connsiteX90" fmla="*/ 2124075 w 2251075"/>
                <a:gd name="connsiteY90" fmla="*/ 406400 h 2044700"/>
                <a:gd name="connsiteX91" fmla="*/ 2146300 w 2251075"/>
                <a:gd name="connsiteY91" fmla="*/ 450850 h 2044700"/>
                <a:gd name="connsiteX92" fmla="*/ 2197100 w 2251075"/>
                <a:gd name="connsiteY92" fmla="*/ 431800 h 2044700"/>
                <a:gd name="connsiteX93" fmla="*/ 2238375 w 2251075"/>
                <a:gd name="connsiteY93" fmla="*/ 460375 h 2044700"/>
                <a:gd name="connsiteX94" fmla="*/ 2251075 w 2251075"/>
                <a:gd name="connsiteY94" fmla="*/ 403225 h 2044700"/>
                <a:gd name="connsiteX95" fmla="*/ 2171700 w 2251075"/>
                <a:gd name="connsiteY95" fmla="*/ 374650 h 2044700"/>
                <a:gd name="connsiteX96" fmla="*/ 2073275 w 2251075"/>
                <a:gd name="connsiteY96" fmla="*/ 336550 h 2044700"/>
                <a:gd name="connsiteX97" fmla="*/ 2025650 w 2251075"/>
                <a:gd name="connsiteY97" fmla="*/ 298450 h 2044700"/>
                <a:gd name="connsiteX98" fmla="*/ 1978025 w 2251075"/>
                <a:gd name="connsiteY98" fmla="*/ 292100 h 2044700"/>
                <a:gd name="connsiteX99" fmla="*/ 2012950 w 2251075"/>
                <a:gd name="connsiteY99" fmla="*/ 247650 h 2044700"/>
                <a:gd name="connsiteX100" fmla="*/ 1987550 w 2251075"/>
                <a:gd name="connsiteY100" fmla="*/ 180975 h 2044700"/>
                <a:gd name="connsiteX101" fmla="*/ 2047875 w 2251075"/>
                <a:gd name="connsiteY101" fmla="*/ 158750 h 2044700"/>
                <a:gd name="connsiteX102" fmla="*/ 1997075 w 2251075"/>
                <a:gd name="connsiteY102" fmla="*/ 111125 h 2044700"/>
                <a:gd name="connsiteX103" fmla="*/ 1958975 w 2251075"/>
                <a:gd name="connsiteY103" fmla="*/ 142875 h 2044700"/>
                <a:gd name="connsiteX104" fmla="*/ 1914525 w 2251075"/>
                <a:gd name="connsiteY104" fmla="*/ 98425 h 2044700"/>
                <a:gd name="connsiteX105" fmla="*/ 1927225 w 2251075"/>
                <a:gd name="connsiteY105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51075" h="2044700">
                  <a:moveTo>
                    <a:pt x="1012825" y="2044700"/>
                  </a:moveTo>
                  <a:lnTo>
                    <a:pt x="1012825" y="2044700"/>
                  </a:lnTo>
                  <a:lnTo>
                    <a:pt x="1028700" y="1990725"/>
                  </a:lnTo>
                  <a:lnTo>
                    <a:pt x="1006475" y="1968500"/>
                  </a:lnTo>
                  <a:lnTo>
                    <a:pt x="984250" y="1955800"/>
                  </a:lnTo>
                  <a:lnTo>
                    <a:pt x="917575" y="1958975"/>
                  </a:lnTo>
                  <a:lnTo>
                    <a:pt x="917575" y="1914525"/>
                  </a:lnTo>
                  <a:lnTo>
                    <a:pt x="847725" y="1911350"/>
                  </a:lnTo>
                  <a:lnTo>
                    <a:pt x="831850" y="1847850"/>
                  </a:lnTo>
                  <a:lnTo>
                    <a:pt x="768350" y="1790700"/>
                  </a:lnTo>
                  <a:lnTo>
                    <a:pt x="692150" y="1755775"/>
                  </a:lnTo>
                  <a:lnTo>
                    <a:pt x="666750" y="1733550"/>
                  </a:lnTo>
                  <a:lnTo>
                    <a:pt x="628650" y="1641475"/>
                  </a:lnTo>
                  <a:lnTo>
                    <a:pt x="561975" y="1597025"/>
                  </a:lnTo>
                  <a:lnTo>
                    <a:pt x="523875" y="1530350"/>
                  </a:lnTo>
                  <a:lnTo>
                    <a:pt x="485775" y="1520825"/>
                  </a:lnTo>
                  <a:lnTo>
                    <a:pt x="447675" y="1470025"/>
                  </a:lnTo>
                  <a:lnTo>
                    <a:pt x="422275" y="1473200"/>
                  </a:lnTo>
                  <a:lnTo>
                    <a:pt x="320675" y="1349375"/>
                  </a:lnTo>
                  <a:lnTo>
                    <a:pt x="333375" y="1317625"/>
                  </a:lnTo>
                  <a:lnTo>
                    <a:pt x="317500" y="1250950"/>
                  </a:lnTo>
                  <a:lnTo>
                    <a:pt x="301625" y="1200150"/>
                  </a:lnTo>
                  <a:lnTo>
                    <a:pt x="273050" y="1193800"/>
                  </a:lnTo>
                  <a:lnTo>
                    <a:pt x="301625" y="1162050"/>
                  </a:lnTo>
                  <a:lnTo>
                    <a:pt x="260350" y="1073150"/>
                  </a:lnTo>
                  <a:lnTo>
                    <a:pt x="222250" y="1060450"/>
                  </a:lnTo>
                  <a:lnTo>
                    <a:pt x="180975" y="1060450"/>
                  </a:lnTo>
                  <a:lnTo>
                    <a:pt x="222250" y="1031875"/>
                  </a:lnTo>
                  <a:lnTo>
                    <a:pt x="184150" y="987425"/>
                  </a:lnTo>
                  <a:lnTo>
                    <a:pt x="139700" y="946150"/>
                  </a:lnTo>
                  <a:lnTo>
                    <a:pt x="107950" y="917575"/>
                  </a:lnTo>
                  <a:lnTo>
                    <a:pt x="60325" y="930275"/>
                  </a:lnTo>
                  <a:lnTo>
                    <a:pt x="0" y="815975"/>
                  </a:lnTo>
                  <a:lnTo>
                    <a:pt x="38100" y="800100"/>
                  </a:lnTo>
                  <a:lnTo>
                    <a:pt x="28575" y="723900"/>
                  </a:lnTo>
                  <a:lnTo>
                    <a:pt x="41275" y="669925"/>
                  </a:lnTo>
                  <a:lnTo>
                    <a:pt x="44450" y="635000"/>
                  </a:lnTo>
                  <a:lnTo>
                    <a:pt x="44450" y="581025"/>
                  </a:lnTo>
                  <a:lnTo>
                    <a:pt x="34925" y="530225"/>
                  </a:lnTo>
                  <a:lnTo>
                    <a:pt x="98425" y="485775"/>
                  </a:lnTo>
                  <a:lnTo>
                    <a:pt x="193675" y="492125"/>
                  </a:lnTo>
                  <a:lnTo>
                    <a:pt x="228600" y="565150"/>
                  </a:lnTo>
                  <a:lnTo>
                    <a:pt x="288925" y="622300"/>
                  </a:lnTo>
                  <a:lnTo>
                    <a:pt x="352425" y="660400"/>
                  </a:lnTo>
                  <a:lnTo>
                    <a:pt x="409575" y="647700"/>
                  </a:lnTo>
                  <a:lnTo>
                    <a:pt x="444500" y="577850"/>
                  </a:lnTo>
                  <a:lnTo>
                    <a:pt x="473075" y="514350"/>
                  </a:lnTo>
                  <a:lnTo>
                    <a:pt x="479425" y="473075"/>
                  </a:lnTo>
                  <a:lnTo>
                    <a:pt x="546100" y="466725"/>
                  </a:lnTo>
                  <a:lnTo>
                    <a:pt x="587375" y="501650"/>
                  </a:lnTo>
                  <a:lnTo>
                    <a:pt x="615950" y="485775"/>
                  </a:lnTo>
                  <a:lnTo>
                    <a:pt x="647700" y="508000"/>
                  </a:lnTo>
                  <a:lnTo>
                    <a:pt x="714375" y="454025"/>
                  </a:lnTo>
                  <a:lnTo>
                    <a:pt x="736600" y="431800"/>
                  </a:lnTo>
                  <a:lnTo>
                    <a:pt x="755650" y="469900"/>
                  </a:lnTo>
                  <a:lnTo>
                    <a:pt x="841375" y="498475"/>
                  </a:lnTo>
                  <a:lnTo>
                    <a:pt x="911225" y="520700"/>
                  </a:lnTo>
                  <a:lnTo>
                    <a:pt x="946150" y="495300"/>
                  </a:lnTo>
                  <a:lnTo>
                    <a:pt x="981075" y="495300"/>
                  </a:lnTo>
                  <a:lnTo>
                    <a:pt x="1000125" y="539750"/>
                  </a:lnTo>
                  <a:lnTo>
                    <a:pt x="1066800" y="542925"/>
                  </a:lnTo>
                  <a:lnTo>
                    <a:pt x="1047750" y="485775"/>
                  </a:lnTo>
                  <a:lnTo>
                    <a:pt x="1117600" y="542925"/>
                  </a:lnTo>
                  <a:lnTo>
                    <a:pt x="1190625" y="539750"/>
                  </a:lnTo>
                  <a:lnTo>
                    <a:pt x="1196975" y="539750"/>
                  </a:lnTo>
                  <a:lnTo>
                    <a:pt x="1308100" y="600075"/>
                  </a:lnTo>
                  <a:lnTo>
                    <a:pt x="1390650" y="511175"/>
                  </a:lnTo>
                  <a:lnTo>
                    <a:pt x="1435100" y="511175"/>
                  </a:lnTo>
                  <a:lnTo>
                    <a:pt x="1473200" y="546100"/>
                  </a:lnTo>
                  <a:lnTo>
                    <a:pt x="1524000" y="549275"/>
                  </a:lnTo>
                  <a:lnTo>
                    <a:pt x="1527175" y="504825"/>
                  </a:lnTo>
                  <a:lnTo>
                    <a:pt x="1558925" y="498475"/>
                  </a:lnTo>
                  <a:lnTo>
                    <a:pt x="1590675" y="533400"/>
                  </a:lnTo>
                  <a:lnTo>
                    <a:pt x="1603375" y="511175"/>
                  </a:lnTo>
                  <a:lnTo>
                    <a:pt x="1682750" y="504825"/>
                  </a:lnTo>
                  <a:lnTo>
                    <a:pt x="1711325" y="568325"/>
                  </a:lnTo>
                  <a:lnTo>
                    <a:pt x="1739900" y="539750"/>
                  </a:lnTo>
                  <a:lnTo>
                    <a:pt x="1800225" y="546100"/>
                  </a:lnTo>
                  <a:lnTo>
                    <a:pt x="1863725" y="625475"/>
                  </a:lnTo>
                  <a:lnTo>
                    <a:pt x="1882775" y="647700"/>
                  </a:lnTo>
                  <a:lnTo>
                    <a:pt x="1860550" y="682625"/>
                  </a:lnTo>
                  <a:lnTo>
                    <a:pt x="1914525" y="714375"/>
                  </a:lnTo>
                  <a:lnTo>
                    <a:pt x="2012950" y="733425"/>
                  </a:lnTo>
                  <a:lnTo>
                    <a:pt x="2019300" y="676275"/>
                  </a:lnTo>
                  <a:lnTo>
                    <a:pt x="2108200" y="647700"/>
                  </a:lnTo>
                  <a:lnTo>
                    <a:pt x="2092325" y="606425"/>
                  </a:lnTo>
                  <a:lnTo>
                    <a:pt x="2044700" y="609600"/>
                  </a:lnTo>
                  <a:lnTo>
                    <a:pt x="2073275" y="561975"/>
                  </a:lnTo>
                  <a:lnTo>
                    <a:pt x="2025650" y="476250"/>
                  </a:lnTo>
                  <a:lnTo>
                    <a:pt x="2092325" y="434975"/>
                  </a:lnTo>
                  <a:lnTo>
                    <a:pt x="2124075" y="406400"/>
                  </a:lnTo>
                  <a:lnTo>
                    <a:pt x="2146300" y="450850"/>
                  </a:lnTo>
                  <a:lnTo>
                    <a:pt x="2197100" y="431800"/>
                  </a:lnTo>
                  <a:lnTo>
                    <a:pt x="2238375" y="460375"/>
                  </a:lnTo>
                  <a:lnTo>
                    <a:pt x="2251075" y="403225"/>
                  </a:lnTo>
                  <a:lnTo>
                    <a:pt x="2171700" y="374650"/>
                  </a:lnTo>
                  <a:lnTo>
                    <a:pt x="2073275" y="336550"/>
                  </a:lnTo>
                  <a:lnTo>
                    <a:pt x="2025650" y="298450"/>
                  </a:lnTo>
                  <a:lnTo>
                    <a:pt x="1978025" y="292100"/>
                  </a:lnTo>
                  <a:lnTo>
                    <a:pt x="2012950" y="247650"/>
                  </a:lnTo>
                  <a:lnTo>
                    <a:pt x="1987550" y="180975"/>
                  </a:lnTo>
                  <a:lnTo>
                    <a:pt x="2047875" y="158750"/>
                  </a:lnTo>
                  <a:lnTo>
                    <a:pt x="1997075" y="111125"/>
                  </a:lnTo>
                  <a:lnTo>
                    <a:pt x="1958975" y="142875"/>
                  </a:lnTo>
                  <a:lnTo>
                    <a:pt x="1914525" y="98425"/>
                  </a:lnTo>
                  <a:lnTo>
                    <a:pt x="1927225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D7C409A5-ADFA-42DF-8C9C-F4364F9D900D}"/>
                </a:ext>
              </a:extLst>
            </p:cNvPr>
            <p:cNvSpPr/>
            <p:nvPr/>
          </p:nvSpPr>
          <p:spPr>
            <a:xfrm>
              <a:off x="7369175" y="285750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7294B2ED-39D3-4347-87B7-85651CBF0211}"/>
                </a:ext>
              </a:extLst>
            </p:cNvPr>
            <p:cNvSpPr/>
            <p:nvPr/>
          </p:nvSpPr>
          <p:spPr>
            <a:xfrm>
              <a:off x="5876925" y="2232025"/>
              <a:ext cx="1489075" cy="619125"/>
            </a:xfrm>
            <a:custGeom>
              <a:avLst/>
              <a:gdLst>
                <a:gd name="connsiteX0" fmla="*/ 1489075 w 1489075"/>
                <a:gd name="connsiteY0" fmla="*/ 619125 h 619125"/>
                <a:gd name="connsiteX1" fmla="*/ 1482725 w 1489075"/>
                <a:gd name="connsiteY1" fmla="*/ 542925 h 619125"/>
                <a:gd name="connsiteX2" fmla="*/ 1403350 w 1489075"/>
                <a:gd name="connsiteY2" fmla="*/ 482600 h 619125"/>
                <a:gd name="connsiteX3" fmla="*/ 1387475 w 1489075"/>
                <a:gd name="connsiteY3" fmla="*/ 422275 h 619125"/>
                <a:gd name="connsiteX4" fmla="*/ 1368425 w 1489075"/>
                <a:gd name="connsiteY4" fmla="*/ 473075 h 619125"/>
                <a:gd name="connsiteX5" fmla="*/ 1308100 w 1489075"/>
                <a:gd name="connsiteY5" fmla="*/ 441325 h 619125"/>
                <a:gd name="connsiteX6" fmla="*/ 1257300 w 1489075"/>
                <a:gd name="connsiteY6" fmla="*/ 549275 h 619125"/>
                <a:gd name="connsiteX7" fmla="*/ 1193800 w 1489075"/>
                <a:gd name="connsiteY7" fmla="*/ 593725 h 619125"/>
                <a:gd name="connsiteX8" fmla="*/ 1152525 w 1489075"/>
                <a:gd name="connsiteY8" fmla="*/ 574675 h 619125"/>
                <a:gd name="connsiteX9" fmla="*/ 1111250 w 1489075"/>
                <a:gd name="connsiteY9" fmla="*/ 603250 h 619125"/>
                <a:gd name="connsiteX10" fmla="*/ 1050925 w 1489075"/>
                <a:gd name="connsiteY10" fmla="*/ 581025 h 619125"/>
                <a:gd name="connsiteX11" fmla="*/ 977900 w 1489075"/>
                <a:gd name="connsiteY11" fmla="*/ 552450 h 619125"/>
                <a:gd name="connsiteX12" fmla="*/ 965200 w 1489075"/>
                <a:gd name="connsiteY12" fmla="*/ 584200 h 619125"/>
                <a:gd name="connsiteX13" fmla="*/ 911225 w 1489075"/>
                <a:gd name="connsiteY13" fmla="*/ 574675 h 619125"/>
                <a:gd name="connsiteX14" fmla="*/ 885825 w 1489075"/>
                <a:gd name="connsiteY14" fmla="*/ 558800 h 619125"/>
                <a:gd name="connsiteX15" fmla="*/ 850900 w 1489075"/>
                <a:gd name="connsiteY15" fmla="*/ 574675 h 619125"/>
                <a:gd name="connsiteX16" fmla="*/ 822325 w 1489075"/>
                <a:gd name="connsiteY16" fmla="*/ 574675 h 619125"/>
                <a:gd name="connsiteX17" fmla="*/ 809625 w 1489075"/>
                <a:gd name="connsiteY17" fmla="*/ 549275 h 619125"/>
                <a:gd name="connsiteX18" fmla="*/ 771525 w 1489075"/>
                <a:gd name="connsiteY18" fmla="*/ 523875 h 619125"/>
                <a:gd name="connsiteX19" fmla="*/ 695325 w 1489075"/>
                <a:gd name="connsiteY19" fmla="*/ 539750 h 619125"/>
                <a:gd name="connsiteX20" fmla="*/ 663575 w 1489075"/>
                <a:gd name="connsiteY20" fmla="*/ 454025 h 619125"/>
                <a:gd name="connsiteX21" fmla="*/ 577850 w 1489075"/>
                <a:gd name="connsiteY21" fmla="*/ 454025 h 619125"/>
                <a:gd name="connsiteX22" fmla="*/ 546100 w 1489075"/>
                <a:gd name="connsiteY22" fmla="*/ 473075 h 619125"/>
                <a:gd name="connsiteX23" fmla="*/ 473075 w 1489075"/>
                <a:gd name="connsiteY23" fmla="*/ 419100 h 619125"/>
                <a:gd name="connsiteX24" fmla="*/ 444500 w 1489075"/>
                <a:gd name="connsiteY24" fmla="*/ 352425 h 619125"/>
                <a:gd name="connsiteX25" fmla="*/ 425450 w 1489075"/>
                <a:gd name="connsiteY25" fmla="*/ 323850 h 619125"/>
                <a:gd name="connsiteX26" fmla="*/ 396875 w 1489075"/>
                <a:gd name="connsiteY26" fmla="*/ 257175 h 619125"/>
                <a:gd name="connsiteX27" fmla="*/ 295275 w 1489075"/>
                <a:gd name="connsiteY27" fmla="*/ 219075 h 619125"/>
                <a:gd name="connsiteX28" fmla="*/ 231775 w 1489075"/>
                <a:gd name="connsiteY28" fmla="*/ 168275 h 619125"/>
                <a:gd name="connsiteX29" fmla="*/ 209550 w 1489075"/>
                <a:gd name="connsiteY29" fmla="*/ 120650 h 619125"/>
                <a:gd name="connsiteX30" fmla="*/ 142875 w 1489075"/>
                <a:gd name="connsiteY30" fmla="*/ 73025 h 619125"/>
                <a:gd name="connsiteX31" fmla="*/ 114300 w 1489075"/>
                <a:gd name="connsiteY31" fmla="*/ 53975 h 619125"/>
                <a:gd name="connsiteX32" fmla="*/ 92075 w 1489075"/>
                <a:gd name="connsiteY32" fmla="*/ 41275 h 619125"/>
                <a:gd name="connsiteX33" fmla="*/ 38100 w 1489075"/>
                <a:gd name="connsiteY33" fmla="*/ 0 h 619125"/>
                <a:gd name="connsiteX34" fmla="*/ 0 w 1489075"/>
                <a:gd name="connsiteY34" fmla="*/ 127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89075" h="619125">
                  <a:moveTo>
                    <a:pt x="1489075" y="619125"/>
                  </a:moveTo>
                  <a:lnTo>
                    <a:pt x="1482725" y="542925"/>
                  </a:lnTo>
                  <a:lnTo>
                    <a:pt x="1403350" y="482600"/>
                  </a:lnTo>
                  <a:lnTo>
                    <a:pt x="1387475" y="422275"/>
                  </a:lnTo>
                  <a:lnTo>
                    <a:pt x="1368425" y="473075"/>
                  </a:lnTo>
                  <a:lnTo>
                    <a:pt x="1308100" y="441325"/>
                  </a:lnTo>
                  <a:lnTo>
                    <a:pt x="1257300" y="549275"/>
                  </a:lnTo>
                  <a:lnTo>
                    <a:pt x="1193800" y="593725"/>
                  </a:lnTo>
                  <a:lnTo>
                    <a:pt x="1152525" y="574675"/>
                  </a:lnTo>
                  <a:lnTo>
                    <a:pt x="1111250" y="603250"/>
                  </a:lnTo>
                  <a:lnTo>
                    <a:pt x="1050925" y="581025"/>
                  </a:lnTo>
                  <a:lnTo>
                    <a:pt x="977900" y="552450"/>
                  </a:lnTo>
                  <a:lnTo>
                    <a:pt x="965200" y="584200"/>
                  </a:lnTo>
                  <a:lnTo>
                    <a:pt x="911225" y="574675"/>
                  </a:lnTo>
                  <a:lnTo>
                    <a:pt x="885825" y="558800"/>
                  </a:lnTo>
                  <a:lnTo>
                    <a:pt x="850900" y="574675"/>
                  </a:lnTo>
                  <a:lnTo>
                    <a:pt x="822325" y="574675"/>
                  </a:lnTo>
                  <a:cubicBezTo>
                    <a:pt x="818092" y="566208"/>
                    <a:pt x="816318" y="555968"/>
                    <a:pt x="809625" y="549275"/>
                  </a:cubicBezTo>
                  <a:cubicBezTo>
                    <a:pt x="798832" y="538482"/>
                    <a:pt x="771525" y="523875"/>
                    <a:pt x="771525" y="523875"/>
                  </a:cubicBezTo>
                  <a:lnTo>
                    <a:pt x="695325" y="539750"/>
                  </a:lnTo>
                  <a:lnTo>
                    <a:pt x="663575" y="454025"/>
                  </a:lnTo>
                  <a:lnTo>
                    <a:pt x="577850" y="454025"/>
                  </a:lnTo>
                  <a:lnTo>
                    <a:pt x="546100" y="473075"/>
                  </a:lnTo>
                  <a:lnTo>
                    <a:pt x="473075" y="419100"/>
                  </a:lnTo>
                  <a:lnTo>
                    <a:pt x="444500" y="352425"/>
                  </a:lnTo>
                  <a:lnTo>
                    <a:pt x="425450" y="323850"/>
                  </a:lnTo>
                  <a:lnTo>
                    <a:pt x="396875" y="257175"/>
                  </a:lnTo>
                  <a:lnTo>
                    <a:pt x="295275" y="219075"/>
                  </a:lnTo>
                  <a:lnTo>
                    <a:pt x="231775" y="168275"/>
                  </a:lnTo>
                  <a:lnTo>
                    <a:pt x="209550" y="120650"/>
                  </a:lnTo>
                  <a:lnTo>
                    <a:pt x="142875" y="73025"/>
                  </a:lnTo>
                  <a:cubicBezTo>
                    <a:pt x="133350" y="66675"/>
                    <a:pt x="124008" y="60042"/>
                    <a:pt x="114300" y="53975"/>
                  </a:cubicBezTo>
                  <a:cubicBezTo>
                    <a:pt x="107064" y="49453"/>
                    <a:pt x="92075" y="41275"/>
                    <a:pt x="92075" y="41275"/>
                  </a:cubicBezTo>
                  <a:lnTo>
                    <a:pt x="38100" y="0"/>
                  </a:lnTo>
                  <a:lnTo>
                    <a:pt x="0" y="127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67D25FEC-C740-4E8B-8597-FFDE34D11DEF}"/>
                </a:ext>
              </a:extLst>
            </p:cNvPr>
            <p:cNvSpPr/>
            <p:nvPr/>
          </p:nvSpPr>
          <p:spPr>
            <a:xfrm>
              <a:off x="7286625" y="2393950"/>
              <a:ext cx="2279650" cy="1346200"/>
            </a:xfrm>
            <a:custGeom>
              <a:avLst/>
              <a:gdLst>
                <a:gd name="connsiteX0" fmla="*/ 0 w 2279650"/>
                <a:gd name="connsiteY0" fmla="*/ 298450 h 1346200"/>
                <a:gd name="connsiteX1" fmla="*/ 38100 w 2279650"/>
                <a:gd name="connsiteY1" fmla="*/ 254000 h 1346200"/>
                <a:gd name="connsiteX2" fmla="*/ 92075 w 2279650"/>
                <a:gd name="connsiteY2" fmla="*/ 260350 h 1346200"/>
                <a:gd name="connsiteX3" fmla="*/ 127000 w 2279650"/>
                <a:gd name="connsiteY3" fmla="*/ 222250 h 1346200"/>
                <a:gd name="connsiteX4" fmla="*/ 158750 w 2279650"/>
                <a:gd name="connsiteY4" fmla="*/ 155575 h 1346200"/>
                <a:gd name="connsiteX5" fmla="*/ 203200 w 2279650"/>
                <a:gd name="connsiteY5" fmla="*/ 193675 h 1346200"/>
                <a:gd name="connsiteX6" fmla="*/ 254000 w 2279650"/>
                <a:gd name="connsiteY6" fmla="*/ 203200 h 1346200"/>
                <a:gd name="connsiteX7" fmla="*/ 304800 w 2279650"/>
                <a:gd name="connsiteY7" fmla="*/ 165100 h 1346200"/>
                <a:gd name="connsiteX8" fmla="*/ 336550 w 2279650"/>
                <a:gd name="connsiteY8" fmla="*/ 149225 h 1346200"/>
                <a:gd name="connsiteX9" fmla="*/ 371475 w 2279650"/>
                <a:gd name="connsiteY9" fmla="*/ 107950 h 1346200"/>
                <a:gd name="connsiteX10" fmla="*/ 406400 w 2279650"/>
                <a:gd name="connsiteY10" fmla="*/ 82550 h 1346200"/>
                <a:gd name="connsiteX11" fmla="*/ 387350 w 2279650"/>
                <a:gd name="connsiteY11" fmla="*/ 34925 h 1346200"/>
                <a:gd name="connsiteX12" fmla="*/ 495300 w 2279650"/>
                <a:gd name="connsiteY12" fmla="*/ 0 h 1346200"/>
                <a:gd name="connsiteX13" fmla="*/ 539750 w 2279650"/>
                <a:gd name="connsiteY13" fmla="*/ 25400 h 1346200"/>
                <a:gd name="connsiteX14" fmla="*/ 577850 w 2279650"/>
                <a:gd name="connsiteY14" fmla="*/ 41275 h 1346200"/>
                <a:gd name="connsiteX15" fmla="*/ 650875 w 2279650"/>
                <a:gd name="connsiteY15" fmla="*/ 15875 h 1346200"/>
                <a:gd name="connsiteX16" fmla="*/ 711200 w 2279650"/>
                <a:gd name="connsiteY16" fmla="*/ 15875 h 1346200"/>
                <a:gd name="connsiteX17" fmla="*/ 758825 w 2279650"/>
                <a:gd name="connsiteY17" fmla="*/ 9525 h 1346200"/>
                <a:gd name="connsiteX18" fmla="*/ 812800 w 2279650"/>
                <a:gd name="connsiteY18" fmla="*/ 22225 h 1346200"/>
                <a:gd name="connsiteX19" fmla="*/ 854075 w 2279650"/>
                <a:gd name="connsiteY19" fmla="*/ 44450 h 1346200"/>
                <a:gd name="connsiteX20" fmla="*/ 895350 w 2279650"/>
                <a:gd name="connsiteY20" fmla="*/ 120650 h 1346200"/>
                <a:gd name="connsiteX21" fmla="*/ 904875 w 2279650"/>
                <a:gd name="connsiteY21" fmla="*/ 149225 h 1346200"/>
                <a:gd name="connsiteX22" fmla="*/ 971550 w 2279650"/>
                <a:gd name="connsiteY22" fmla="*/ 161925 h 1346200"/>
                <a:gd name="connsiteX23" fmla="*/ 1003300 w 2279650"/>
                <a:gd name="connsiteY23" fmla="*/ 209550 h 1346200"/>
                <a:gd name="connsiteX24" fmla="*/ 1047750 w 2279650"/>
                <a:gd name="connsiteY24" fmla="*/ 215900 h 1346200"/>
                <a:gd name="connsiteX25" fmla="*/ 1092200 w 2279650"/>
                <a:gd name="connsiteY25" fmla="*/ 295275 h 1346200"/>
                <a:gd name="connsiteX26" fmla="*/ 1127125 w 2279650"/>
                <a:gd name="connsiteY26" fmla="*/ 346075 h 1346200"/>
                <a:gd name="connsiteX27" fmla="*/ 1168400 w 2279650"/>
                <a:gd name="connsiteY27" fmla="*/ 327025 h 1346200"/>
                <a:gd name="connsiteX28" fmla="*/ 1193800 w 2279650"/>
                <a:gd name="connsiteY28" fmla="*/ 292100 h 1346200"/>
                <a:gd name="connsiteX29" fmla="*/ 1187450 w 2279650"/>
                <a:gd name="connsiteY29" fmla="*/ 361950 h 1346200"/>
                <a:gd name="connsiteX30" fmla="*/ 1190625 w 2279650"/>
                <a:gd name="connsiteY30" fmla="*/ 441325 h 1346200"/>
                <a:gd name="connsiteX31" fmla="*/ 1187450 w 2279650"/>
                <a:gd name="connsiteY31" fmla="*/ 482600 h 1346200"/>
                <a:gd name="connsiteX32" fmla="*/ 1225550 w 2279650"/>
                <a:gd name="connsiteY32" fmla="*/ 520700 h 1346200"/>
                <a:gd name="connsiteX33" fmla="*/ 1193800 w 2279650"/>
                <a:gd name="connsiteY33" fmla="*/ 552450 h 1346200"/>
                <a:gd name="connsiteX34" fmla="*/ 1257300 w 2279650"/>
                <a:gd name="connsiteY34" fmla="*/ 587375 h 1346200"/>
                <a:gd name="connsiteX35" fmla="*/ 1304925 w 2279650"/>
                <a:gd name="connsiteY35" fmla="*/ 631825 h 1346200"/>
                <a:gd name="connsiteX36" fmla="*/ 1358900 w 2279650"/>
                <a:gd name="connsiteY36" fmla="*/ 692150 h 1346200"/>
                <a:gd name="connsiteX37" fmla="*/ 1416050 w 2279650"/>
                <a:gd name="connsiteY37" fmla="*/ 698500 h 1346200"/>
                <a:gd name="connsiteX38" fmla="*/ 1460500 w 2279650"/>
                <a:gd name="connsiteY38" fmla="*/ 682625 h 1346200"/>
                <a:gd name="connsiteX39" fmla="*/ 1473200 w 2279650"/>
                <a:gd name="connsiteY39" fmla="*/ 746125 h 1346200"/>
                <a:gd name="connsiteX40" fmla="*/ 1565275 w 2279650"/>
                <a:gd name="connsiteY40" fmla="*/ 755650 h 1346200"/>
                <a:gd name="connsiteX41" fmla="*/ 1622425 w 2279650"/>
                <a:gd name="connsiteY41" fmla="*/ 752475 h 1346200"/>
                <a:gd name="connsiteX42" fmla="*/ 1673225 w 2279650"/>
                <a:gd name="connsiteY42" fmla="*/ 796925 h 1346200"/>
                <a:gd name="connsiteX43" fmla="*/ 1679575 w 2279650"/>
                <a:gd name="connsiteY43" fmla="*/ 809625 h 1346200"/>
                <a:gd name="connsiteX44" fmla="*/ 1657350 w 2279650"/>
                <a:gd name="connsiteY44" fmla="*/ 860425 h 1346200"/>
                <a:gd name="connsiteX45" fmla="*/ 1619250 w 2279650"/>
                <a:gd name="connsiteY45" fmla="*/ 904875 h 1346200"/>
                <a:gd name="connsiteX46" fmla="*/ 1593850 w 2279650"/>
                <a:gd name="connsiteY46" fmla="*/ 911225 h 1346200"/>
                <a:gd name="connsiteX47" fmla="*/ 1619250 w 2279650"/>
                <a:gd name="connsiteY47" fmla="*/ 974725 h 1346200"/>
                <a:gd name="connsiteX48" fmla="*/ 1682750 w 2279650"/>
                <a:gd name="connsiteY48" fmla="*/ 996950 h 1346200"/>
                <a:gd name="connsiteX49" fmla="*/ 1711325 w 2279650"/>
                <a:gd name="connsiteY49" fmla="*/ 1012825 h 1346200"/>
                <a:gd name="connsiteX50" fmla="*/ 1673225 w 2279650"/>
                <a:gd name="connsiteY50" fmla="*/ 1047750 h 1346200"/>
                <a:gd name="connsiteX51" fmla="*/ 1603375 w 2279650"/>
                <a:gd name="connsiteY51" fmla="*/ 1047750 h 1346200"/>
                <a:gd name="connsiteX52" fmla="*/ 1600200 w 2279650"/>
                <a:gd name="connsiteY52" fmla="*/ 1101725 h 1346200"/>
                <a:gd name="connsiteX53" fmla="*/ 1641475 w 2279650"/>
                <a:gd name="connsiteY53" fmla="*/ 1133475 h 1346200"/>
                <a:gd name="connsiteX54" fmla="*/ 1739900 w 2279650"/>
                <a:gd name="connsiteY54" fmla="*/ 1127125 h 1346200"/>
                <a:gd name="connsiteX55" fmla="*/ 1774825 w 2279650"/>
                <a:gd name="connsiteY55" fmla="*/ 1171575 h 1346200"/>
                <a:gd name="connsiteX56" fmla="*/ 1762125 w 2279650"/>
                <a:gd name="connsiteY56" fmla="*/ 1196975 h 1346200"/>
                <a:gd name="connsiteX57" fmla="*/ 1835150 w 2279650"/>
                <a:gd name="connsiteY57" fmla="*/ 1216025 h 1346200"/>
                <a:gd name="connsiteX58" fmla="*/ 1905000 w 2279650"/>
                <a:gd name="connsiteY58" fmla="*/ 1209675 h 1346200"/>
                <a:gd name="connsiteX59" fmla="*/ 1981200 w 2279650"/>
                <a:gd name="connsiteY59" fmla="*/ 1216025 h 1346200"/>
                <a:gd name="connsiteX60" fmla="*/ 2028825 w 2279650"/>
                <a:gd name="connsiteY60" fmla="*/ 1235075 h 1346200"/>
                <a:gd name="connsiteX61" fmla="*/ 2038350 w 2279650"/>
                <a:gd name="connsiteY61" fmla="*/ 1289050 h 1346200"/>
                <a:gd name="connsiteX62" fmla="*/ 2089150 w 2279650"/>
                <a:gd name="connsiteY62" fmla="*/ 1339850 h 1346200"/>
                <a:gd name="connsiteX63" fmla="*/ 2124075 w 2279650"/>
                <a:gd name="connsiteY63" fmla="*/ 1346200 h 1346200"/>
                <a:gd name="connsiteX64" fmla="*/ 2146300 w 2279650"/>
                <a:gd name="connsiteY64" fmla="*/ 1333500 h 1346200"/>
                <a:gd name="connsiteX65" fmla="*/ 2162175 w 2279650"/>
                <a:gd name="connsiteY65" fmla="*/ 1209675 h 1346200"/>
                <a:gd name="connsiteX66" fmla="*/ 2222500 w 2279650"/>
                <a:gd name="connsiteY66" fmla="*/ 1155700 h 1346200"/>
                <a:gd name="connsiteX67" fmla="*/ 2279650 w 2279650"/>
                <a:gd name="connsiteY67" fmla="*/ 1117600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79650" h="1346200">
                  <a:moveTo>
                    <a:pt x="0" y="298450"/>
                  </a:moveTo>
                  <a:lnTo>
                    <a:pt x="38100" y="254000"/>
                  </a:lnTo>
                  <a:lnTo>
                    <a:pt x="92075" y="260350"/>
                  </a:lnTo>
                  <a:lnTo>
                    <a:pt x="127000" y="222250"/>
                  </a:lnTo>
                  <a:lnTo>
                    <a:pt x="158750" y="155575"/>
                  </a:lnTo>
                  <a:lnTo>
                    <a:pt x="203200" y="193675"/>
                  </a:lnTo>
                  <a:lnTo>
                    <a:pt x="254000" y="203200"/>
                  </a:lnTo>
                  <a:lnTo>
                    <a:pt x="304800" y="165100"/>
                  </a:lnTo>
                  <a:lnTo>
                    <a:pt x="336550" y="149225"/>
                  </a:lnTo>
                  <a:lnTo>
                    <a:pt x="371475" y="107950"/>
                  </a:lnTo>
                  <a:lnTo>
                    <a:pt x="406400" y="82550"/>
                  </a:lnTo>
                  <a:lnTo>
                    <a:pt x="387350" y="34925"/>
                  </a:lnTo>
                  <a:lnTo>
                    <a:pt x="495300" y="0"/>
                  </a:lnTo>
                  <a:lnTo>
                    <a:pt x="539750" y="25400"/>
                  </a:lnTo>
                  <a:lnTo>
                    <a:pt x="577850" y="41275"/>
                  </a:lnTo>
                  <a:lnTo>
                    <a:pt x="650875" y="15875"/>
                  </a:lnTo>
                  <a:lnTo>
                    <a:pt x="711200" y="15875"/>
                  </a:lnTo>
                  <a:lnTo>
                    <a:pt x="758825" y="9525"/>
                  </a:lnTo>
                  <a:lnTo>
                    <a:pt x="812800" y="22225"/>
                  </a:lnTo>
                  <a:lnTo>
                    <a:pt x="854075" y="44450"/>
                  </a:lnTo>
                  <a:lnTo>
                    <a:pt x="895350" y="120650"/>
                  </a:lnTo>
                  <a:lnTo>
                    <a:pt x="904875" y="149225"/>
                  </a:lnTo>
                  <a:lnTo>
                    <a:pt x="971550" y="161925"/>
                  </a:lnTo>
                  <a:lnTo>
                    <a:pt x="1003300" y="209550"/>
                  </a:lnTo>
                  <a:lnTo>
                    <a:pt x="1047750" y="215900"/>
                  </a:lnTo>
                  <a:lnTo>
                    <a:pt x="1092200" y="295275"/>
                  </a:lnTo>
                  <a:lnTo>
                    <a:pt x="1127125" y="346075"/>
                  </a:lnTo>
                  <a:lnTo>
                    <a:pt x="1168400" y="327025"/>
                  </a:lnTo>
                  <a:lnTo>
                    <a:pt x="1193800" y="292100"/>
                  </a:lnTo>
                  <a:lnTo>
                    <a:pt x="1187450" y="361950"/>
                  </a:lnTo>
                  <a:lnTo>
                    <a:pt x="1190625" y="441325"/>
                  </a:lnTo>
                  <a:lnTo>
                    <a:pt x="1187450" y="482600"/>
                  </a:lnTo>
                  <a:lnTo>
                    <a:pt x="1225550" y="520700"/>
                  </a:lnTo>
                  <a:lnTo>
                    <a:pt x="1193800" y="552450"/>
                  </a:lnTo>
                  <a:lnTo>
                    <a:pt x="1257300" y="587375"/>
                  </a:lnTo>
                  <a:lnTo>
                    <a:pt x="1304925" y="631825"/>
                  </a:lnTo>
                  <a:lnTo>
                    <a:pt x="1358900" y="692150"/>
                  </a:lnTo>
                  <a:lnTo>
                    <a:pt x="1416050" y="698500"/>
                  </a:lnTo>
                  <a:lnTo>
                    <a:pt x="1460500" y="682625"/>
                  </a:lnTo>
                  <a:lnTo>
                    <a:pt x="1473200" y="746125"/>
                  </a:lnTo>
                  <a:lnTo>
                    <a:pt x="1565275" y="755650"/>
                  </a:lnTo>
                  <a:lnTo>
                    <a:pt x="1622425" y="752475"/>
                  </a:lnTo>
                  <a:lnTo>
                    <a:pt x="1673225" y="796925"/>
                  </a:lnTo>
                  <a:lnTo>
                    <a:pt x="1679575" y="809625"/>
                  </a:lnTo>
                  <a:lnTo>
                    <a:pt x="1657350" y="860425"/>
                  </a:lnTo>
                  <a:lnTo>
                    <a:pt x="1619250" y="904875"/>
                  </a:lnTo>
                  <a:lnTo>
                    <a:pt x="1593850" y="911225"/>
                  </a:lnTo>
                  <a:lnTo>
                    <a:pt x="1619250" y="974725"/>
                  </a:lnTo>
                  <a:lnTo>
                    <a:pt x="1682750" y="996950"/>
                  </a:lnTo>
                  <a:lnTo>
                    <a:pt x="1711325" y="1012825"/>
                  </a:lnTo>
                  <a:lnTo>
                    <a:pt x="1673225" y="1047750"/>
                  </a:lnTo>
                  <a:lnTo>
                    <a:pt x="1603375" y="1047750"/>
                  </a:lnTo>
                  <a:lnTo>
                    <a:pt x="1600200" y="1101725"/>
                  </a:lnTo>
                  <a:lnTo>
                    <a:pt x="1641475" y="1133475"/>
                  </a:lnTo>
                  <a:lnTo>
                    <a:pt x="1739900" y="1127125"/>
                  </a:lnTo>
                  <a:lnTo>
                    <a:pt x="1774825" y="1171575"/>
                  </a:lnTo>
                  <a:lnTo>
                    <a:pt x="1762125" y="1196975"/>
                  </a:lnTo>
                  <a:lnTo>
                    <a:pt x="1835150" y="1216025"/>
                  </a:lnTo>
                  <a:lnTo>
                    <a:pt x="1905000" y="1209675"/>
                  </a:lnTo>
                  <a:lnTo>
                    <a:pt x="1981200" y="1216025"/>
                  </a:lnTo>
                  <a:lnTo>
                    <a:pt x="2028825" y="1235075"/>
                  </a:lnTo>
                  <a:lnTo>
                    <a:pt x="2038350" y="1289050"/>
                  </a:lnTo>
                  <a:lnTo>
                    <a:pt x="2089150" y="1339850"/>
                  </a:lnTo>
                  <a:lnTo>
                    <a:pt x="2124075" y="1346200"/>
                  </a:lnTo>
                  <a:lnTo>
                    <a:pt x="2146300" y="1333500"/>
                  </a:lnTo>
                  <a:lnTo>
                    <a:pt x="2162175" y="1209675"/>
                  </a:lnTo>
                  <a:lnTo>
                    <a:pt x="2222500" y="1155700"/>
                  </a:lnTo>
                  <a:lnTo>
                    <a:pt x="2279650" y="11176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411BE8C-0534-48DA-977E-73FBD2727520}"/>
                </a:ext>
              </a:extLst>
            </p:cNvPr>
            <p:cNvSpPr/>
            <p:nvPr/>
          </p:nvSpPr>
          <p:spPr>
            <a:xfrm>
              <a:off x="9553575" y="3514725"/>
              <a:ext cx="495300" cy="1939925"/>
            </a:xfrm>
            <a:custGeom>
              <a:avLst/>
              <a:gdLst>
                <a:gd name="connsiteX0" fmla="*/ 0 w 495300"/>
                <a:gd name="connsiteY0" fmla="*/ 0 h 1939925"/>
                <a:gd name="connsiteX1" fmla="*/ 82550 w 495300"/>
                <a:gd name="connsiteY1" fmla="*/ 69850 h 1939925"/>
                <a:gd name="connsiteX2" fmla="*/ 180975 w 495300"/>
                <a:gd name="connsiteY2" fmla="*/ 69850 h 1939925"/>
                <a:gd name="connsiteX3" fmla="*/ 212725 w 495300"/>
                <a:gd name="connsiteY3" fmla="*/ 101600 h 1939925"/>
                <a:gd name="connsiteX4" fmla="*/ 180975 w 495300"/>
                <a:gd name="connsiteY4" fmla="*/ 146050 h 1939925"/>
                <a:gd name="connsiteX5" fmla="*/ 127000 w 495300"/>
                <a:gd name="connsiteY5" fmla="*/ 130175 h 1939925"/>
                <a:gd name="connsiteX6" fmla="*/ 92075 w 495300"/>
                <a:gd name="connsiteY6" fmla="*/ 120650 h 1939925"/>
                <a:gd name="connsiteX7" fmla="*/ 88900 w 495300"/>
                <a:gd name="connsiteY7" fmla="*/ 174625 h 1939925"/>
                <a:gd name="connsiteX8" fmla="*/ 44450 w 495300"/>
                <a:gd name="connsiteY8" fmla="*/ 184150 h 1939925"/>
                <a:gd name="connsiteX9" fmla="*/ 28575 w 495300"/>
                <a:gd name="connsiteY9" fmla="*/ 219075 h 1939925"/>
                <a:gd name="connsiteX10" fmla="*/ 95250 w 495300"/>
                <a:gd name="connsiteY10" fmla="*/ 327025 h 1939925"/>
                <a:gd name="connsiteX11" fmla="*/ 158750 w 495300"/>
                <a:gd name="connsiteY11" fmla="*/ 339725 h 1939925"/>
                <a:gd name="connsiteX12" fmla="*/ 193675 w 495300"/>
                <a:gd name="connsiteY12" fmla="*/ 384175 h 1939925"/>
                <a:gd name="connsiteX13" fmla="*/ 177800 w 495300"/>
                <a:gd name="connsiteY13" fmla="*/ 444500 h 1939925"/>
                <a:gd name="connsiteX14" fmla="*/ 158750 w 495300"/>
                <a:gd name="connsiteY14" fmla="*/ 536575 h 1939925"/>
                <a:gd name="connsiteX15" fmla="*/ 130175 w 495300"/>
                <a:gd name="connsiteY15" fmla="*/ 568325 h 1939925"/>
                <a:gd name="connsiteX16" fmla="*/ 50800 w 495300"/>
                <a:gd name="connsiteY16" fmla="*/ 584200 h 1939925"/>
                <a:gd name="connsiteX17" fmla="*/ 41275 w 495300"/>
                <a:gd name="connsiteY17" fmla="*/ 730250 h 1939925"/>
                <a:gd name="connsiteX18" fmla="*/ 38100 w 495300"/>
                <a:gd name="connsiteY18" fmla="*/ 781050 h 1939925"/>
                <a:gd name="connsiteX19" fmla="*/ 85725 w 495300"/>
                <a:gd name="connsiteY19" fmla="*/ 892175 h 1939925"/>
                <a:gd name="connsiteX20" fmla="*/ 123825 w 495300"/>
                <a:gd name="connsiteY20" fmla="*/ 914400 h 1939925"/>
                <a:gd name="connsiteX21" fmla="*/ 133350 w 495300"/>
                <a:gd name="connsiteY21" fmla="*/ 1044575 h 1939925"/>
                <a:gd name="connsiteX22" fmla="*/ 215900 w 495300"/>
                <a:gd name="connsiteY22" fmla="*/ 1073150 h 1939925"/>
                <a:gd name="connsiteX23" fmla="*/ 266700 w 495300"/>
                <a:gd name="connsiteY23" fmla="*/ 1111250 h 1939925"/>
                <a:gd name="connsiteX24" fmla="*/ 304800 w 495300"/>
                <a:gd name="connsiteY24" fmla="*/ 1104900 h 1939925"/>
                <a:gd name="connsiteX25" fmla="*/ 330200 w 495300"/>
                <a:gd name="connsiteY25" fmla="*/ 1123950 h 1939925"/>
                <a:gd name="connsiteX26" fmla="*/ 381000 w 495300"/>
                <a:gd name="connsiteY26" fmla="*/ 1181100 h 1939925"/>
                <a:gd name="connsiteX27" fmla="*/ 409575 w 495300"/>
                <a:gd name="connsiteY27" fmla="*/ 1244600 h 1939925"/>
                <a:gd name="connsiteX28" fmla="*/ 488950 w 495300"/>
                <a:gd name="connsiteY28" fmla="*/ 1260475 h 1939925"/>
                <a:gd name="connsiteX29" fmla="*/ 495300 w 495300"/>
                <a:gd name="connsiteY29" fmla="*/ 1311275 h 1939925"/>
                <a:gd name="connsiteX30" fmla="*/ 431800 w 495300"/>
                <a:gd name="connsiteY30" fmla="*/ 1419225 h 1939925"/>
                <a:gd name="connsiteX31" fmla="*/ 390525 w 495300"/>
                <a:gd name="connsiteY31" fmla="*/ 1454150 h 1939925"/>
                <a:gd name="connsiteX32" fmla="*/ 358775 w 495300"/>
                <a:gd name="connsiteY32" fmla="*/ 1546225 h 1939925"/>
                <a:gd name="connsiteX33" fmla="*/ 317500 w 495300"/>
                <a:gd name="connsiteY33" fmla="*/ 1565275 h 1939925"/>
                <a:gd name="connsiteX34" fmla="*/ 238125 w 495300"/>
                <a:gd name="connsiteY34" fmla="*/ 1536700 h 1939925"/>
                <a:gd name="connsiteX35" fmla="*/ 174625 w 495300"/>
                <a:gd name="connsiteY35" fmla="*/ 1616075 h 1939925"/>
                <a:gd name="connsiteX36" fmla="*/ 225425 w 495300"/>
                <a:gd name="connsiteY36" fmla="*/ 1673225 h 1939925"/>
                <a:gd name="connsiteX37" fmla="*/ 184150 w 495300"/>
                <a:gd name="connsiteY37" fmla="*/ 1806575 h 1939925"/>
                <a:gd name="connsiteX38" fmla="*/ 273050 w 495300"/>
                <a:gd name="connsiteY38" fmla="*/ 1889125 h 1939925"/>
                <a:gd name="connsiteX39" fmla="*/ 257175 w 495300"/>
                <a:gd name="connsiteY39" fmla="*/ 1939925 h 193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95300" h="1939925">
                  <a:moveTo>
                    <a:pt x="0" y="0"/>
                  </a:moveTo>
                  <a:lnTo>
                    <a:pt x="82550" y="69850"/>
                  </a:lnTo>
                  <a:lnTo>
                    <a:pt x="180975" y="69850"/>
                  </a:lnTo>
                  <a:lnTo>
                    <a:pt x="212725" y="101600"/>
                  </a:lnTo>
                  <a:lnTo>
                    <a:pt x="180975" y="146050"/>
                  </a:lnTo>
                  <a:lnTo>
                    <a:pt x="127000" y="130175"/>
                  </a:lnTo>
                  <a:lnTo>
                    <a:pt x="92075" y="120650"/>
                  </a:lnTo>
                  <a:lnTo>
                    <a:pt x="88900" y="174625"/>
                  </a:lnTo>
                  <a:lnTo>
                    <a:pt x="44450" y="184150"/>
                  </a:lnTo>
                  <a:lnTo>
                    <a:pt x="28575" y="219075"/>
                  </a:lnTo>
                  <a:lnTo>
                    <a:pt x="95250" y="327025"/>
                  </a:lnTo>
                  <a:lnTo>
                    <a:pt x="158750" y="339725"/>
                  </a:lnTo>
                  <a:lnTo>
                    <a:pt x="193675" y="384175"/>
                  </a:lnTo>
                  <a:lnTo>
                    <a:pt x="177800" y="444500"/>
                  </a:lnTo>
                  <a:lnTo>
                    <a:pt x="158750" y="536575"/>
                  </a:lnTo>
                  <a:lnTo>
                    <a:pt x="130175" y="568325"/>
                  </a:lnTo>
                  <a:lnTo>
                    <a:pt x="50800" y="584200"/>
                  </a:lnTo>
                  <a:lnTo>
                    <a:pt x="41275" y="730250"/>
                  </a:lnTo>
                  <a:lnTo>
                    <a:pt x="38100" y="781050"/>
                  </a:lnTo>
                  <a:lnTo>
                    <a:pt x="85725" y="892175"/>
                  </a:lnTo>
                  <a:lnTo>
                    <a:pt x="123825" y="914400"/>
                  </a:lnTo>
                  <a:lnTo>
                    <a:pt x="133350" y="1044575"/>
                  </a:lnTo>
                  <a:lnTo>
                    <a:pt x="215900" y="1073150"/>
                  </a:lnTo>
                  <a:lnTo>
                    <a:pt x="266700" y="1111250"/>
                  </a:lnTo>
                  <a:lnTo>
                    <a:pt x="304800" y="1104900"/>
                  </a:lnTo>
                  <a:lnTo>
                    <a:pt x="330200" y="1123950"/>
                  </a:lnTo>
                  <a:lnTo>
                    <a:pt x="381000" y="1181100"/>
                  </a:lnTo>
                  <a:lnTo>
                    <a:pt x="409575" y="1244600"/>
                  </a:lnTo>
                  <a:lnTo>
                    <a:pt x="488950" y="1260475"/>
                  </a:lnTo>
                  <a:lnTo>
                    <a:pt x="495300" y="1311275"/>
                  </a:lnTo>
                  <a:lnTo>
                    <a:pt x="431800" y="1419225"/>
                  </a:lnTo>
                  <a:lnTo>
                    <a:pt x="390525" y="1454150"/>
                  </a:lnTo>
                  <a:lnTo>
                    <a:pt x="358775" y="1546225"/>
                  </a:lnTo>
                  <a:lnTo>
                    <a:pt x="317500" y="1565275"/>
                  </a:lnTo>
                  <a:lnTo>
                    <a:pt x="238125" y="1536700"/>
                  </a:lnTo>
                  <a:lnTo>
                    <a:pt x="174625" y="1616075"/>
                  </a:lnTo>
                  <a:lnTo>
                    <a:pt x="225425" y="1673225"/>
                  </a:lnTo>
                  <a:lnTo>
                    <a:pt x="184150" y="1806575"/>
                  </a:lnTo>
                  <a:lnTo>
                    <a:pt x="273050" y="1889125"/>
                  </a:lnTo>
                  <a:lnTo>
                    <a:pt x="257175" y="193992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6E8B77FE-0A89-4891-AB79-F949E0A12BF7}"/>
                </a:ext>
              </a:extLst>
            </p:cNvPr>
            <p:cNvSpPr/>
            <p:nvPr/>
          </p:nvSpPr>
          <p:spPr>
            <a:xfrm>
              <a:off x="7188200" y="5426075"/>
              <a:ext cx="2635250" cy="1346200"/>
            </a:xfrm>
            <a:custGeom>
              <a:avLst/>
              <a:gdLst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200275 w 2635250"/>
                <a:gd name="connsiteY3" fmla="*/ 196850 h 1346200"/>
                <a:gd name="connsiteX4" fmla="*/ 1857375 w 2635250"/>
                <a:gd name="connsiteY4" fmla="*/ 387350 h 1346200"/>
                <a:gd name="connsiteX5" fmla="*/ 1616075 w 2635250"/>
                <a:gd name="connsiteY5" fmla="*/ 425450 h 1346200"/>
                <a:gd name="connsiteX6" fmla="*/ 1441450 w 2635250"/>
                <a:gd name="connsiteY6" fmla="*/ 612775 h 1346200"/>
                <a:gd name="connsiteX7" fmla="*/ 1441450 w 2635250"/>
                <a:gd name="connsiteY7" fmla="*/ 549275 h 1346200"/>
                <a:gd name="connsiteX8" fmla="*/ 1406525 w 2635250"/>
                <a:gd name="connsiteY8" fmla="*/ 466725 h 1346200"/>
                <a:gd name="connsiteX9" fmla="*/ 1393825 w 2635250"/>
                <a:gd name="connsiteY9" fmla="*/ 409575 h 1346200"/>
                <a:gd name="connsiteX10" fmla="*/ 1355725 w 2635250"/>
                <a:gd name="connsiteY10" fmla="*/ 301625 h 1346200"/>
                <a:gd name="connsiteX11" fmla="*/ 1279525 w 2635250"/>
                <a:gd name="connsiteY11" fmla="*/ 273050 h 1346200"/>
                <a:gd name="connsiteX12" fmla="*/ 1187450 w 2635250"/>
                <a:gd name="connsiteY12" fmla="*/ 276225 h 1346200"/>
                <a:gd name="connsiteX13" fmla="*/ 1152525 w 2635250"/>
                <a:gd name="connsiteY13" fmla="*/ 200025 h 1346200"/>
                <a:gd name="connsiteX14" fmla="*/ 1165225 w 2635250"/>
                <a:gd name="connsiteY14" fmla="*/ 142875 h 1346200"/>
                <a:gd name="connsiteX15" fmla="*/ 1089025 w 2635250"/>
                <a:gd name="connsiteY15" fmla="*/ 85725 h 1346200"/>
                <a:gd name="connsiteX16" fmla="*/ 1044575 w 2635250"/>
                <a:gd name="connsiteY16" fmla="*/ 88900 h 1346200"/>
                <a:gd name="connsiteX17" fmla="*/ 911225 w 2635250"/>
                <a:gd name="connsiteY17" fmla="*/ 177800 h 1346200"/>
                <a:gd name="connsiteX18" fmla="*/ 860425 w 2635250"/>
                <a:gd name="connsiteY18" fmla="*/ 130175 h 1346200"/>
                <a:gd name="connsiteX19" fmla="*/ 857250 w 2635250"/>
                <a:gd name="connsiteY19" fmla="*/ 69850 h 1346200"/>
                <a:gd name="connsiteX20" fmla="*/ 850900 w 2635250"/>
                <a:gd name="connsiteY20" fmla="*/ 34925 h 1346200"/>
                <a:gd name="connsiteX21" fmla="*/ 838200 w 2635250"/>
                <a:gd name="connsiteY21" fmla="*/ 0 h 1346200"/>
                <a:gd name="connsiteX22" fmla="*/ 800100 w 2635250"/>
                <a:gd name="connsiteY22" fmla="*/ 44450 h 1346200"/>
                <a:gd name="connsiteX23" fmla="*/ 749300 w 2635250"/>
                <a:gd name="connsiteY23" fmla="*/ 146050 h 1346200"/>
                <a:gd name="connsiteX24" fmla="*/ 676275 w 2635250"/>
                <a:gd name="connsiteY24" fmla="*/ 250825 h 1346200"/>
                <a:gd name="connsiteX25" fmla="*/ 641350 w 2635250"/>
                <a:gd name="connsiteY25" fmla="*/ 298450 h 1346200"/>
                <a:gd name="connsiteX26" fmla="*/ 628650 w 2635250"/>
                <a:gd name="connsiteY26" fmla="*/ 361950 h 1346200"/>
                <a:gd name="connsiteX27" fmla="*/ 609600 w 2635250"/>
                <a:gd name="connsiteY27" fmla="*/ 447675 h 1346200"/>
                <a:gd name="connsiteX28" fmla="*/ 669925 w 2635250"/>
                <a:gd name="connsiteY28" fmla="*/ 501650 h 1346200"/>
                <a:gd name="connsiteX29" fmla="*/ 666750 w 2635250"/>
                <a:gd name="connsiteY29" fmla="*/ 574675 h 1346200"/>
                <a:gd name="connsiteX30" fmla="*/ 641350 w 2635250"/>
                <a:gd name="connsiteY30" fmla="*/ 631825 h 1346200"/>
                <a:gd name="connsiteX31" fmla="*/ 669925 w 2635250"/>
                <a:gd name="connsiteY31" fmla="*/ 714375 h 1346200"/>
                <a:gd name="connsiteX32" fmla="*/ 377825 w 2635250"/>
                <a:gd name="connsiteY32" fmla="*/ 1346200 h 1346200"/>
                <a:gd name="connsiteX33" fmla="*/ 0 w 2635250"/>
                <a:gd name="connsiteY33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308225 w 2635250"/>
                <a:gd name="connsiteY3" fmla="*/ 184150 h 1346200"/>
                <a:gd name="connsiteX4" fmla="*/ 2200275 w 2635250"/>
                <a:gd name="connsiteY4" fmla="*/ 196850 h 1346200"/>
                <a:gd name="connsiteX5" fmla="*/ 1857375 w 2635250"/>
                <a:gd name="connsiteY5" fmla="*/ 387350 h 1346200"/>
                <a:gd name="connsiteX6" fmla="*/ 1616075 w 2635250"/>
                <a:gd name="connsiteY6" fmla="*/ 425450 h 1346200"/>
                <a:gd name="connsiteX7" fmla="*/ 1441450 w 2635250"/>
                <a:gd name="connsiteY7" fmla="*/ 612775 h 1346200"/>
                <a:gd name="connsiteX8" fmla="*/ 1441450 w 2635250"/>
                <a:gd name="connsiteY8" fmla="*/ 549275 h 1346200"/>
                <a:gd name="connsiteX9" fmla="*/ 1406525 w 2635250"/>
                <a:gd name="connsiteY9" fmla="*/ 466725 h 1346200"/>
                <a:gd name="connsiteX10" fmla="*/ 1393825 w 2635250"/>
                <a:gd name="connsiteY10" fmla="*/ 409575 h 1346200"/>
                <a:gd name="connsiteX11" fmla="*/ 1355725 w 2635250"/>
                <a:gd name="connsiteY11" fmla="*/ 301625 h 1346200"/>
                <a:gd name="connsiteX12" fmla="*/ 1279525 w 2635250"/>
                <a:gd name="connsiteY12" fmla="*/ 273050 h 1346200"/>
                <a:gd name="connsiteX13" fmla="*/ 1187450 w 2635250"/>
                <a:gd name="connsiteY13" fmla="*/ 276225 h 1346200"/>
                <a:gd name="connsiteX14" fmla="*/ 1152525 w 2635250"/>
                <a:gd name="connsiteY14" fmla="*/ 200025 h 1346200"/>
                <a:gd name="connsiteX15" fmla="*/ 1165225 w 2635250"/>
                <a:gd name="connsiteY15" fmla="*/ 142875 h 1346200"/>
                <a:gd name="connsiteX16" fmla="*/ 1089025 w 2635250"/>
                <a:gd name="connsiteY16" fmla="*/ 85725 h 1346200"/>
                <a:gd name="connsiteX17" fmla="*/ 1044575 w 2635250"/>
                <a:gd name="connsiteY17" fmla="*/ 88900 h 1346200"/>
                <a:gd name="connsiteX18" fmla="*/ 911225 w 2635250"/>
                <a:gd name="connsiteY18" fmla="*/ 177800 h 1346200"/>
                <a:gd name="connsiteX19" fmla="*/ 860425 w 2635250"/>
                <a:gd name="connsiteY19" fmla="*/ 130175 h 1346200"/>
                <a:gd name="connsiteX20" fmla="*/ 857250 w 2635250"/>
                <a:gd name="connsiteY20" fmla="*/ 69850 h 1346200"/>
                <a:gd name="connsiteX21" fmla="*/ 850900 w 2635250"/>
                <a:gd name="connsiteY21" fmla="*/ 34925 h 1346200"/>
                <a:gd name="connsiteX22" fmla="*/ 838200 w 2635250"/>
                <a:gd name="connsiteY22" fmla="*/ 0 h 1346200"/>
                <a:gd name="connsiteX23" fmla="*/ 800100 w 2635250"/>
                <a:gd name="connsiteY23" fmla="*/ 44450 h 1346200"/>
                <a:gd name="connsiteX24" fmla="*/ 749300 w 2635250"/>
                <a:gd name="connsiteY24" fmla="*/ 146050 h 1346200"/>
                <a:gd name="connsiteX25" fmla="*/ 676275 w 2635250"/>
                <a:gd name="connsiteY25" fmla="*/ 250825 h 1346200"/>
                <a:gd name="connsiteX26" fmla="*/ 641350 w 2635250"/>
                <a:gd name="connsiteY26" fmla="*/ 298450 h 1346200"/>
                <a:gd name="connsiteX27" fmla="*/ 628650 w 2635250"/>
                <a:gd name="connsiteY27" fmla="*/ 361950 h 1346200"/>
                <a:gd name="connsiteX28" fmla="*/ 609600 w 2635250"/>
                <a:gd name="connsiteY28" fmla="*/ 447675 h 1346200"/>
                <a:gd name="connsiteX29" fmla="*/ 669925 w 2635250"/>
                <a:gd name="connsiteY29" fmla="*/ 501650 h 1346200"/>
                <a:gd name="connsiteX30" fmla="*/ 666750 w 2635250"/>
                <a:gd name="connsiteY30" fmla="*/ 574675 h 1346200"/>
                <a:gd name="connsiteX31" fmla="*/ 641350 w 2635250"/>
                <a:gd name="connsiteY31" fmla="*/ 631825 h 1346200"/>
                <a:gd name="connsiteX32" fmla="*/ 669925 w 2635250"/>
                <a:gd name="connsiteY32" fmla="*/ 714375 h 1346200"/>
                <a:gd name="connsiteX33" fmla="*/ 377825 w 2635250"/>
                <a:gd name="connsiteY33" fmla="*/ 1346200 h 1346200"/>
                <a:gd name="connsiteX34" fmla="*/ 0 w 2635250"/>
                <a:gd name="connsiteY3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286000 w 2635250"/>
                <a:gd name="connsiteY3" fmla="*/ 152400 h 1346200"/>
                <a:gd name="connsiteX4" fmla="*/ 2200275 w 2635250"/>
                <a:gd name="connsiteY4" fmla="*/ 196850 h 1346200"/>
                <a:gd name="connsiteX5" fmla="*/ 1857375 w 2635250"/>
                <a:gd name="connsiteY5" fmla="*/ 387350 h 1346200"/>
                <a:gd name="connsiteX6" fmla="*/ 1616075 w 2635250"/>
                <a:gd name="connsiteY6" fmla="*/ 425450 h 1346200"/>
                <a:gd name="connsiteX7" fmla="*/ 1441450 w 2635250"/>
                <a:gd name="connsiteY7" fmla="*/ 612775 h 1346200"/>
                <a:gd name="connsiteX8" fmla="*/ 1441450 w 2635250"/>
                <a:gd name="connsiteY8" fmla="*/ 549275 h 1346200"/>
                <a:gd name="connsiteX9" fmla="*/ 1406525 w 2635250"/>
                <a:gd name="connsiteY9" fmla="*/ 466725 h 1346200"/>
                <a:gd name="connsiteX10" fmla="*/ 1393825 w 2635250"/>
                <a:gd name="connsiteY10" fmla="*/ 409575 h 1346200"/>
                <a:gd name="connsiteX11" fmla="*/ 1355725 w 2635250"/>
                <a:gd name="connsiteY11" fmla="*/ 301625 h 1346200"/>
                <a:gd name="connsiteX12" fmla="*/ 1279525 w 2635250"/>
                <a:gd name="connsiteY12" fmla="*/ 273050 h 1346200"/>
                <a:gd name="connsiteX13" fmla="*/ 1187450 w 2635250"/>
                <a:gd name="connsiteY13" fmla="*/ 276225 h 1346200"/>
                <a:gd name="connsiteX14" fmla="*/ 1152525 w 2635250"/>
                <a:gd name="connsiteY14" fmla="*/ 200025 h 1346200"/>
                <a:gd name="connsiteX15" fmla="*/ 1165225 w 2635250"/>
                <a:gd name="connsiteY15" fmla="*/ 142875 h 1346200"/>
                <a:gd name="connsiteX16" fmla="*/ 1089025 w 2635250"/>
                <a:gd name="connsiteY16" fmla="*/ 85725 h 1346200"/>
                <a:gd name="connsiteX17" fmla="*/ 1044575 w 2635250"/>
                <a:gd name="connsiteY17" fmla="*/ 88900 h 1346200"/>
                <a:gd name="connsiteX18" fmla="*/ 911225 w 2635250"/>
                <a:gd name="connsiteY18" fmla="*/ 177800 h 1346200"/>
                <a:gd name="connsiteX19" fmla="*/ 860425 w 2635250"/>
                <a:gd name="connsiteY19" fmla="*/ 130175 h 1346200"/>
                <a:gd name="connsiteX20" fmla="*/ 857250 w 2635250"/>
                <a:gd name="connsiteY20" fmla="*/ 69850 h 1346200"/>
                <a:gd name="connsiteX21" fmla="*/ 850900 w 2635250"/>
                <a:gd name="connsiteY21" fmla="*/ 34925 h 1346200"/>
                <a:gd name="connsiteX22" fmla="*/ 838200 w 2635250"/>
                <a:gd name="connsiteY22" fmla="*/ 0 h 1346200"/>
                <a:gd name="connsiteX23" fmla="*/ 800100 w 2635250"/>
                <a:gd name="connsiteY23" fmla="*/ 44450 h 1346200"/>
                <a:gd name="connsiteX24" fmla="*/ 749300 w 2635250"/>
                <a:gd name="connsiteY24" fmla="*/ 146050 h 1346200"/>
                <a:gd name="connsiteX25" fmla="*/ 676275 w 2635250"/>
                <a:gd name="connsiteY25" fmla="*/ 250825 h 1346200"/>
                <a:gd name="connsiteX26" fmla="*/ 641350 w 2635250"/>
                <a:gd name="connsiteY26" fmla="*/ 298450 h 1346200"/>
                <a:gd name="connsiteX27" fmla="*/ 628650 w 2635250"/>
                <a:gd name="connsiteY27" fmla="*/ 361950 h 1346200"/>
                <a:gd name="connsiteX28" fmla="*/ 609600 w 2635250"/>
                <a:gd name="connsiteY28" fmla="*/ 447675 h 1346200"/>
                <a:gd name="connsiteX29" fmla="*/ 669925 w 2635250"/>
                <a:gd name="connsiteY29" fmla="*/ 501650 h 1346200"/>
                <a:gd name="connsiteX30" fmla="*/ 666750 w 2635250"/>
                <a:gd name="connsiteY30" fmla="*/ 574675 h 1346200"/>
                <a:gd name="connsiteX31" fmla="*/ 641350 w 2635250"/>
                <a:gd name="connsiteY31" fmla="*/ 631825 h 1346200"/>
                <a:gd name="connsiteX32" fmla="*/ 669925 w 2635250"/>
                <a:gd name="connsiteY32" fmla="*/ 714375 h 1346200"/>
                <a:gd name="connsiteX33" fmla="*/ 377825 w 2635250"/>
                <a:gd name="connsiteY33" fmla="*/ 1346200 h 1346200"/>
                <a:gd name="connsiteX34" fmla="*/ 0 w 2635250"/>
                <a:gd name="connsiteY3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286000 w 2635250"/>
                <a:gd name="connsiteY3" fmla="*/ 152400 h 1346200"/>
                <a:gd name="connsiteX4" fmla="*/ 2200275 w 2635250"/>
                <a:gd name="connsiteY4" fmla="*/ 196850 h 1346200"/>
                <a:gd name="connsiteX5" fmla="*/ 1857375 w 2635250"/>
                <a:gd name="connsiteY5" fmla="*/ 387350 h 1346200"/>
                <a:gd name="connsiteX6" fmla="*/ 1616075 w 2635250"/>
                <a:gd name="connsiteY6" fmla="*/ 425450 h 1346200"/>
                <a:gd name="connsiteX7" fmla="*/ 1441450 w 2635250"/>
                <a:gd name="connsiteY7" fmla="*/ 612775 h 1346200"/>
                <a:gd name="connsiteX8" fmla="*/ 1441450 w 2635250"/>
                <a:gd name="connsiteY8" fmla="*/ 549275 h 1346200"/>
                <a:gd name="connsiteX9" fmla="*/ 1406525 w 2635250"/>
                <a:gd name="connsiteY9" fmla="*/ 466725 h 1346200"/>
                <a:gd name="connsiteX10" fmla="*/ 1393825 w 2635250"/>
                <a:gd name="connsiteY10" fmla="*/ 409575 h 1346200"/>
                <a:gd name="connsiteX11" fmla="*/ 1355725 w 2635250"/>
                <a:gd name="connsiteY11" fmla="*/ 301625 h 1346200"/>
                <a:gd name="connsiteX12" fmla="*/ 1279525 w 2635250"/>
                <a:gd name="connsiteY12" fmla="*/ 273050 h 1346200"/>
                <a:gd name="connsiteX13" fmla="*/ 1187450 w 2635250"/>
                <a:gd name="connsiteY13" fmla="*/ 276225 h 1346200"/>
                <a:gd name="connsiteX14" fmla="*/ 1152525 w 2635250"/>
                <a:gd name="connsiteY14" fmla="*/ 200025 h 1346200"/>
                <a:gd name="connsiteX15" fmla="*/ 1165225 w 2635250"/>
                <a:gd name="connsiteY15" fmla="*/ 142875 h 1346200"/>
                <a:gd name="connsiteX16" fmla="*/ 1089025 w 2635250"/>
                <a:gd name="connsiteY16" fmla="*/ 85725 h 1346200"/>
                <a:gd name="connsiteX17" fmla="*/ 1044575 w 2635250"/>
                <a:gd name="connsiteY17" fmla="*/ 88900 h 1346200"/>
                <a:gd name="connsiteX18" fmla="*/ 911225 w 2635250"/>
                <a:gd name="connsiteY18" fmla="*/ 177800 h 1346200"/>
                <a:gd name="connsiteX19" fmla="*/ 860425 w 2635250"/>
                <a:gd name="connsiteY19" fmla="*/ 130175 h 1346200"/>
                <a:gd name="connsiteX20" fmla="*/ 857250 w 2635250"/>
                <a:gd name="connsiteY20" fmla="*/ 69850 h 1346200"/>
                <a:gd name="connsiteX21" fmla="*/ 850900 w 2635250"/>
                <a:gd name="connsiteY21" fmla="*/ 34925 h 1346200"/>
                <a:gd name="connsiteX22" fmla="*/ 838200 w 2635250"/>
                <a:gd name="connsiteY22" fmla="*/ 0 h 1346200"/>
                <a:gd name="connsiteX23" fmla="*/ 800100 w 2635250"/>
                <a:gd name="connsiteY23" fmla="*/ 44450 h 1346200"/>
                <a:gd name="connsiteX24" fmla="*/ 749300 w 2635250"/>
                <a:gd name="connsiteY24" fmla="*/ 146050 h 1346200"/>
                <a:gd name="connsiteX25" fmla="*/ 676275 w 2635250"/>
                <a:gd name="connsiteY25" fmla="*/ 250825 h 1346200"/>
                <a:gd name="connsiteX26" fmla="*/ 641350 w 2635250"/>
                <a:gd name="connsiteY26" fmla="*/ 298450 h 1346200"/>
                <a:gd name="connsiteX27" fmla="*/ 628650 w 2635250"/>
                <a:gd name="connsiteY27" fmla="*/ 361950 h 1346200"/>
                <a:gd name="connsiteX28" fmla="*/ 609600 w 2635250"/>
                <a:gd name="connsiteY28" fmla="*/ 447675 h 1346200"/>
                <a:gd name="connsiteX29" fmla="*/ 669925 w 2635250"/>
                <a:gd name="connsiteY29" fmla="*/ 501650 h 1346200"/>
                <a:gd name="connsiteX30" fmla="*/ 666750 w 2635250"/>
                <a:gd name="connsiteY30" fmla="*/ 574675 h 1346200"/>
                <a:gd name="connsiteX31" fmla="*/ 641350 w 2635250"/>
                <a:gd name="connsiteY31" fmla="*/ 631825 h 1346200"/>
                <a:gd name="connsiteX32" fmla="*/ 669925 w 2635250"/>
                <a:gd name="connsiteY32" fmla="*/ 714375 h 1346200"/>
                <a:gd name="connsiteX33" fmla="*/ 377825 w 2635250"/>
                <a:gd name="connsiteY33" fmla="*/ 1346200 h 1346200"/>
                <a:gd name="connsiteX34" fmla="*/ 0 w 2635250"/>
                <a:gd name="connsiteY3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2850 w 2635250"/>
                <a:gd name="connsiteY3" fmla="*/ 158750 h 1346200"/>
                <a:gd name="connsiteX4" fmla="*/ 2286000 w 2635250"/>
                <a:gd name="connsiteY4" fmla="*/ 152400 h 1346200"/>
                <a:gd name="connsiteX5" fmla="*/ 2200275 w 2635250"/>
                <a:gd name="connsiteY5" fmla="*/ 196850 h 1346200"/>
                <a:gd name="connsiteX6" fmla="*/ 1857375 w 2635250"/>
                <a:gd name="connsiteY6" fmla="*/ 387350 h 1346200"/>
                <a:gd name="connsiteX7" fmla="*/ 1616075 w 2635250"/>
                <a:gd name="connsiteY7" fmla="*/ 425450 h 1346200"/>
                <a:gd name="connsiteX8" fmla="*/ 1441450 w 2635250"/>
                <a:gd name="connsiteY8" fmla="*/ 612775 h 1346200"/>
                <a:gd name="connsiteX9" fmla="*/ 1441450 w 2635250"/>
                <a:gd name="connsiteY9" fmla="*/ 549275 h 1346200"/>
                <a:gd name="connsiteX10" fmla="*/ 1406525 w 2635250"/>
                <a:gd name="connsiteY10" fmla="*/ 466725 h 1346200"/>
                <a:gd name="connsiteX11" fmla="*/ 1393825 w 2635250"/>
                <a:gd name="connsiteY11" fmla="*/ 409575 h 1346200"/>
                <a:gd name="connsiteX12" fmla="*/ 1355725 w 2635250"/>
                <a:gd name="connsiteY12" fmla="*/ 301625 h 1346200"/>
                <a:gd name="connsiteX13" fmla="*/ 1279525 w 2635250"/>
                <a:gd name="connsiteY13" fmla="*/ 273050 h 1346200"/>
                <a:gd name="connsiteX14" fmla="*/ 1187450 w 2635250"/>
                <a:gd name="connsiteY14" fmla="*/ 276225 h 1346200"/>
                <a:gd name="connsiteX15" fmla="*/ 1152525 w 2635250"/>
                <a:gd name="connsiteY15" fmla="*/ 200025 h 1346200"/>
                <a:gd name="connsiteX16" fmla="*/ 1165225 w 2635250"/>
                <a:gd name="connsiteY16" fmla="*/ 142875 h 1346200"/>
                <a:gd name="connsiteX17" fmla="*/ 1089025 w 2635250"/>
                <a:gd name="connsiteY17" fmla="*/ 85725 h 1346200"/>
                <a:gd name="connsiteX18" fmla="*/ 1044575 w 2635250"/>
                <a:gd name="connsiteY18" fmla="*/ 88900 h 1346200"/>
                <a:gd name="connsiteX19" fmla="*/ 911225 w 2635250"/>
                <a:gd name="connsiteY19" fmla="*/ 177800 h 1346200"/>
                <a:gd name="connsiteX20" fmla="*/ 860425 w 2635250"/>
                <a:gd name="connsiteY20" fmla="*/ 130175 h 1346200"/>
                <a:gd name="connsiteX21" fmla="*/ 857250 w 2635250"/>
                <a:gd name="connsiteY21" fmla="*/ 69850 h 1346200"/>
                <a:gd name="connsiteX22" fmla="*/ 850900 w 2635250"/>
                <a:gd name="connsiteY22" fmla="*/ 34925 h 1346200"/>
                <a:gd name="connsiteX23" fmla="*/ 838200 w 2635250"/>
                <a:gd name="connsiteY23" fmla="*/ 0 h 1346200"/>
                <a:gd name="connsiteX24" fmla="*/ 800100 w 2635250"/>
                <a:gd name="connsiteY24" fmla="*/ 44450 h 1346200"/>
                <a:gd name="connsiteX25" fmla="*/ 749300 w 2635250"/>
                <a:gd name="connsiteY25" fmla="*/ 146050 h 1346200"/>
                <a:gd name="connsiteX26" fmla="*/ 676275 w 2635250"/>
                <a:gd name="connsiteY26" fmla="*/ 250825 h 1346200"/>
                <a:gd name="connsiteX27" fmla="*/ 641350 w 2635250"/>
                <a:gd name="connsiteY27" fmla="*/ 298450 h 1346200"/>
                <a:gd name="connsiteX28" fmla="*/ 628650 w 2635250"/>
                <a:gd name="connsiteY28" fmla="*/ 361950 h 1346200"/>
                <a:gd name="connsiteX29" fmla="*/ 609600 w 2635250"/>
                <a:gd name="connsiteY29" fmla="*/ 447675 h 1346200"/>
                <a:gd name="connsiteX30" fmla="*/ 669925 w 2635250"/>
                <a:gd name="connsiteY30" fmla="*/ 501650 h 1346200"/>
                <a:gd name="connsiteX31" fmla="*/ 666750 w 2635250"/>
                <a:gd name="connsiteY31" fmla="*/ 574675 h 1346200"/>
                <a:gd name="connsiteX32" fmla="*/ 641350 w 2635250"/>
                <a:gd name="connsiteY32" fmla="*/ 631825 h 1346200"/>
                <a:gd name="connsiteX33" fmla="*/ 669925 w 2635250"/>
                <a:gd name="connsiteY33" fmla="*/ 714375 h 1346200"/>
                <a:gd name="connsiteX34" fmla="*/ 377825 w 2635250"/>
                <a:gd name="connsiteY34" fmla="*/ 1346200 h 1346200"/>
                <a:gd name="connsiteX35" fmla="*/ 0 w 2635250"/>
                <a:gd name="connsiteY35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2850 w 2635250"/>
                <a:gd name="connsiteY3" fmla="*/ 158750 h 1346200"/>
                <a:gd name="connsiteX4" fmla="*/ 2286000 w 2635250"/>
                <a:gd name="connsiteY4" fmla="*/ 152400 h 1346200"/>
                <a:gd name="connsiteX5" fmla="*/ 2200275 w 2635250"/>
                <a:gd name="connsiteY5" fmla="*/ 196850 h 1346200"/>
                <a:gd name="connsiteX6" fmla="*/ 2089150 w 2635250"/>
                <a:gd name="connsiteY6" fmla="*/ 257175 h 1346200"/>
                <a:gd name="connsiteX7" fmla="*/ 1857375 w 2635250"/>
                <a:gd name="connsiteY7" fmla="*/ 387350 h 1346200"/>
                <a:gd name="connsiteX8" fmla="*/ 1616075 w 2635250"/>
                <a:gd name="connsiteY8" fmla="*/ 425450 h 1346200"/>
                <a:gd name="connsiteX9" fmla="*/ 1441450 w 2635250"/>
                <a:gd name="connsiteY9" fmla="*/ 612775 h 1346200"/>
                <a:gd name="connsiteX10" fmla="*/ 1441450 w 2635250"/>
                <a:gd name="connsiteY10" fmla="*/ 549275 h 1346200"/>
                <a:gd name="connsiteX11" fmla="*/ 1406525 w 2635250"/>
                <a:gd name="connsiteY11" fmla="*/ 466725 h 1346200"/>
                <a:gd name="connsiteX12" fmla="*/ 1393825 w 2635250"/>
                <a:gd name="connsiteY12" fmla="*/ 409575 h 1346200"/>
                <a:gd name="connsiteX13" fmla="*/ 1355725 w 2635250"/>
                <a:gd name="connsiteY13" fmla="*/ 301625 h 1346200"/>
                <a:gd name="connsiteX14" fmla="*/ 1279525 w 2635250"/>
                <a:gd name="connsiteY14" fmla="*/ 273050 h 1346200"/>
                <a:gd name="connsiteX15" fmla="*/ 1187450 w 2635250"/>
                <a:gd name="connsiteY15" fmla="*/ 276225 h 1346200"/>
                <a:gd name="connsiteX16" fmla="*/ 1152525 w 2635250"/>
                <a:gd name="connsiteY16" fmla="*/ 200025 h 1346200"/>
                <a:gd name="connsiteX17" fmla="*/ 1165225 w 2635250"/>
                <a:gd name="connsiteY17" fmla="*/ 142875 h 1346200"/>
                <a:gd name="connsiteX18" fmla="*/ 1089025 w 2635250"/>
                <a:gd name="connsiteY18" fmla="*/ 85725 h 1346200"/>
                <a:gd name="connsiteX19" fmla="*/ 1044575 w 2635250"/>
                <a:gd name="connsiteY19" fmla="*/ 88900 h 1346200"/>
                <a:gd name="connsiteX20" fmla="*/ 911225 w 2635250"/>
                <a:gd name="connsiteY20" fmla="*/ 177800 h 1346200"/>
                <a:gd name="connsiteX21" fmla="*/ 860425 w 2635250"/>
                <a:gd name="connsiteY21" fmla="*/ 130175 h 1346200"/>
                <a:gd name="connsiteX22" fmla="*/ 857250 w 2635250"/>
                <a:gd name="connsiteY22" fmla="*/ 69850 h 1346200"/>
                <a:gd name="connsiteX23" fmla="*/ 850900 w 2635250"/>
                <a:gd name="connsiteY23" fmla="*/ 34925 h 1346200"/>
                <a:gd name="connsiteX24" fmla="*/ 838200 w 2635250"/>
                <a:gd name="connsiteY24" fmla="*/ 0 h 1346200"/>
                <a:gd name="connsiteX25" fmla="*/ 800100 w 2635250"/>
                <a:gd name="connsiteY25" fmla="*/ 44450 h 1346200"/>
                <a:gd name="connsiteX26" fmla="*/ 749300 w 2635250"/>
                <a:gd name="connsiteY26" fmla="*/ 146050 h 1346200"/>
                <a:gd name="connsiteX27" fmla="*/ 676275 w 2635250"/>
                <a:gd name="connsiteY27" fmla="*/ 250825 h 1346200"/>
                <a:gd name="connsiteX28" fmla="*/ 641350 w 2635250"/>
                <a:gd name="connsiteY28" fmla="*/ 298450 h 1346200"/>
                <a:gd name="connsiteX29" fmla="*/ 628650 w 2635250"/>
                <a:gd name="connsiteY29" fmla="*/ 361950 h 1346200"/>
                <a:gd name="connsiteX30" fmla="*/ 609600 w 2635250"/>
                <a:gd name="connsiteY30" fmla="*/ 447675 h 1346200"/>
                <a:gd name="connsiteX31" fmla="*/ 669925 w 2635250"/>
                <a:gd name="connsiteY31" fmla="*/ 501650 h 1346200"/>
                <a:gd name="connsiteX32" fmla="*/ 666750 w 2635250"/>
                <a:gd name="connsiteY32" fmla="*/ 574675 h 1346200"/>
                <a:gd name="connsiteX33" fmla="*/ 641350 w 2635250"/>
                <a:gd name="connsiteY33" fmla="*/ 631825 h 1346200"/>
                <a:gd name="connsiteX34" fmla="*/ 669925 w 2635250"/>
                <a:gd name="connsiteY34" fmla="*/ 714375 h 1346200"/>
                <a:gd name="connsiteX35" fmla="*/ 377825 w 2635250"/>
                <a:gd name="connsiteY35" fmla="*/ 1346200 h 1346200"/>
                <a:gd name="connsiteX36" fmla="*/ 0 w 2635250"/>
                <a:gd name="connsiteY36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2850 w 2635250"/>
                <a:gd name="connsiteY3" fmla="*/ 158750 h 1346200"/>
                <a:gd name="connsiteX4" fmla="*/ 2286000 w 2635250"/>
                <a:gd name="connsiteY4" fmla="*/ 152400 h 1346200"/>
                <a:gd name="connsiteX5" fmla="*/ 2200275 w 2635250"/>
                <a:gd name="connsiteY5" fmla="*/ 196850 h 1346200"/>
                <a:gd name="connsiteX6" fmla="*/ 2089150 w 2635250"/>
                <a:gd name="connsiteY6" fmla="*/ 257175 h 1346200"/>
                <a:gd name="connsiteX7" fmla="*/ 1949450 w 2635250"/>
                <a:gd name="connsiteY7" fmla="*/ 336550 h 1346200"/>
                <a:gd name="connsiteX8" fmla="*/ 1857375 w 2635250"/>
                <a:gd name="connsiteY8" fmla="*/ 387350 h 1346200"/>
                <a:gd name="connsiteX9" fmla="*/ 1616075 w 2635250"/>
                <a:gd name="connsiteY9" fmla="*/ 425450 h 1346200"/>
                <a:gd name="connsiteX10" fmla="*/ 1441450 w 2635250"/>
                <a:gd name="connsiteY10" fmla="*/ 612775 h 1346200"/>
                <a:gd name="connsiteX11" fmla="*/ 1441450 w 2635250"/>
                <a:gd name="connsiteY11" fmla="*/ 549275 h 1346200"/>
                <a:gd name="connsiteX12" fmla="*/ 1406525 w 2635250"/>
                <a:gd name="connsiteY12" fmla="*/ 466725 h 1346200"/>
                <a:gd name="connsiteX13" fmla="*/ 1393825 w 2635250"/>
                <a:gd name="connsiteY13" fmla="*/ 409575 h 1346200"/>
                <a:gd name="connsiteX14" fmla="*/ 1355725 w 2635250"/>
                <a:gd name="connsiteY14" fmla="*/ 301625 h 1346200"/>
                <a:gd name="connsiteX15" fmla="*/ 1279525 w 2635250"/>
                <a:gd name="connsiteY15" fmla="*/ 273050 h 1346200"/>
                <a:gd name="connsiteX16" fmla="*/ 1187450 w 2635250"/>
                <a:gd name="connsiteY16" fmla="*/ 276225 h 1346200"/>
                <a:gd name="connsiteX17" fmla="*/ 1152525 w 2635250"/>
                <a:gd name="connsiteY17" fmla="*/ 200025 h 1346200"/>
                <a:gd name="connsiteX18" fmla="*/ 1165225 w 2635250"/>
                <a:gd name="connsiteY18" fmla="*/ 142875 h 1346200"/>
                <a:gd name="connsiteX19" fmla="*/ 1089025 w 2635250"/>
                <a:gd name="connsiteY19" fmla="*/ 85725 h 1346200"/>
                <a:gd name="connsiteX20" fmla="*/ 1044575 w 2635250"/>
                <a:gd name="connsiteY20" fmla="*/ 88900 h 1346200"/>
                <a:gd name="connsiteX21" fmla="*/ 911225 w 2635250"/>
                <a:gd name="connsiteY21" fmla="*/ 177800 h 1346200"/>
                <a:gd name="connsiteX22" fmla="*/ 860425 w 2635250"/>
                <a:gd name="connsiteY22" fmla="*/ 130175 h 1346200"/>
                <a:gd name="connsiteX23" fmla="*/ 857250 w 2635250"/>
                <a:gd name="connsiteY23" fmla="*/ 69850 h 1346200"/>
                <a:gd name="connsiteX24" fmla="*/ 850900 w 2635250"/>
                <a:gd name="connsiteY24" fmla="*/ 34925 h 1346200"/>
                <a:gd name="connsiteX25" fmla="*/ 838200 w 2635250"/>
                <a:gd name="connsiteY25" fmla="*/ 0 h 1346200"/>
                <a:gd name="connsiteX26" fmla="*/ 800100 w 2635250"/>
                <a:gd name="connsiteY26" fmla="*/ 44450 h 1346200"/>
                <a:gd name="connsiteX27" fmla="*/ 749300 w 2635250"/>
                <a:gd name="connsiteY27" fmla="*/ 146050 h 1346200"/>
                <a:gd name="connsiteX28" fmla="*/ 676275 w 2635250"/>
                <a:gd name="connsiteY28" fmla="*/ 250825 h 1346200"/>
                <a:gd name="connsiteX29" fmla="*/ 641350 w 2635250"/>
                <a:gd name="connsiteY29" fmla="*/ 298450 h 1346200"/>
                <a:gd name="connsiteX30" fmla="*/ 628650 w 2635250"/>
                <a:gd name="connsiteY30" fmla="*/ 361950 h 1346200"/>
                <a:gd name="connsiteX31" fmla="*/ 609600 w 2635250"/>
                <a:gd name="connsiteY31" fmla="*/ 447675 h 1346200"/>
                <a:gd name="connsiteX32" fmla="*/ 669925 w 2635250"/>
                <a:gd name="connsiteY32" fmla="*/ 501650 h 1346200"/>
                <a:gd name="connsiteX33" fmla="*/ 666750 w 2635250"/>
                <a:gd name="connsiteY33" fmla="*/ 574675 h 1346200"/>
                <a:gd name="connsiteX34" fmla="*/ 641350 w 2635250"/>
                <a:gd name="connsiteY34" fmla="*/ 631825 h 1346200"/>
                <a:gd name="connsiteX35" fmla="*/ 669925 w 2635250"/>
                <a:gd name="connsiteY35" fmla="*/ 714375 h 1346200"/>
                <a:gd name="connsiteX36" fmla="*/ 377825 w 2635250"/>
                <a:gd name="connsiteY36" fmla="*/ 1346200 h 1346200"/>
                <a:gd name="connsiteX37" fmla="*/ 0 w 2635250"/>
                <a:gd name="connsiteY37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286000 w 2635250"/>
                <a:gd name="connsiteY4" fmla="*/ 152400 h 1346200"/>
                <a:gd name="connsiteX5" fmla="*/ 2200275 w 2635250"/>
                <a:gd name="connsiteY5" fmla="*/ 196850 h 1346200"/>
                <a:gd name="connsiteX6" fmla="*/ 2089150 w 2635250"/>
                <a:gd name="connsiteY6" fmla="*/ 257175 h 1346200"/>
                <a:gd name="connsiteX7" fmla="*/ 1949450 w 2635250"/>
                <a:gd name="connsiteY7" fmla="*/ 336550 h 1346200"/>
                <a:gd name="connsiteX8" fmla="*/ 1857375 w 2635250"/>
                <a:gd name="connsiteY8" fmla="*/ 387350 h 1346200"/>
                <a:gd name="connsiteX9" fmla="*/ 1616075 w 2635250"/>
                <a:gd name="connsiteY9" fmla="*/ 425450 h 1346200"/>
                <a:gd name="connsiteX10" fmla="*/ 1441450 w 2635250"/>
                <a:gd name="connsiteY10" fmla="*/ 612775 h 1346200"/>
                <a:gd name="connsiteX11" fmla="*/ 1441450 w 2635250"/>
                <a:gd name="connsiteY11" fmla="*/ 549275 h 1346200"/>
                <a:gd name="connsiteX12" fmla="*/ 1406525 w 2635250"/>
                <a:gd name="connsiteY12" fmla="*/ 466725 h 1346200"/>
                <a:gd name="connsiteX13" fmla="*/ 1393825 w 2635250"/>
                <a:gd name="connsiteY13" fmla="*/ 409575 h 1346200"/>
                <a:gd name="connsiteX14" fmla="*/ 1355725 w 2635250"/>
                <a:gd name="connsiteY14" fmla="*/ 301625 h 1346200"/>
                <a:gd name="connsiteX15" fmla="*/ 1279525 w 2635250"/>
                <a:gd name="connsiteY15" fmla="*/ 273050 h 1346200"/>
                <a:gd name="connsiteX16" fmla="*/ 1187450 w 2635250"/>
                <a:gd name="connsiteY16" fmla="*/ 276225 h 1346200"/>
                <a:gd name="connsiteX17" fmla="*/ 1152525 w 2635250"/>
                <a:gd name="connsiteY17" fmla="*/ 200025 h 1346200"/>
                <a:gd name="connsiteX18" fmla="*/ 1165225 w 2635250"/>
                <a:gd name="connsiteY18" fmla="*/ 142875 h 1346200"/>
                <a:gd name="connsiteX19" fmla="*/ 1089025 w 2635250"/>
                <a:gd name="connsiteY19" fmla="*/ 85725 h 1346200"/>
                <a:gd name="connsiteX20" fmla="*/ 1044575 w 2635250"/>
                <a:gd name="connsiteY20" fmla="*/ 88900 h 1346200"/>
                <a:gd name="connsiteX21" fmla="*/ 911225 w 2635250"/>
                <a:gd name="connsiteY21" fmla="*/ 177800 h 1346200"/>
                <a:gd name="connsiteX22" fmla="*/ 860425 w 2635250"/>
                <a:gd name="connsiteY22" fmla="*/ 130175 h 1346200"/>
                <a:gd name="connsiteX23" fmla="*/ 857250 w 2635250"/>
                <a:gd name="connsiteY23" fmla="*/ 69850 h 1346200"/>
                <a:gd name="connsiteX24" fmla="*/ 850900 w 2635250"/>
                <a:gd name="connsiteY24" fmla="*/ 34925 h 1346200"/>
                <a:gd name="connsiteX25" fmla="*/ 838200 w 2635250"/>
                <a:gd name="connsiteY25" fmla="*/ 0 h 1346200"/>
                <a:gd name="connsiteX26" fmla="*/ 800100 w 2635250"/>
                <a:gd name="connsiteY26" fmla="*/ 44450 h 1346200"/>
                <a:gd name="connsiteX27" fmla="*/ 749300 w 2635250"/>
                <a:gd name="connsiteY27" fmla="*/ 146050 h 1346200"/>
                <a:gd name="connsiteX28" fmla="*/ 676275 w 2635250"/>
                <a:gd name="connsiteY28" fmla="*/ 250825 h 1346200"/>
                <a:gd name="connsiteX29" fmla="*/ 641350 w 2635250"/>
                <a:gd name="connsiteY29" fmla="*/ 298450 h 1346200"/>
                <a:gd name="connsiteX30" fmla="*/ 628650 w 2635250"/>
                <a:gd name="connsiteY30" fmla="*/ 361950 h 1346200"/>
                <a:gd name="connsiteX31" fmla="*/ 609600 w 2635250"/>
                <a:gd name="connsiteY31" fmla="*/ 447675 h 1346200"/>
                <a:gd name="connsiteX32" fmla="*/ 669925 w 2635250"/>
                <a:gd name="connsiteY32" fmla="*/ 501650 h 1346200"/>
                <a:gd name="connsiteX33" fmla="*/ 666750 w 2635250"/>
                <a:gd name="connsiteY33" fmla="*/ 574675 h 1346200"/>
                <a:gd name="connsiteX34" fmla="*/ 641350 w 2635250"/>
                <a:gd name="connsiteY34" fmla="*/ 631825 h 1346200"/>
                <a:gd name="connsiteX35" fmla="*/ 669925 w 2635250"/>
                <a:gd name="connsiteY35" fmla="*/ 714375 h 1346200"/>
                <a:gd name="connsiteX36" fmla="*/ 377825 w 2635250"/>
                <a:gd name="connsiteY36" fmla="*/ 1346200 h 1346200"/>
                <a:gd name="connsiteX37" fmla="*/ 0 w 2635250"/>
                <a:gd name="connsiteY37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200275 w 2635250"/>
                <a:gd name="connsiteY5" fmla="*/ 196850 h 1346200"/>
                <a:gd name="connsiteX6" fmla="*/ 2089150 w 2635250"/>
                <a:gd name="connsiteY6" fmla="*/ 257175 h 1346200"/>
                <a:gd name="connsiteX7" fmla="*/ 1949450 w 2635250"/>
                <a:gd name="connsiteY7" fmla="*/ 336550 h 1346200"/>
                <a:gd name="connsiteX8" fmla="*/ 1857375 w 2635250"/>
                <a:gd name="connsiteY8" fmla="*/ 387350 h 1346200"/>
                <a:gd name="connsiteX9" fmla="*/ 1616075 w 2635250"/>
                <a:gd name="connsiteY9" fmla="*/ 425450 h 1346200"/>
                <a:gd name="connsiteX10" fmla="*/ 1441450 w 2635250"/>
                <a:gd name="connsiteY10" fmla="*/ 612775 h 1346200"/>
                <a:gd name="connsiteX11" fmla="*/ 1441450 w 2635250"/>
                <a:gd name="connsiteY11" fmla="*/ 549275 h 1346200"/>
                <a:gd name="connsiteX12" fmla="*/ 1406525 w 2635250"/>
                <a:gd name="connsiteY12" fmla="*/ 466725 h 1346200"/>
                <a:gd name="connsiteX13" fmla="*/ 1393825 w 2635250"/>
                <a:gd name="connsiteY13" fmla="*/ 409575 h 1346200"/>
                <a:gd name="connsiteX14" fmla="*/ 1355725 w 2635250"/>
                <a:gd name="connsiteY14" fmla="*/ 301625 h 1346200"/>
                <a:gd name="connsiteX15" fmla="*/ 1279525 w 2635250"/>
                <a:gd name="connsiteY15" fmla="*/ 273050 h 1346200"/>
                <a:gd name="connsiteX16" fmla="*/ 1187450 w 2635250"/>
                <a:gd name="connsiteY16" fmla="*/ 276225 h 1346200"/>
                <a:gd name="connsiteX17" fmla="*/ 1152525 w 2635250"/>
                <a:gd name="connsiteY17" fmla="*/ 200025 h 1346200"/>
                <a:gd name="connsiteX18" fmla="*/ 1165225 w 2635250"/>
                <a:gd name="connsiteY18" fmla="*/ 142875 h 1346200"/>
                <a:gd name="connsiteX19" fmla="*/ 1089025 w 2635250"/>
                <a:gd name="connsiteY19" fmla="*/ 85725 h 1346200"/>
                <a:gd name="connsiteX20" fmla="*/ 1044575 w 2635250"/>
                <a:gd name="connsiteY20" fmla="*/ 88900 h 1346200"/>
                <a:gd name="connsiteX21" fmla="*/ 911225 w 2635250"/>
                <a:gd name="connsiteY21" fmla="*/ 177800 h 1346200"/>
                <a:gd name="connsiteX22" fmla="*/ 860425 w 2635250"/>
                <a:gd name="connsiteY22" fmla="*/ 130175 h 1346200"/>
                <a:gd name="connsiteX23" fmla="*/ 857250 w 2635250"/>
                <a:gd name="connsiteY23" fmla="*/ 69850 h 1346200"/>
                <a:gd name="connsiteX24" fmla="*/ 850900 w 2635250"/>
                <a:gd name="connsiteY24" fmla="*/ 34925 h 1346200"/>
                <a:gd name="connsiteX25" fmla="*/ 838200 w 2635250"/>
                <a:gd name="connsiteY25" fmla="*/ 0 h 1346200"/>
                <a:gd name="connsiteX26" fmla="*/ 800100 w 2635250"/>
                <a:gd name="connsiteY26" fmla="*/ 44450 h 1346200"/>
                <a:gd name="connsiteX27" fmla="*/ 749300 w 2635250"/>
                <a:gd name="connsiteY27" fmla="*/ 146050 h 1346200"/>
                <a:gd name="connsiteX28" fmla="*/ 676275 w 2635250"/>
                <a:gd name="connsiteY28" fmla="*/ 250825 h 1346200"/>
                <a:gd name="connsiteX29" fmla="*/ 641350 w 2635250"/>
                <a:gd name="connsiteY29" fmla="*/ 298450 h 1346200"/>
                <a:gd name="connsiteX30" fmla="*/ 628650 w 2635250"/>
                <a:gd name="connsiteY30" fmla="*/ 361950 h 1346200"/>
                <a:gd name="connsiteX31" fmla="*/ 609600 w 2635250"/>
                <a:gd name="connsiteY31" fmla="*/ 447675 h 1346200"/>
                <a:gd name="connsiteX32" fmla="*/ 669925 w 2635250"/>
                <a:gd name="connsiteY32" fmla="*/ 501650 h 1346200"/>
                <a:gd name="connsiteX33" fmla="*/ 666750 w 2635250"/>
                <a:gd name="connsiteY33" fmla="*/ 574675 h 1346200"/>
                <a:gd name="connsiteX34" fmla="*/ 641350 w 2635250"/>
                <a:gd name="connsiteY34" fmla="*/ 631825 h 1346200"/>
                <a:gd name="connsiteX35" fmla="*/ 669925 w 2635250"/>
                <a:gd name="connsiteY35" fmla="*/ 714375 h 1346200"/>
                <a:gd name="connsiteX36" fmla="*/ 377825 w 2635250"/>
                <a:gd name="connsiteY36" fmla="*/ 1346200 h 1346200"/>
                <a:gd name="connsiteX37" fmla="*/ 0 w 2635250"/>
                <a:gd name="connsiteY37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282825 w 2635250"/>
                <a:gd name="connsiteY5" fmla="*/ 177800 h 1346200"/>
                <a:gd name="connsiteX6" fmla="*/ 2200275 w 2635250"/>
                <a:gd name="connsiteY6" fmla="*/ 196850 h 1346200"/>
                <a:gd name="connsiteX7" fmla="*/ 2089150 w 2635250"/>
                <a:gd name="connsiteY7" fmla="*/ 257175 h 1346200"/>
                <a:gd name="connsiteX8" fmla="*/ 1949450 w 2635250"/>
                <a:gd name="connsiteY8" fmla="*/ 336550 h 1346200"/>
                <a:gd name="connsiteX9" fmla="*/ 1857375 w 2635250"/>
                <a:gd name="connsiteY9" fmla="*/ 387350 h 1346200"/>
                <a:gd name="connsiteX10" fmla="*/ 1616075 w 2635250"/>
                <a:gd name="connsiteY10" fmla="*/ 425450 h 1346200"/>
                <a:gd name="connsiteX11" fmla="*/ 1441450 w 2635250"/>
                <a:gd name="connsiteY11" fmla="*/ 612775 h 1346200"/>
                <a:gd name="connsiteX12" fmla="*/ 1441450 w 2635250"/>
                <a:gd name="connsiteY12" fmla="*/ 549275 h 1346200"/>
                <a:gd name="connsiteX13" fmla="*/ 1406525 w 2635250"/>
                <a:gd name="connsiteY13" fmla="*/ 466725 h 1346200"/>
                <a:gd name="connsiteX14" fmla="*/ 1393825 w 2635250"/>
                <a:gd name="connsiteY14" fmla="*/ 409575 h 1346200"/>
                <a:gd name="connsiteX15" fmla="*/ 1355725 w 2635250"/>
                <a:gd name="connsiteY15" fmla="*/ 301625 h 1346200"/>
                <a:gd name="connsiteX16" fmla="*/ 1279525 w 2635250"/>
                <a:gd name="connsiteY16" fmla="*/ 273050 h 1346200"/>
                <a:gd name="connsiteX17" fmla="*/ 1187450 w 2635250"/>
                <a:gd name="connsiteY17" fmla="*/ 276225 h 1346200"/>
                <a:gd name="connsiteX18" fmla="*/ 1152525 w 2635250"/>
                <a:gd name="connsiteY18" fmla="*/ 200025 h 1346200"/>
                <a:gd name="connsiteX19" fmla="*/ 1165225 w 2635250"/>
                <a:gd name="connsiteY19" fmla="*/ 142875 h 1346200"/>
                <a:gd name="connsiteX20" fmla="*/ 1089025 w 2635250"/>
                <a:gd name="connsiteY20" fmla="*/ 85725 h 1346200"/>
                <a:gd name="connsiteX21" fmla="*/ 1044575 w 2635250"/>
                <a:gd name="connsiteY21" fmla="*/ 88900 h 1346200"/>
                <a:gd name="connsiteX22" fmla="*/ 911225 w 2635250"/>
                <a:gd name="connsiteY22" fmla="*/ 177800 h 1346200"/>
                <a:gd name="connsiteX23" fmla="*/ 860425 w 2635250"/>
                <a:gd name="connsiteY23" fmla="*/ 130175 h 1346200"/>
                <a:gd name="connsiteX24" fmla="*/ 857250 w 2635250"/>
                <a:gd name="connsiteY24" fmla="*/ 69850 h 1346200"/>
                <a:gd name="connsiteX25" fmla="*/ 850900 w 2635250"/>
                <a:gd name="connsiteY25" fmla="*/ 34925 h 1346200"/>
                <a:gd name="connsiteX26" fmla="*/ 838200 w 2635250"/>
                <a:gd name="connsiteY26" fmla="*/ 0 h 1346200"/>
                <a:gd name="connsiteX27" fmla="*/ 800100 w 2635250"/>
                <a:gd name="connsiteY27" fmla="*/ 44450 h 1346200"/>
                <a:gd name="connsiteX28" fmla="*/ 749300 w 2635250"/>
                <a:gd name="connsiteY28" fmla="*/ 146050 h 1346200"/>
                <a:gd name="connsiteX29" fmla="*/ 676275 w 2635250"/>
                <a:gd name="connsiteY29" fmla="*/ 250825 h 1346200"/>
                <a:gd name="connsiteX30" fmla="*/ 641350 w 2635250"/>
                <a:gd name="connsiteY30" fmla="*/ 298450 h 1346200"/>
                <a:gd name="connsiteX31" fmla="*/ 628650 w 2635250"/>
                <a:gd name="connsiteY31" fmla="*/ 361950 h 1346200"/>
                <a:gd name="connsiteX32" fmla="*/ 609600 w 2635250"/>
                <a:gd name="connsiteY32" fmla="*/ 447675 h 1346200"/>
                <a:gd name="connsiteX33" fmla="*/ 669925 w 2635250"/>
                <a:gd name="connsiteY33" fmla="*/ 501650 h 1346200"/>
                <a:gd name="connsiteX34" fmla="*/ 666750 w 2635250"/>
                <a:gd name="connsiteY34" fmla="*/ 574675 h 1346200"/>
                <a:gd name="connsiteX35" fmla="*/ 641350 w 2635250"/>
                <a:gd name="connsiteY35" fmla="*/ 631825 h 1346200"/>
                <a:gd name="connsiteX36" fmla="*/ 669925 w 2635250"/>
                <a:gd name="connsiteY36" fmla="*/ 714375 h 1346200"/>
                <a:gd name="connsiteX37" fmla="*/ 377825 w 2635250"/>
                <a:gd name="connsiteY37" fmla="*/ 1346200 h 1346200"/>
                <a:gd name="connsiteX38" fmla="*/ 0 w 2635250"/>
                <a:gd name="connsiteY38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247900 w 2635250"/>
                <a:gd name="connsiteY5" fmla="*/ 155575 h 1346200"/>
                <a:gd name="connsiteX6" fmla="*/ 2200275 w 2635250"/>
                <a:gd name="connsiteY6" fmla="*/ 196850 h 1346200"/>
                <a:gd name="connsiteX7" fmla="*/ 2089150 w 2635250"/>
                <a:gd name="connsiteY7" fmla="*/ 257175 h 1346200"/>
                <a:gd name="connsiteX8" fmla="*/ 1949450 w 2635250"/>
                <a:gd name="connsiteY8" fmla="*/ 336550 h 1346200"/>
                <a:gd name="connsiteX9" fmla="*/ 1857375 w 2635250"/>
                <a:gd name="connsiteY9" fmla="*/ 387350 h 1346200"/>
                <a:gd name="connsiteX10" fmla="*/ 1616075 w 2635250"/>
                <a:gd name="connsiteY10" fmla="*/ 425450 h 1346200"/>
                <a:gd name="connsiteX11" fmla="*/ 1441450 w 2635250"/>
                <a:gd name="connsiteY11" fmla="*/ 612775 h 1346200"/>
                <a:gd name="connsiteX12" fmla="*/ 1441450 w 2635250"/>
                <a:gd name="connsiteY12" fmla="*/ 549275 h 1346200"/>
                <a:gd name="connsiteX13" fmla="*/ 1406525 w 2635250"/>
                <a:gd name="connsiteY13" fmla="*/ 466725 h 1346200"/>
                <a:gd name="connsiteX14" fmla="*/ 1393825 w 2635250"/>
                <a:gd name="connsiteY14" fmla="*/ 409575 h 1346200"/>
                <a:gd name="connsiteX15" fmla="*/ 1355725 w 2635250"/>
                <a:gd name="connsiteY15" fmla="*/ 301625 h 1346200"/>
                <a:gd name="connsiteX16" fmla="*/ 1279525 w 2635250"/>
                <a:gd name="connsiteY16" fmla="*/ 273050 h 1346200"/>
                <a:gd name="connsiteX17" fmla="*/ 1187450 w 2635250"/>
                <a:gd name="connsiteY17" fmla="*/ 276225 h 1346200"/>
                <a:gd name="connsiteX18" fmla="*/ 1152525 w 2635250"/>
                <a:gd name="connsiteY18" fmla="*/ 200025 h 1346200"/>
                <a:gd name="connsiteX19" fmla="*/ 1165225 w 2635250"/>
                <a:gd name="connsiteY19" fmla="*/ 142875 h 1346200"/>
                <a:gd name="connsiteX20" fmla="*/ 1089025 w 2635250"/>
                <a:gd name="connsiteY20" fmla="*/ 85725 h 1346200"/>
                <a:gd name="connsiteX21" fmla="*/ 1044575 w 2635250"/>
                <a:gd name="connsiteY21" fmla="*/ 88900 h 1346200"/>
                <a:gd name="connsiteX22" fmla="*/ 911225 w 2635250"/>
                <a:gd name="connsiteY22" fmla="*/ 177800 h 1346200"/>
                <a:gd name="connsiteX23" fmla="*/ 860425 w 2635250"/>
                <a:gd name="connsiteY23" fmla="*/ 130175 h 1346200"/>
                <a:gd name="connsiteX24" fmla="*/ 857250 w 2635250"/>
                <a:gd name="connsiteY24" fmla="*/ 69850 h 1346200"/>
                <a:gd name="connsiteX25" fmla="*/ 850900 w 2635250"/>
                <a:gd name="connsiteY25" fmla="*/ 34925 h 1346200"/>
                <a:gd name="connsiteX26" fmla="*/ 838200 w 2635250"/>
                <a:gd name="connsiteY26" fmla="*/ 0 h 1346200"/>
                <a:gd name="connsiteX27" fmla="*/ 800100 w 2635250"/>
                <a:gd name="connsiteY27" fmla="*/ 44450 h 1346200"/>
                <a:gd name="connsiteX28" fmla="*/ 749300 w 2635250"/>
                <a:gd name="connsiteY28" fmla="*/ 146050 h 1346200"/>
                <a:gd name="connsiteX29" fmla="*/ 676275 w 2635250"/>
                <a:gd name="connsiteY29" fmla="*/ 250825 h 1346200"/>
                <a:gd name="connsiteX30" fmla="*/ 641350 w 2635250"/>
                <a:gd name="connsiteY30" fmla="*/ 298450 h 1346200"/>
                <a:gd name="connsiteX31" fmla="*/ 628650 w 2635250"/>
                <a:gd name="connsiteY31" fmla="*/ 361950 h 1346200"/>
                <a:gd name="connsiteX32" fmla="*/ 609600 w 2635250"/>
                <a:gd name="connsiteY32" fmla="*/ 447675 h 1346200"/>
                <a:gd name="connsiteX33" fmla="*/ 669925 w 2635250"/>
                <a:gd name="connsiteY33" fmla="*/ 501650 h 1346200"/>
                <a:gd name="connsiteX34" fmla="*/ 666750 w 2635250"/>
                <a:gd name="connsiteY34" fmla="*/ 574675 h 1346200"/>
                <a:gd name="connsiteX35" fmla="*/ 641350 w 2635250"/>
                <a:gd name="connsiteY35" fmla="*/ 631825 h 1346200"/>
                <a:gd name="connsiteX36" fmla="*/ 669925 w 2635250"/>
                <a:gd name="connsiteY36" fmla="*/ 714375 h 1346200"/>
                <a:gd name="connsiteX37" fmla="*/ 377825 w 2635250"/>
                <a:gd name="connsiteY37" fmla="*/ 1346200 h 1346200"/>
                <a:gd name="connsiteX38" fmla="*/ 0 w 2635250"/>
                <a:gd name="connsiteY38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59025 w 2635250"/>
                <a:gd name="connsiteY5" fmla="*/ 15557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49450 w 2635250"/>
                <a:gd name="connsiteY9" fmla="*/ 336550 h 1346200"/>
                <a:gd name="connsiteX10" fmla="*/ 1857375 w 2635250"/>
                <a:gd name="connsiteY10" fmla="*/ 387350 h 1346200"/>
                <a:gd name="connsiteX11" fmla="*/ 1616075 w 2635250"/>
                <a:gd name="connsiteY11" fmla="*/ 425450 h 1346200"/>
                <a:gd name="connsiteX12" fmla="*/ 1441450 w 2635250"/>
                <a:gd name="connsiteY12" fmla="*/ 612775 h 1346200"/>
                <a:gd name="connsiteX13" fmla="*/ 1441450 w 2635250"/>
                <a:gd name="connsiteY13" fmla="*/ 549275 h 1346200"/>
                <a:gd name="connsiteX14" fmla="*/ 1406525 w 2635250"/>
                <a:gd name="connsiteY14" fmla="*/ 466725 h 1346200"/>
                <a:gd name="connsiteX15" fmla="*/ 1393825 w 2635250"/>
                <a:gd name="connsiteY15" fmla="*/ 409575 h 1346200"/>
                <a:gd name="connsiteX16" fmla="*/ 1355725 w 2635250"/>
                <a:gd name="connsiteY16" fmla="*/ 301625 h 1346200"/>
                <a:gd name="connsiteX17" fmla="*/ 1279525 w 2635250"/>
                <a:gd name="connsiteY17" fmla="*/ 273050 h 1346200"/>
                <a:gd name="connsiteX18" fmla="*/ 1187450 w 2635250"/>
                <a:gd name="connsiteY18" fmla="*/ 276225 h 1346200"/>
                <a:gd name="connsiteX19" fmla="*/ 1152525 w 2635250"/>
                <a:gd name="connsiteY19" fmla="*/ 200025 h 1346200"/>
                <a:gd name="connsiteX20" fmla="*/ 1165225 w 2635250"/>
                <a:gd name="connsiteY20" fmla="*/ 142875 h 1346200"/>
                <a:gd name="connsiteX21" fmla="*/ 1089025 w 2635250"/>
                <a:gd name="connsiteY21" fmla="*/ 85725 h 1346200"/>
                <a:gd name="connsiteX22" fmla="*/ 1044575 w 2635250"/>
                <a:gd name="connsiteY22" fmla="*/ 88900 h 1346200"/>
                <a:gd name="connsiteX23" fmla="*/ 911225 w 2635250"/>
                <a:gd name="connsiteY23" fmla="*/ 177800 h 1346200"/>
                <a:gd name="connsiteX24" fmla="*/ 860425 w 2635250"/>
                <a:gd name="connsiteY24" fmla="*/ 130175 h 1346200"/>
                <a:gd name="connsiteX25" fmla="*/ 857250 w 2635250"/>
                <a:gd name="connsiteY25" fmla="*/ 69850 h 1346200"/>
                <a:gd name="connsiteX26" fmla="*/ 850900 w 2635250"/>
                <a:gd name="connsiteY26" fmla="*/ 34925 h 1346200"/>
                <a:gd name="connsiteX27" fmla="*/ 838200 w 2635250"/>
                <a:gd name="connsiteY27" fmla="*/ 0 h 1346200"/>
                <a:gd name="connsiteX28" fmla="*/ 800100 w 2635250"/>
                <a:gd name="connsiteY28" fmla="*/ 44450 h 1346200"/>
                <a:gd name="connsiteX29" fmla="*/ 749300 w 2635250"/>
                <a:gd name="connsiteY29" fmla="*/ 146050 h 1346200"/>
                <a:gd name="connsiteX30" fmla="*/ 676275 w 2635250"/>
                <a:gd name="connsiteY30" fmla="*/ 250825 h 1346200"/>
                <a:gd name="connsiteX31" fmla="*/ 641350 w 2635250"/>
                <a:gd name="connsiteY31" fmla="*/ 298450 h 1346200"/>
                <a:gd name="connsiteX32" fmla="*/ 628650 w 2635250"/>
                <a:gd name="connsiteY32" fmla="*/ 361950 h 1346200"/>
                <a:gd name="connsiteX33" fmla="*/ 609600 w 2635250"/>
                <a:gd name="connsiteY33" fmla="*/ 447675 h 1346200"/>
                <a:gd name="connsiteX34" fmla="*/ 669925 w 2635250"/>
                <a:gd name="connsiteY34" fmla="*/ 501650 h 1346200"/>
                <a:gd name="connsiteX35" fmla="*/ 666750 w 2635250"/>
                <a:gd name="connsiteY35" fmla="*/ 574675 h 1346200"/>
                <a:gd name="connsiteX36" fmla="*/ 641350 w 2635250"/>
                <a:gd name="connsiteY36" fmla="*/ 631825 h 1346200"/>
                <a:gd name="connsiteX37" fmla="*/ 669925 w 2635250"/>
                <a:gd name="connsiteY37" fmla="*/ 714375 h 1346200"/>
                <a:gd name="connsiteX38" fmla="*/ 377825 w 2635250"/>
                <a:gd name="connsiteY38" fmla="*/ 1346200 h 1346200"/>
                <a:gd name="connsiteX39" fmla="*/ 0 w 2635250"/>
                <a:gd name="connsiteY39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49450 w 2635250"/>
                <a:gd name="connsiteY9" fmla="*/ 336550 h 1346200"/>
                <a:gd name="connsiteX10" fmla="*/ 1857375 w 2635250"/>
                <a:gd name="connsiteY10" fmla="*/ 387350 h 1346200"/>
                <a:gd name="connsiteX11" fmla="*/ 1616075 w 2635250"/>
                <a:gd name="connsiteY11" fmla="*/ 425450 h 1346200"/>
                <a:gd name="connsiteX12" fmla="*/ 1441450 w 2635250"/>
                <a:gd name="connsiteY12" fmla="*/ 612775 h 1346200"/>
                <a:gd name="connsiteX13" fmla="*/ 1441450 w 2635250"/>
                <a:gd name="connsiteY13" fmla="*/ 549275 h 1346200"/>
                <a:gd name="connsiteX14" fmla="*/ 1406525 w 2635250"/>
                <a:gd name="connsiteY14" fmla="*/ 466725 h 1346200"/>
                <a:gd name="connsiteX15" fmla="*/ 1393825 w 2635250"/>
                <a:gd name="connsiteY15" fmla="*/ 409575 h 1346200"/>
                <a:gd name="connsiteX16" fmla="*/ 1355725 w 2635250"/>
                <a:gd name="connsiteY16" fmla="*/ 301625 h 1346200"/>
                <a:gd name="connsiteX17" fmla="*/ 1279525 w 2635250"/>
                <a:gd name="connsiteY17" fmla="*/ 273050 h 1346200"/>
                <a:gd name="connsiteX18" fmla="*/ 1187450 w 2635250"/>
                <a:gd name="connsiteY18" fmla="*/ 276225 h 1346200"/>
                <a:gd name="connsiteX19" fmla="*/ 1152525 w 2635250"/>
                <a:gd name="connsiteY19" fmla="*/ 200025 h 1346200"/>
                <a:gd name="connsiteX20" fmla="*/ 1165225 w 2635250"/>
                <a:gd name="connsiteY20" fmla="*/ 142875 h 1346200"/>
                <a:gd name="connsiteX21" fmla="*/ 1089025 w 2635250"/>
                <a:gd name="connsiteY21" fmla="*/ 85725 h 1346200"/>
                <a:gd name="connsiteX22" fmla="*/ 1044575 w 2635250"/>
                <a:gd name="connsiteY22" fmla="*/ 88900 h 1346200"/>
                <a:gd name="connsiteX23" fmla="*/ 911225 w 2635250"/>
                <a:gd name="connsiteY23" fmla="*/ 177800 h 1346200"/>
                <a:gd name="connsiteX24" fmla="*/ 860425 w 2635250"/>
                <a:gd name="connsiteY24" fmla="*/ 130175 h 1346200"/>
                <a:gd name="connsiteX25" fmla="*/ 857250 w 2635250"/>
                <a:gd name="connsiteY25" fmla="*/ 69850 h 1346200"/>
                <a:gd name="connsiteX26" fmla="*/ 850900 w 2635250"/>
                <a:gd name="connsiteY26" fmla="*/ 34925 h 1346200"/>
                <a:gd name="connsiteX27" fmla="*/ 838200 w 2635250"/>
                <a:gd name="connsiteY27" fmla="*/ 0 h 1346200"/>
                <a:gd name="connsiteX28" fmla="*/ 800100 w 2635250"/>
                <a:gd name="connsiteY28" fmla="*/ 44450 h 1346200"/>
                <a:gd name="connsiteX29" fmla="*/ 749300 w 2635250"/>
                <a:gd name="connsiteY29" fmla="*/ 146050 h 1346200"/>
                <a:gd name="connsiteX30" fmla="*/ 676275 w 2635250"/>
                <a:gd name="connsiteY30" fmla="*/ 250825 h 1346200"/>
                <a:gd name="connsiteX31" fmla="*/ 641350 w 2635250"/>
                <a:gd name="connsiteY31" fmla="*/ 298450 h 1346200"/>
                <a:gd name="connsiteX32" fmla="*/ 628650 w 2635250"/>
                <a:gd name="connsiteY32" fmla="*/ 361950 h 1346200"/>
                <a:gd name="connsiteX33" fmla="*/ 609600 w 2635250"/>
                <a:gd name="connsiteY33" fmla="*/ 447675 h 1346200"/>
                <a:gd name="connsiteX34" fmla="*/ 669925 w 2635250"/>
                <a:gd name="connsiteY34" fmla="*/ 501650 h 1346200"/>
                <a:gd name="connsiteX35" fmla="*/ 666750 w 2635250"/>
                <a:gd name="connsiteY35" fmla="*/ 574675 h 1346200"/>
                <a:gd name="connsiteX36" fmla="*/ 641350 w 2635250"/>
                <a:gd name="connsiteY36" fmla="*/ 631825 h 1346200"/>
                <a:gd name="connsiteX37" fmla="*/ 669925 w 2635250"/>
                <a:gd name="connsiteY37" fmla="*/ 714375 h 1346200"/>
                <a:gd name="connsiteX38" fmla="*/ 377825 w 2635250"/>
                <a:gd name="connsiteY38" fmla="*/ 1346200 h 1346200"/>
                <a:gd name="connsiteX39" fmla="*/ 0 w 2635250"/>
                <a:gd name="connsiteY39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857375 w 2635250"/>
                <a:gd name="connsiteY10" fmla="*/ 387350 h 1346200"/>
                <a:gd name="connsiteX11" fmla="*/ 1616075 w 2635250"/>
                <a:gd name="connsiteY11" fmla="*/ 425450 h 1346200"/>
                <a:gd name="connsiteX12" fmla="*/ 1441450 w 2635250"/>
                <a:gd name="connsiteY12" fmla="*/ 612775 h 1346200"/>
                <a:gd name="connsiteX13" fmla="*/ 1441450 w 2635250"/>
                <a:gd name="connsiteY13" fmla="*/ 549275 h 1346200"/>
                <a:gd name="connsiteX14" fmla="*/ 1406525 w 2635250"/>
                <a:gd name="connsiteY14" fmla="*/ 466725 h 1346200"/>
                <a:gd name="connsiteX15" fmla="*/ 1393825 w 2635250"/>
                <a:gd name="connsiteY15" fmla="*/ 409575 h 1346200"/>
                <a:gd name="connsiteX16" fmla="*/ 1355725 w 2635250"/>
                <a:gd name="connsiteY16" fmla="*/ 301625 h 1346200"/>
                <a:gd name="connsiteX17" fmla="*/ 1279525 w 2635250"/>
                <a:gd name="connsiteY17" fmla="*/ 273050 h 1346200"/>
                <a:gd name="connsiteX18" fmla="*/ 1187450 w 2635250"/>
                <a:gd name="connsiteY18" fmla="*/ 276225 h 1346200"/>
                <a:gd name="connsiteX19" fmla="*/ 1152525 w 2635250"/>
                <a:gd name="connsiteY19" fmla="*/ 200025 h 1346200"/>
                <a:gd name="connsiteX20" fmla="*/ 1165225 w 2635250"/>
                <a:gd name="connsiteY20" fmla="*/ 142875 h 1346200"/>
                <a:gd name="connsiteX21" fmla="*/ 1089025 w 2635250"/>
                <a:gd name="connsiteY21" fmla="*/ 85725 h 1346200"/>
                <a:gd name="connsiteX22" fmla="*/ 1044575 w 2635250"/>
                <a:gd name="connsiteY22" fmla="*/ 88900 h 1346200"/>
                <a:gd name="connsiteX23" fmla="*/ 911225 w 2635250"/>
                <a:gd name="connsiteY23" fmla="*/ 177800 h 1346200"/>
                <a:gd name="connsiteX24" fmla="*/ 860425 w 2635250"/>
                <a:gd name="connsiteY24" fmla="*/ 130175 h 1346200"/>
                <a:gd name="connsiteX25" fmla="*/ 857250 w 2635250"/>
                <a:gd name="connsiteY25" fmla="*/ 69850 h 1346200"/>
                <a:gd name="connsiteX26" fmla="*/ 850900 w 2635250"/>
                <a:gd name="connsiteY26" fmla="*/ 34925 h 1346200"/>
                <a:gd name="connsiteX27" fmla="*/ 838200 w 2635250"/>
                <a:gd name="connsiteY27" fmla="*/ 0 h 1346200"/>
                <a:gd name="connsiteX28" fmla="*/ 800100 w 2635250"/>
                <a:gd name="connsiteY28" fmla="*/ 44450 h 1346200"/>
                <a:gd name="connsiteX29" fmla="*/ 749300 w 2635250"/>
                <a:gd name="connsiteY29" fmla="*/ 146050 h 1346200"/>
                <a:gd name="connsiteX30" fmla="*/ 676275 w 2635250"/>
                <a:gd name="connsiteY30" fmla="*/ 250825 h 1346200"/>
                <a:gd name="connsiteX31" fmla="*/ 641350 w 2635250"/>
                <a:gd name="connsiteY31" fmla="*/ 298450 h 1346200"/>
                <a:gd name="connsiteX32" fmla="*/ 628650 w 2635250"/>
                <a:gd name="connsiteY32" fmla="*/ 361950 h 1346200"/>
                <a:gd name="connsiteX33" fmla="*/ 609600 w 2635250"/>
                <a:gd name="connsiteY33" fmla="*/ 447675 h 1346200"/>
                <a:gd name="connsiteX34" fmla="*/ 669925 w 2635250"/>
                <a:gd name="connsiteY34" fmla="*/ 501650 h 1346200"/>
                <a:gd name="connsiteX35" fmla="*/ 666750 w 2635250"/>
                <a:gd name="connsiteY35" fmla="*/ 574675 h 1346200"/>
                <a:gd name="connsiteX36" fmla="*/ 641350 w 2635250"/>
                <a:gd name="connsiteY36" fmla="*/ 631825 h 1346200"/>
                <a:gd name="connsiteX37" fmla="*/ 669925 w 2635250"/>
                <a:gd name="connsiteY37" fmla="*/ 714375 h 1346200"/>
                <a:gd name="connsiteX38" fmla="*/ 377825 w 2635250"/>
                <a:gd name="connsiteY38" fmla="*/ 1346200 h 1346200"/>
                <a:gd name="connsiteX39" fmla="*/ 0 w 2635250"/>
                <a:gd name="connsiteY39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20875 w 2635250"/>
                <a:gd name="connsiteY10" fmla="*/ 317500 h 1346200"/>
                <a:gd name="connsiteX11" fmla="*/ 1857375 w 2635250"/>
                <a:gd name="connsiteY11" fmla="*/ 387350 h 1346200"/>
                <a:gd name="connsiteX12" fmla="*/ 1616075 w 2635250"/>
                <a:gd name="connsiteY12" fmla="*/ 425450 h 1346200"/>
                <a:gd name="connsiteX13" fmla="*/ 1441450 w 2635250"/>
                <a:gd name="connsiteY13" fmla="*/ 612775 h 1346200"/>
                <a:gd name="connsiteX14" fmla="*/ 1441450 w 2635250"/>
                <a:gd name="connsiteY14" fmla="*/ 549275 h 1346200"/>
                <a:gd name="connsiteX15" fmla="*/ 1406525 w 2635250"/>
                <a:gd name="connsiteY15" fmla="*/ 466725 h 1346200"/>
                <a:gd name="connsiteX16" fmla="*/ 1393825 w 2635250"/>
                <a:gd name="connsiteY16" fmla="*/ 409575 h 1346200"/>
                <a:gd name="connsiteX17" fmla="*/ 1355725 w 2635250"/>
                <a:gd name="connsiteY17" fmla="*/ 301625 h 1346200"/>
                <a:gd name="connsiteX18" fmla="*/ 1279525 w 2635250"/>
                <a:gd name="connsiteY18" fmla="*/ 273050 h 1346200"/>
                <a:gd name="connsiteX19" fmla="*/ 1187450 w 2635250"/>
                <a:gd name="connsiteY19" fmla="*/ 276225 h 1346200"/>
                <a:gd name="connsiteX20" fmla="*/ 1152525 w 2635250"/>
                <a:gd name="connsiteY20" fmla="*/ 200025 h 1346200"/>
                <a:gd name="connsiteX21" fmla="*/ 1165225 w 2635250"/>
                <a:gd name="connsiteY21" fmla="*/ 142875 h 1346200"/>
                <a:gd name="connsiteX22" fmla="*/ 1089025 w 2635250"/>
                <a:gd name="connsiteY22" fmla="*/ 85725 h 1346200"/>
                <a:gd name="connsiteX23" fmla="*/ 1044575 w 2635250"/>
                <a:gd name="connsiteY23" fmla="*/ 88900 h 1346200"/>
                <a:gd name="connsiteX24" fmla="*/ 911225 w 2635250"/>
                <a:gd name="connsiteY24" fmla="*/ 177800 h 1346200"/>
                <a:gd name="connsiteX25" fmla="*/ 860425 w 2635250"/>
                <a:gd name="connsiteY25" fmla="*/ 130175 h 1346200"/>
                <a:gd name="connsiteX26" fmla="*/ 857250 w 2635250"/>
                <a:gd name="connsiteY26" fmla="*/ 69850 h 1346200"/>
                <a:gd name="connsiteX27" fmla="*/ 850900 w 2635250"/>
                <a:gd name="connsiteY27" fmla="*/ 34925 h 1346200"/>
                <a:gd name="connsiteX28" fmla="*/ 838200 w 2635250"/>
                <a:gd name="connsiteY28" fmla="*/ 0 h 1346200"/>
                <a:gd name="connsiteX29" fmla="*/ 800100 w 2635250"/>
                <a:gd name="connsiteY29" fmla="*/ 44450 h 1346200"/>
                <a:gd name="connsiteX30" fmla="*/ 749300 w 2635250"/>
                <a:gd name="connsiteY30" fmla="*/ 146050 h 1346200"/>
                <a:gd name="connsiteX31" fmla="*/ 676275 w 2635250"/>
                <a:gd name="connsiteY31" fmla="*/ 250825 h 1346200"/>
                <a:gd name="connsiteX32" fmla="*/ 641350 w 2635250"/>
                <a:gd name="connsiteY32" fmla="*/ 298450 h 1346200"/>
                <a:gd name="connsiteX33" fmla="*/ 628650 w 2635250"/>
                <a:gd name="connsiteY33" fmla="*/ 361950 h 1346200"/>
                <a:gd name="connsiteX34" fmla="*/ 609600 w 2635250"/>
                <a:gd name="connsiteY34" fmla="*/ 447675 h 1346200"/>
                <a:gd name="connsiteX35" fmla="*/ 669925 w 2635250"/>
                <a:gd name="connsiteY35" fmla="*/ 501650 h 1346200"/>
                <a:gd name="connsiteX36" fmla="*/ 666750 w 2635250"/>
                <a:gd name="connsiteY36" fmla="*/ 574675 h 1346200"/>
                <a:gd name="connsiteX37" fmla="*/ 641350 w 2635250"/>
                <a:gd name="connsiteY37" fmla="*/ 631825 h 1346200"/>
                <a:gd name="connsiteX38" fmla="*/ 669925 w 2635250"/>
                <a:gd name="connsiteY38" fmla="*/ 714375 h 1346200"/>
                <a:gd name="connsiteX39" fmla="*/ 377825 w 2635250"/>
                <a:gd name="connsiteY39" fmla="*/ 1346200 h 1346200"/>
                <a:gd name="connsiteX40" fmla="*/ 0 w 2635250"/>
                <a:gd name="connsiteY40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616075 w 2635250"/>
                <a:gd name="connsiteY12" fmla="*/ 425450 h 1346200"/>
                <a:gd name="connsiteX13" fmla="*/ 1441450 w 2635250"/>
                <a:gd name="connsiteY13" fmla="*/ 612775 h 1346200"/>
                <a:gd name="connsiteX14" fmla="*/ 1441450 w 2635250"/>
                <a:gd name="connsiteY14" fmla="*/ 549275 h 1346200"/>
                <a:gd name="connsiteX15" fmla="*/ 1406525 w 2635250"/>
                <a:gd name="connsiteY15" fmla="*/ 466725 h 1346200"/>
                <a:gd name="connsiteX16" fmla="*/ 1393825 w 2635250"/>
                <a:gd name="connsiteY16" fmla="*/ 409575 h 1346200"/>
                <a:gd name="connsiteX17" fmla="*/ 1355725 w 2635250"/>
                <a:gd name="connsiteY17" fmla="*/ 301625 h 1346200"/>
                <a:gd name="connsiteX18" fmla="*/ 1279525 w 2635250"/>
                <a:gd name="connsiteY18" fmla="*/ 273050 h 1346200"/>
                <a:gd name="connsiteX19" fmla="*/ 1187450 w 2635250"/>
                <a:gd name="connsiteY19" fmla="*/ 276225 h 1346200"/>
                <a:gd name="connsiteX20" fmla="*/ 1152525 w 2635250"/>
                <a:gd name="connsiteY20" fmla="*/ 200025 h 1346200"/>
                <a:gd name="connsiteX21" fmla="*/ 1165225 w 2635250"/>
                <a:gd name="connsiteY21" fmla="*/ 142875 h 1346200"/>
                <a:gd name="connsiteX22" fmla="*/ 1089025 w 2635250"/>
                <a:gd name="connsiteY22" fmla="*/ 85725 h 1346200"/>
                <a:gd name="connsiteX23" fmla="*/ 1044575 w 2635250"/>
                <a:gd name="connsiteY23" fmla="*/ 88900 h 1346200"/>
                <a:gd name="connsiteX24" fmla="*/ 911225 w 2635250"/>
                <a:gd name="connsiteY24" fmla="*/ 177800 h 1346200"/>
                <a:gd name="connsiteX25" fmla="*/ 860425 w 2635250"/>
                <a:gd name="connsiteY25" fmla="*/ 130175 h 1346200"/>
                <a:gd name="connsiteX26" fmla="*/ 857250 w 2635250"/>
                <a:gd name="connsiteY26" fmla="*/ 69850 h 1346200"/>
                <a:gd name="connsiteX27" fmla="*/ 850900 w 2635250"/>
                <a:gd name="connsiteY27" fmla="*/ 34925 h 1346200"/>
                <a:gd name="connsiteX28" fmla="*/ 838200 w 2635250"/>
                <a:gd name="connsiteY28" fmla="*/ 0 h 1346200"/>
                <a:gd name="connsiteX29" fmla="*/ 800100 w 2635250"/>
                <a:gd name="connsiteY29" fmla="*/ 44450 h 1346200"/>
                <a:gd name="connsiteX30" fmla="*/ 749300 w 2635250"/>
                <a:gd name="connsiteY30" fmla="*/ 146050 h 1346200"/>
                <a:gd name="connsiteX31" fmla="*/ 676275 w 2635250"/>
                <a:gd name="connsiteY31" fmla="*/ 250825 h 1346200"/>
                <a:gd name="connsiteX32" fmla="*/ 641350 w 2635250"/>
                <a:gd name="connsiteY32" fmla="*/ 298450 h 1346200"/>
                <a:gd name="connsiteX33" fmla="*/ 628650 w 2635250"/>
                <a:gd name="connsiteY33" fmla="*/ 361950 h 1346200"/>
                <a:gd name="connsiteX34" fmla="*/ 609600 w 2635250"/>
                <a:gd name="connsiteY34" fmla="*/ 447675 h 1346200"/>
                <a:gd name="connsiteX35" fmla="*/ 669925 w 2635250"/>
                <a:gd name="connsiteY35" fmla="*/ 501650 h 1346200"/>
                <a:gd name="connsiteX36" fmla="*/ 666750 w 2635250"/>
                <a:gd name="connsiteY36" fmla="*/ 574675 h 1346200"/>
                <a:gd name="connsiteX37" fmla="*/ 641350 w 2635250"/>
                <a:gd name="connsiteY37" fmla="*/ 631825 h 1346200"/>
                <a:gd name="connsiteX38" fmla="*/ 669925 w 2635250"/>
                <a:gd name="connsiteY38" fmla="*/ 714375 h 1346200"/>
                <a:gd name="connsiteX39" fmla="*/ 377825 w 2635250"/>
                <a:gd name="connsiteY39" fmla="*/ 1346200 h 1346200"/>
                <a:gd name="connsiteX40" fmla="*/ 0 w 2635250"/>
                <a:gd name="connsiteY40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96875 h 1346200"/>
                <a:gd name="connsiteX13" fmla="*/ 1616075 w 2635250"/>
                <a:gd name="connsiteY13" fmla="*/ 425450 h 1346200"/>
                <a:gd name="connsiteX14" fmla="*/ 1441450 w 2635250"/>
                <a:gd name="connsiteY14" fmla="*/ 612775 h 1346200"/>
                <a:gd name="connsiteX15" fmla="*/ 1441450 w 2635250"/>
                <a:gd name="connsiteY15" fmla="*/ 549275 h 1346200"/>
                <a:gd name="connsiteX16" fmla="*/ 1406525 w 2635250"/>
                <a:gd name="connsiteY16" fmla="*/ 466725 h 1346200"/>
                <a:gd name="connsiteX17" fmla="*/ 1393825 w 2635250"/>
                <a:gd name="connsiteY17" fmla="*/ 409575 h 1346200"/>
                <a:gd name="connsiteX18" fmla="*/ 1355725 w 2635250"/>
                <a:gd name="connsiteY18" fmla="*/ 301625 h 1346200"/>
                <a:gd name="connsiteX19" fmla="*/ 1279525 w 2635250"/>
                <a:gd name="connsiteY19" fmla="*/ 273050 h 1346200"/>
                <a:gd name="connsiteX20" fmla="*/ 1187450 w 2635250"/>
                <a:gd name="connsiteY20" fmla="*/ 276225 h 1346200"/>
                <a:gd name="connsiteX21" fmla="*/ 1152525 w 2635250"/>
                <a:gd name="connsiteY21" fmla="*/ 200025 h 1346200"/>
                <a:gd name="connsiteX22" fmla="*/ 1165225 w 2635250"/>
                <a:gd name="connsiteY22" fmla="*/ 142875 h 1346200"/>
                <a:gd name="connsiteX23" fmla="*/ 1089025 w 2635250"/>
                <a:gd name="connsiteY23" fmla="*/ 85725 h 1346200"/>
                <a:gd name="connsiteX24" fmla="*/ 1044575 w 2635250"/>
                <a:gd name="connsiteY24" fmla="*/ 88900 h 1346200"/>
                <a:gd name="connsiteX25" fmla="*/ 911225 w 2635250"/>
                <a:gd name="connsiteY25" fmla="*/ 177800 h 1346200"/>
                <a:gd name="connsiteX26" fmla="*/ 860425 w 2635250"/>
                <a:gd name="connsiteY26" fmla="*/ 130175 h 1346200"/>
                <a:gd name="connsiteX27" fmla="*/ 857250 w 2635250"/>
                <a:gd name="connsiteY27" fmla="*/ 69850 h 1346200"/>
                <a:gd name="connsiteX28" fmla="*/ 850900 w 2635250"/>
                <a:gd name="connsiteY28" fmla="*/ 34925 h 1346200"/>
                <a:gd name="connsiteX29" fmla="*/ 838200 w 2635250"/>
                <a:gd name="connsiteY29" fmla="*/ 0 h 1346200"/>
                <a:gd name="connsiteX30" fmla="*/ 800100 w 2635250"/>
                <a:gd name="connsiteY30" fmla="*/ 44450 h 1346200"/>
                <a:gd name="connsiteX31" fmla="*/ 749300 w 2635250"/>
                <a:gd name="connsiteY31" fmla="*/ 146050 h 1346200"/>
                <a:gd name="connsiteX32" fmla="*/ 676275 w 2635250"/>
                <a:gd name="connsiteY32" fmla="*/ 250825 h 1346200"/>
                <a:gd name="connsiteX33" fmla="*/ 641350 w 2635250"/>
                <a:gd name="connsiteY33" fmla="*/ 298450 h 1346200"/>
                <a:gd name="connsiteX34" fmla="*/ 628650 w 2635250"/>
                <a:gd name="connsiteY34" fmla="*/ 361950 h 1346200"/>
                <a:gd name="connsiteX35" fmla="*/ 609600 w 2635250"/>
                <a:gd name="connsiteY35" fmla="*/ 447675 h 1346200"/>
                <a:gd name="connsiteX36" fmla="*/ 669925 w 2635250"/>
                <a:gd name="connsiteY36" fmla="*/ 501650 h 1346200"/>
                <a:gd name="connsiteX37" fmla="*/ 666750 w 2635250"/>
                <a:gd name="connsiteY37" fmla="*/ 574675 h 1346200"/>
                <a:gd name="connsiteX38" fmla="*/ 641350 w 2635250"/>
                <a:gd name="connsiteY38" fmla="*/ 631825 h 1346200"/>
                <a:gd name="connsiteX39" fmla="*/ 669925 w 2635250"/>
                <a:gd name="connsiteY39" fmla="*/ 714375 h 1346200"/>
                <a:gd name="connsiteX40" fmla="*/ 377825 w 2635250"/>
                <a:gd name="connsiteY40" fmla="*/ 1346200 h 1346200"/>
                <a:gd name="connsiteX41" fmla="*/ 0 w 2635250"/>
                <a:gd name="connsiteY41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16075 w 2635250"/>
                <a:gd name="connsiteY13" fmla="*/ 425450 h 1346200"/>
                <a:gd name="connsiteX14" fmla="*/ 1441450 w 2635250"/>
                <a:gd name="connsiteY14" fmla="*/ 612775 h 1346200"/>
                <a:gd name="connsiteX15" fmla="*/ 1441450 w 2635250"/>
                <a:gd name="connsiteY15" fmla="*/ 549275 h 1346200"/>
                <a:gd name="connsiteX16" fmla="*/ 1406525 w 2635250"/>
                <a:gd name="connsiteY16" fmla="*/ 466725 h 1346200"/>
                <a:gd name="connsiteX17" fmla="*/ 1393825 w 2635250"/>
                <a:gd name="connsiteY17" fmla="*/ 409575 h 1346200"/>
                <a:gd name="connsiteX18" fmla="*/ 1355725 w 2635250"/>
                <a:gd name="connsiteY18" fmla="*/ 301625 h 1346200"/>
                <a:gd name="connsiteX19" fmla="*/ 1279525 w 2635250"/>
                <a:gd name="connsiteY19" fmla="*/ 273050 h 1346200"/>
                <a:gd name="connsiteX20" fmla="*/ 1187450 w 2635250"/>
                <a:gd name="connsiteY20" fmla="*/ 276225 h 1346200"/>
                <a:gd name="connsiteX21" fmla="*/ 1152525 w 2635250"/>
                <a:gd name="connsiteY21" fmla="*/ 200025 h 1346200"/>
                <a:gd name="connsiteX22" fmla="*/ 1165225 w 2635250"/>
                <a:gd name="connsiteY22" fmla="*/ 142875 h 1346200"/>
                <a:gd name="connsiteX23" fmla="*/ 1089025 w 2635250"/>
                <a:gd name="connsiteY23" fmla="*/ 85725 h 1346200"/>
                <a:gd name="connsiteX24" fmla="*/ 1044575 w 2635250"/>
                <a:gd name="connsiteY24" fmla="*/ 88900 h 1346200"/>
                <a:gd name="connsiteX25" fmla="*/ 911225 w 2635250"/>
                <a:gd name="connsiteY25" fmla="*/ 177800 h 1346200"/>
                <a:gd name="connsiteX26" fmla="*/ 860425 w 2635250"/>
                <a:gd name="connsiteY26" fmla="*/ 130175 h 1346200"/>
                <a:gd name="connsiteX27" fmla="*/ 857250 w 2635250"/>
                <a:gd name="connsiteY27" fmla="*/ 69850 h 1346200"/>
                <a:gd name="connsiteX28" fmla="*/ 850900 w 2635250"/>
                <a:gd name="connsiteY28" fmla="*/ 34925 h 1346200"/>
                <a:gd name="connsiteX29" fmla="*/ 838200 w 2635250"/>
                <a:gd name="connsiteY29" fmla="*/ 0 h 1346200"/>
                <a:gd name="connsiteX30" fmla="*/ 800100 w 2635250"/>
                <a:gd name="connsiteY30" fmla="*/ 44450 h 1346200"/>
                <a:gd name="connsiteX31" fmla="*/ 749300 w 2635250"/>
                <a:gd name="connsiteY31" fmla="*/ 146050 h 1346200"/>
                <a:gd name="connsiteX32" fmla="*/ 676275 w 2635250"/>
                <a:gd name="connsiteY32" fmla="*/ 250825 h 1346200"/>
                <a:gd name="connsiteX33" fmla="*/ 641350 w 2635250"/>
                <a:gd name="connsiteY33" fmla="*/ 298450 h 1346200"/>
                <a:gd name="connsiteX34" fmla="*/ 628650 w 2635250"/>
                <a:gd name="connsiteY34" fmla="*/ 361950 h 1346200"/>
                <a:gd name="connsiteX35" fmla="*/ 609600 w 2635250"/>
                <a:gd name="connsiteY35" fmla="*/ 447675 h 1346200"/>
                <a:gd name="connsiteX36" fmla="*/ 669925 w 2635250"/>
                <a:gd name="connsiteY36" fmla="*/ 501650 h 1346200"/>
                <a:gd name="connsiteX37" fmla="*/ 666750 w 2635250"/>
                <a:gd name="connsiteY37" fmla="*/ 574675 h 1346200"/>
                <a:gd name="connsiteX38" fmla="*/ 641350 w 2635250"/>
                <a:gd name="connsiteY38" fmla="*/ 631825 h 1346200"/>
                <a:gd name="connsiteX39" fmla="*/ 669925 w 2635250"/>
                <a:gd name="connsiteY39" fmla="*/ 714375 h 1346200"/>
                <a:gd name="connsiteX40" fmla="*/ 377825 w 2635250"/>
                <a:gd name="connsiteY40" fmla="*/ 1346200 h 1346200"/>
                <a:gd name="connsiteX41" fmla="*/ 0 w 2635250"/>
                <a:gd name="connsiteY41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441450 w 2635250"/>
                <a:gd name="connsiteY15" fmla="*/ 612775 h 1346200"/>
                <a:gd name="connsiteX16" fmla="*/ 1441450 w 2635250"/>
                <a:gd name="connsiteY16" fmla="*/ 549275 h 1346200"/>
                <a:gd name="connsiteX17" fmla="*/ 1406525 w 2635250"/>
                <a:gd name="connsiteY17" fmla="*/ 466725 h 1346200"/>
                <a:gd name="connsiteX18" fmla="*/ 1393825 w 2635250"/>
                <a:gd name="connsiteY18" fmla="*/ 409575 h 1346200"/>
                <a:gd name="connsiteX19" fmla="*/ 1355725 w 2635250"/>
                <a:gd name="connsiteY19" fmla="*/ 301625 h 1346200"/>
                <a:gd name="connsiteX20" fmla="*/ 1279525 w 2635250"/>
                <a:gd name="connsiteY20" fmla="*/ 273050 h 1346200"/>
                <a:gd name="connsiteX21" fmla="*/ 1187450 w 2635250"/>
                <a:gd name="connsiteY21" fmla="*/ 276225 h 1346200"/>
                <a:gd name="connsiteX22" fmla="*/ 1152525 w 2635250"/>
                <a:gd name="connsiteY22" fmla="*/ 200025 h 1346200"/>
                <a:gd name="connsiteX23" fmla="*/ 1165225 w 2635250"/>
                <a:gd name="connsiteY23" fmla="*/ 142875 h 1346200"/>
                <a:gd name="connsiteX24" fmla="*/ 1089025 w 2635250"/>
                <a:gd name="connsiteY24" fmla="*/ 85725 h 1346200"/>
                <a:gd name="connsiteX25" fmla="*/ 1044575 w 2635250"/>
                <a:gd name="connsiteY25" fmla="*/ 88900 h 1346200"/>
                <a:gd name="connsiteX26" fmla="*/ 911225 w 2635250"/>
                <a:gd name="connsiteY26" fmla="*/ 177800 h 1346200"/>
                <a:gd name="connsiteX27" fmla="*/ 860425 w 2635250"/>
                <a:gd name="connsiteY27" fmla="*/ 130175 h 1346200"/>
                <a:gd name="connsiteX28" fmla="*/ 857250 w 2635250"/>
                <a:gd name="connsiteY28" fmla="*/ 69850 h 1346200"/>
                <a:gd name="connsiteX29" fmla="*/ 850900 w 2635250"/>
                <a:gd name="connsiteY29" fmla="*/ 34925 h 1346200"/>
                <a:gd name="connsiteX30" fmla="*/ 838200 w 2635250"/>
                <a:gd name="connsiteY30" fmla="*/ 0 h 1346200"/>
                <a:gd name="connsiteX31" fmla="*/ 800100 w 2635250"/>
                <a:gd name="connsiteY31" fmla="*/ 44450 h 1346200"/>
                <a:gd name="connsiteX32" fmla="*/ 749300 w 2635250"/>
                <a:gd name="connsiteY32" fmla="*/ 146050 h 1346200"/>
                <a:gd name="connsiteX33" fmla="*/ 676275 w 2635250"/>
                <a:gd name="connsiteY33" fmla="*/ 250825 h 1346200"/>
                <a:gd name="connsiteX34" fmla="*/ 641350 w 2635250"/>
                <a:gd name="connsiteY34" fmla="*/ 298450 h 1346200"/>
                <a:gd name="connsiteX35" fmla="*/ 628650 w 2635250"/>
                <a:gd name="connsiteY35" fmla="*/ 361950 h 1346200"/>
                <a:gd name="connsiteX36" fmla="*/ 609600 w 2635250"/>
                <a:gd name="connsiteY36" fmla="*/ 447675 h 1346200"/>
                <a:gd name="connsiteX37" fmla="*/ 669925 w 2635250"/>
                <a:gd name="connsiteY37" fmla="*/ 501650 h 1346200"/>
                <a:gd name="connsiteX38" fmla="*/ 666750 w 2635250"/>
                <a:gd name="connsiteY38" fmla="*/ 574675 h 1346200"/>
                <a:gd name="connsiteX39" fmla="*/ 641350 w 2635250"/>
                <a:gd name="connsiteY39" fmla="*/ 631825 h 1346200"/>
                <a:gd name="connsiteX40" fmla="*/ 669925 w 2635250"/>
                <a:gd name="connsiteY40" fmla="*/ 714375 h 1346200"/>
                <a:gd name="connsiteX41" fmla="*/ 377825 w 2635250"/>
                <a:gd name="connsiteY41" fmla="*/ 1346200 h 1346200"/>
                <a:gd name="connsiteX42" fmla="*/ 0 w 2635250"/>
                <a:gd name="connsiteY42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5750 w 2635250"/>
                <a:gd name="connsiteY15" fmla="*/ 485775 h 1346200"/>
                <a:gd name="connsiteX16" fmla="*/ 1441450 w 2635250"/>
                <a:gd name="connsiteY16" fmla="*/ 612775 h 1346200"/>
                <a:gd name="connsiteX17" fmla="*/ 1441450 w 2635250"/>
                <a:gd name="connsiteY17" fmla="*/ 549275 h 1346200"/>
                <a:gd name="connsiteX18" fmla="*/ 1406525 w 2635250"/>
                <a:gd name="connsiteY18" fmla="*/ 466725 h 1346200"/>
                <a:gd name="connsiteX19" fmla="*/ 1393825 w 2635250"/>
                <a:gd name="connsiteY19" fmla="*/ 409575 h 1346200"/>
                <a:gd name="connsiteX20" fmla="*/ 1355725 w 2635250"/>
                <a:gd name="connsiteY20" fmla="*/ 301625 h 1346200"/>
                <a:gd name="connsiteX21" fmla="*/ 1279525 w 2635250"/>
                <a:gd name="connsiteY21" fmla="*/ 273050 h 1346200"/>
                <a:gd name="connsiteX22" fmla="*/ 1187450 w 2635250"/>
                <a:gd name="connsiteY22" fmla="*/ 276225 h 1346200"/>
                <a:gd name="connsiteX23" fmla="*/ 1152525 w 2635250"/>
                <a:gd name="connsiteY23" fmla="*/ 200025 h 1346200"/>
                <a:gd name="connsiteX24" fmla="*/ 1165225 w 2635250"/>
                <a:gd name="connsiteY24" fmla="*/ 142875 h 1346200"/>
                <a:gd name="connsiteX25" fmla="*/ 1089025 w 2635250"/>
                <a:gd name="connsiteY25" fmla="*/ 85725 h 1346200"/>
                <a:gd name="connsiteX26" fmla="*/ 1044575 w 2635250"/>
                <a:gd name="connsiteY26" fmla="*/ 88900 h 1346200"/>
                <a:gd name="connsiteX27" fmla="*/ 911225 w 2635250"/>
                <a:gd name="connsiteY27" fmla="*/ 177800 h 1346200"/>
                <a:gd name="connsiteX28" fmla="*/ 860425 w 2635250"/>
                <a:gd name="connsiteY28" fmla="*/ 130175 h 1346200"/>
                <a:gd name="connsiteX29" fmla="*/ 857250 w 2635250"/>
                <a:gd name="connsiteY29" fmla="*/ 69850 h 1346200"/>
                <a:gd name="connsiteX30" fmla="*/ 850900 w 2635250"/>
                <a:gd name="connsiteY30" fmla="*/ 34925 h 1346200"/>
                <a:gd name="connsiteX31" fmla="*/ 838200 w 2635250"/>
                <a:gd name="connsiteY31" fmla="*/ 0 h 1346200"/>
                <a:gd name="connsiteX32" fmla="*/ 800100 w 2635250"/>
                <a:gd name="connsiteY32" fmla="*/ 44450 h 1346200"/>
                <a:gd name="connsiteX33" fmla="*/ 749300 w 2635250"/>
                <a:gd name="connsiteY33" fmla="*/ 146050 h 1346200"/>
                <a:gd name="connsiteX34" fmla="*/ 676275 w 2635250"/>
                <a:gd name="connsiteY34" fmla="*/ 250825 h 1346200"/>
                <a:gd name="connsiteX35" fmla="*/ 641350 w 2635250"/>
                <a:gd name="connsiteY35" fmla="*/ 298450 h 1346200"/>
                <a:gd name="connsiteX36" fmla="*/ 628650 w 2635250"/>
                <a:gd name="connsiteY36" fmla="*/ 361950 h 1346200"/>
                <a:gd name="connsiteX37" fmla="*/ 609600 w 2635250"/>
                <a:gd name="connsiteY37" fmla="*/ 447675 h 1346200"/>
                <a:gd name="connsiteX38" fmla="*/ 669925 w 2635250"/>
                <a:gd name="connsiteY38" fmla="*/ 501650 h 1346200"/>
                <a:gd name="connsiteX39" fmla="*/ 666750 w 2635250"/>
                <a:gd name="connsiteY39" fmla="*/ 574675 h 1346200"/>
                <a:gd name="connsiteX40" fmla="*/ 641350 w 2635250"/>
                <a:gd name="connsiteY40" fmla="*/ 631825 h 1346200"/>
                <a:gd name="connsiteX41" fmla="*/ 669925 w 2635250"/>
                <a:gd name="connsiteY41" fmla="*/ 714375 h 1346200"/>
                <a:gd name="connsiteX42" fmla="*/ 377825 w 2635250"/>
                <a:gd name="connsiteY42" fmla="*/ 1346200 h 1346200"/>
                <a:gd name="connsiteX43" fmla="*/ 0 w 2635250"/>
                <a:gd name="connsiteY43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441450 w 2635250"/>
                <a:gd name="connsiteY16" fmla="*/ 612775 h 1346200"/>
                <a:gd name="connsiteX17" fmla="*/ 1441450 w 2635250"/>
                <a:gd name="connsiteY17" fmla="*/ 549275 h 1346200"/>
                <a:gd name="connsiteX18" fmla="*/ 1406525 w 2635250"/>
                <a:gd name="connsiteY18" fmla="*/ 466725 h 1346200"/>
                <a:gd name="connsiteX19" fmla="*/ 1393825 w 2635250"/>
                <a:gd name="connsiteY19" fmla="*/ 409575 h 1346200"/>
                <a:gd name="connsiteX20" fmla="*/ 1355725 w 2635250"/>
                <a:gd name="connsiteY20" fmla="*/ 301625 h 1346200"/>
                <a:gd name="connsiteX21" fmla="*/ 1279525 w 2635250"/>
                <a:gd name="connsiteY21" fmla="*/ 273050 h 1346200"/>
                <a:gd name="connsiteX22" fmla="*/ 1187450 w 2635250"/>
                <a:gd name="connsiteY22" fmla="*/ 276225 h 1346200"/>
                <a:gd name="connsiteX23" fmla="*/ 1152525 w 2635250"/>
                <a:gd name="connsiteY23" fmla="*/ 200025 h 1346200"/>
                <a:gd name="connsiteX24" fmla="*/ 1165225 w 2635250"/>
                <a:gd name="connsiteY24" fmla="*/ 142875 h 1346200"/>
                <a:gd name="connsiteX25" fmla="*/ 1089025 w 2635250"/>
                <a:gd name="connsiteY25" fmla="*/ 85725 h 1346200"/>
                <a:gd name="connsiteX26" fmla="*/ 1044575 w 2635250"/>
                <a:gd name="connsiteY26" fmla="*/ 88900 h 1346200"/>
                <a:gd name="connsiteX27" fmla="*/ 911225 w 2635250"/>
                <a:gd name="connsiteY27" fmla="*/ 177800 h 1346200"/>
                <a:gd name="connsiteX28" fmla="*/ 860425 w 2635250"/>
                <a:gd name="connsiteY28" fmla="*/ 130175 h 1346200"/>
                <a:gd name="connsiteX29" fmla="*/ 857250 w 2635250"/>
                <a:gd name="connsiteY29" fmla="*/ 69850 h 1346200"/>
                <a:gd name="connsiteX30" fmla="*/ 850900 w 2635250"/>
                <a:gd name="connsiteY30" fmla="*/ 34925 h 1346200"/>
                <a:gd name="connsiteX31" fmla="*/ 838200 w 2635250"/>
                <a:gd name="connsiteY31" fmla="*/ 0 h 1346200"/>
                <a:gd name="connsiteX32" fmla="*/ 800100 w 2635250"/>
                <a:gd name="connsiteY32" fmla="*/ 44450 h 1346200"/>
                <a:gd name="connsiteX33" fmla="*/ 749300 w 2635250"/>
                <a:gd name="connsiteY33" fmla="*/ 146050 h 1346200"/>
                <a:gd name="connsiteX34" fmla="*/ 676275 w 2635250"/>
                <a:gd name="connsiteY34" fmla="*/ 250825 h 1346200"/>
                <a:gd name="connsiteX35" fmla="*/ 641350 w 2635250"/>
                <a:gd name="connsiteY35" fmla="*/ 298450 h 1346200"/>
                <a:gd name="connsiteX36" fmla="*/ 628650 w 2635250"/>
                <a:gd name="connsiteY36" fmla="*/ 361950 h 1346200"/>
                <a:gd name="connsiteX37" fmla="*/ 609600 w 2635250"/>
                <a:gd name="connsiteY37" fmla="*/ 447675 h 1346200"/>
                <a:gd name="connsiteX38" fmla="*/ 669925 w 2635250"/>
                <a:gd name="connsiteY38" fmla="*/ 501650 h 1346200"/>
                <a:gd name="connsiteX39" fmla="*/ 666750 w 2635250"/>
                <a:gd name="connsiteY39" fmla="*/ 574675 h 1346200"/>
                <a:gd name="connsiteX40" fmla="*/ 641350 w 2635250"/>
                <a:gd name="connsiteY40" fmla="*/ 631825 h 1346200"/>
                <a:gd name="connsiteX41" fmla="*/ 669925 w 2635250"/>
                <a:gd name="connsiteY41" fmla="*/ 714375 h 1346200"/>
                <a:gd name="connsiteX42" fmla="*/ 377825 w 2635250"/>
                <a:gd name="connsiteY42" fmla="*/ 1346200 h 1346200"/>
                <a:gd name="connsiteX43" fmla="*/ 0 w 2635250"/>
                <a:gd name="connsiteY43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441450 w 2635250"/>
                <a:gd name="connsiteY16" fmla="*/ 612775 h 1346200"/>
                <a:gd name="connsiteX17" fmla="*/ 1482725 w 2635250"/>
                <a:gd name="connsiteY17" fmla="*/ 542925 h 1346200"/>
                <a:gd name="connsiteX18" fmla="*/ 1441450 w 2635250"/>
                <a:gd name="connsiteY18" fmla="*/ 549275 h 1346200"/>
                <a:gd name="connsiteX19" fmla="*/ 1406525 w 2635250"/>
                <a:gd name="connsiteY19" fmla="*/ 466725 h 1346200"/>
                <a:gd name="connsiteX20" fmla="*/ 1393825 w 2635250"/>
                <a:gd name="connsiteY20" fmla="*/ 409575 h 1346200"/>
                <a:gd name="connsiteX21" fmla="*/ 1355725 w 2635250"/>
                <a:gd name="connsiteY21" fmla="*/ 301625 h 1346200"/>
                <a:gd name="connsiteX22" fmla="*/ 1279525 w 2635250"/>
                <a:gd name="connsiteY22" fmla="*/ 273050 h 1346200"/>
                <a:gd name="connsiteX23" fmla="*/ 1187450 w 2635250"/>
                <a:gd name="connsiteY23" fmla="*/ 276225 h 1346200"/>
                <a:gd name="connsiteX24" fmla="*/ 1152525 w 2635250"/>
                <a:gd name="connsiteY24" fmla="*/ 200025 h 1346200"/>
                <a:gd name="connsiteX25" fmla="*/ 1165225 w 2635250"/>
                <a:gd name="connsiteY25" fmla="*/ 142875 h 1346200"/>
                <a:gd name="connsiteX26" fmla="*/ 1089025 w 2635250"/>
                <a:gd name="connsiteY26" fmla="*/ 85725 h 1346200"/>
                <a:gd name="connsiteX27" fmla="*/ 1044575 w 2635250"/>
                <a:gd name="connsiteY27" fmla="*/ 88900 h 1346200"/>
                <a:gd name="connsiteX28" fmla="*/ 911225 w 2635250"/>
                <a:gd name="connsiteY28" fmla="*/ 177800 h 1346200"/>
                <a:gd name="connsiteX29" fmla="*/ 860425 w 2635250"/>
                <a:gd name="connsiteY29" fmla="*/ 130175 h 1346200"/>
                <a:gd name="connsiteX30" fmla="*/ 857250 w 2635250"/>
                <a:gd name="connsiteY30" fmla="*/ 69850 h 1346200"/>
                <a:gd name="connsiteX31" fmla="*/ 850900 w 2635250"/>
                <a:gd name="connsiteY31" fmla="*/ 34925 h 1346200"/>
                <a:gd name="connsiteX32" fmla="*/ 838200 w 2635250"/>
                <a:gd name="connsiteY32" fmla="*/ 0 h 1346200"/>
                <a:gd name="connsiteX33" fmla="*/ 800100 w 2635250"/>
                <a:gd name="connsiteY33" fmla="*/ 44450 h 1346200"/>
                <a:gd name="connsiteX34" fmla="*/ 749300 w 2635250"/>
                <a:gd name="connsiteY34" fmla="*/ 146050 h 1346200"/>
                <a:gd name="connsiteX35" fmla="*/ 676275 w 2635250"/>
                <a:gd name="connsiteY35" fmla="*/ 250825 h 1346200"/>
                <a:gd name="connsiteX36" fmla="*/ 641350 w 2635250"/>
                <a:gd name="connsiteY36" fmla="*/ 298450 h 1346200"/>
                <a:gd name="connsiteX37" fmla="*/ 628650 w 2635250"/>
                <a:gd name="connsiteY37" fmla="*/ 361950 h 1346200"/>
                <a:gd name="connsiteX38" fmla="*/ 609600 w 2635250"/>
                <a:gd name="connsiteY38" fmla="*/ 447675 h 1346200"/>
                <a:gd name="connsiteX39" fmla="*/ 669925 w 2635250"/>
                <a:gd name="connsiteY39" fmla="*/ 501650 h 1346200"/>
                <a:gd name="connsiteX40" fmla="*/ 666750 w 2635250"/>
                <a:gd name="connsiteY40" fmla="*/ 574675 h 1346200"/>
                <a:gd name="connsiteX41" fmla="*/ 641350 w 2635250"/>
                <a:gd name="connsiteY41" fmla="*/ 631825 h 1346200"/>
                <a:gd name="connsiteX42" fmla="*/ 669925 w 2635250"/>
                <a:gd name="connsiteY42" fmla="*/ 714375 h 1346200"/>
                <a:gd name="connsiteX43" fmla="*/ 377825 w 2635250"/>
                <a:gd name="connsiteY43" fmla="*/ 1346200 h 1346200"/>
                <a:gd name="connsiteX44" fmla="*/ 0 w 2635250"/>
                <a:gd name="connsiteY4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441450 w 2635250"/>
                <a:gd name="connsiteY16" fmla="*/ 612775 h 1346200"/>
                <a:gd name="connsiteX17" fmla="*/ 1498600 w 2635250"/>
                <a:gd name="connsiteY17" fmla="*/ 644525 h 1346200"/>
                <a:gd name="connsiteX18" fmla="*/ 1441450 w 2635250"/>
                <a:gd name="connsiteY18" fmla="*/ 549275 h 1346200"/>
                <a:gd name="connsiteX19" fmla="*/ 1406525 w 2635250"/>
                <a:gd name="connsiteY19" fmla="*/ 466725 h 1346200"/>
                <a:gd name="connsiteX20" fmla="*/ 1393825 w 2635250"/>
                <a:gd name="connsiteY20" fmla="*/ 409575 h 1346200"/>
                <a:gd name="connsiteX21" fmla="*/ 1355725 w 2635250"/>
                <a:gd name="connsiteY21" fmla="*/ 301625 h 1346200"/>
                <a:gd name="connsiteX22" fmla="*/ 1279525 w 2635250"/>
                <a:gd name="connsiteY22" fmla="*/ 273050 h 1346200"/>
                <a:gd name="connsiteX23" fmla="*/ 1187450 w 2635250"/>
                <a:gd name="connsiteY23" fmla="*/ 276225 h 1346200"/>
                <a:gd name="connsiteX24" fmla="*/ 1152525 w 2635250"/>
                <a:gd name="connsiteY24" fmla="*/ 200025 h 1346200"/>
                <a:gd name="connsiteX25" fmla="*/ 1165225 w 2635250"/>
                <a:gd name="connsiteY25" fmla="*/ 142875 h 1346200"/>
                <a:gd name="connsiteX26" fmla="*/ 1089025 w 2635250"/>
                <a:gd name="connsiteY26" fmla="*/ 85725 h 1346200"/>
                <a:gd name="connsiteX27" fmla="*/ 1044575 w 2635250"/>
                <a:gd name="connsiteY27" fmla="*/ 88900 h 1346200"/>
                <a:gd name="connsiteX28" fmla="*/ 911225 w 2635250"/>
                <a:gd name="connsiteY28" fmla="*/ 177800 h 1346200"/>
                <a:gd name="connsiteX29" fmla="*/ 860425 w 2635250"/>
                <a:gd name="connsiteY29" fmla="*/ 130175 h 1346200"/>
                <a:gd name="connsiteX30" fmla="*/ 857250 w 2635250"/>
                <a:gd name="connsiteY30" fmla="*/ 69850 h 1346200"/>
                <a:gd name="connsiteX31" fmla="*/ 850900 w 2635250"/>
                <a:gd name="connsiteY31" fmla="*/ 34925 h 1346200"/>
                <a:gd name="connsiteX32" fmla="*/ 838200 w 2635250"/>
                <a:gd name="connsiteY32" fmla="*/ 0 h 1346200"/>
                <a:gd name="connsiteX33" fmla="*/ 800100 w 2635250"/>
                <a:gd name="connsiteY33" fmla="*/ 44450 h 1346200"/>
                <a:gd name="connsiteX34" fmla="*/ 749300 w 2635250"/>
                <a:gd name="connsiteY34" fmla="*/ 146050 h 1346200"/>
                <a:gd name="connsiteX35" fmla="*/ 676275 w 2635250"/>
                <a:gd name="connsiteY35" fmla="*/ 250825 h 1346200"/>
                <a:gd name="connsiteX36" fmla="*/ 641350 w 2635250"/>
                <a:gd name="connsiteY36" fmla="*/ 298450 h 1346200"/>
                <a:gd name="connsiteX37" fmla="*/ 628650 w 2635250"/>
                <a:gd name="connsiteY37" fmla="*/ 361950 h 1346200"/>
                <a:gd name="connsiteX38" fmla="*/ 609600 w 2635250"/>
                <a:gd name="connsiteY38" fmla="*/ 447675 h 1346200"/>
                <a:gd name="connsiteX39" fmla="*/ 669925 w 2635250"/>
                <a:gd name="connsiteY39" fmla="*/ 501650 h 1346200"/>
                <a:gd name="connsiteX40" fmla="*/ 666750 w 2635250"/>
                <a:gd name="connsiteY40" fmla="*/ 574675 h 1346200"/>
                <a:gd name="connsiteX41" fmla="*/ 641350 w 2635250"/>
                <a:gd name="connsiteY41" fmla="*/ 631825 h 1346200"/>
                <a:gd name="connsiteX42" fmla="*/ 669925 w 2635250"/>
                <a:gd name="connsiteY42" fmla="*/ 714375 h 1346200"/>
                <a:gd name="connsiteX43" fmla="*/ 377825 w 2635250"/>
                <a:gd name="connsiteY43" fmla="*/ 1346200 h 1346200"/>
                <a:gd name="connsiteX44" fmla="*/ 0 w 2635250"/>
                <a:gd name="connsiteY4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568450 w 2635250"/>
                <a:gd name="connsiteY16" fmla="*/ 565150 h 1346200"/>
                <a:gd name="connsiteX17" fmla="*/ 1498600 w 2635250"/>
                <a:gd name="connsiteY17" fmla="*/ 644525 h 1346200"/>
                <a:gd name="connsiteX18" fmla="*/ 1441450 w 2635250"/>
                <a:gd name="connsiteY18" fmla="*/ 549275 h 1346200"/>
                <a:gd name="connsiteX19" fmla="*/ 1406525 w 2635250"/>
                <a:gd name="connsiteY19" fmla="*/ 466725 h 1346200"/>
                <a:gd name="connsiteX20" fmla="*/ 1393825 w 2635250"/>
                <a:gd name="connsiteY20" fmla="*/ 409575 h 1346200"/>
                <a:gd name="connsiteX21" fmla="*/ 1355725 w 2635250"/>
                <a:gd name="connsiteY21" fmla="*/ 301625 h 1346200"/>
                <a:gd name="connsiteX22" fmla="*/ 1279525 w 2635250"/>
                <a:gd name="connsiteY22" fmla="*/ 273050 h 1346200"/>
                <a:gd name="connsiteX23" fmla="*/ 1187450 w 2635250"/>
                <a:gd name="connsiteY23" fmla="*/ 276225 h 1346200"/>
                <a:gd name="connsiteX24" fmla="*/ 1152525 w 2635250"/>
                <a:gd name="connsiteY24" fmla="*/ 200025 h 1346200"/>
                <a:gd name="connsiteX25" fmla="*/ 1165225 w 2635250"/>
                <a:gd name="connsiteY25" fmla="*/ 142875 h 1346200"/>
                <a:gd name="connsiteX26" fmla="*/ 1089025 w 2635250"/>
                <a:gd name="connsiteY26" fmla="*/ 85725 h 1346200"/>
                <a:gd name="connsiteX27" fmla="*/ 1044575 w 2635250"/>
                <a:gd name="connsiteY27" fmla="*/ 88900 h 1346200"/>
                <a:gd name="connsiteX28" fmla="*/ 911225 w 2635250"/>
                <a:gd name="connsiteY28" fmla="*/ 177800 h 1346200"/>
                <a:gd name="connsiteX29" fmla="*/ 860425 w 2635250"/>
                <a:gd name="connsiteY29" fmla="*/ 130175 h 1346200"/>
                <a:gd name="connsiteX30" fmla="*/ 857250 w 2635250"/>
                <a:gd name="connsiteY30" fmla="*/ 69850 h 1346200"/>
                <a:gd name="connsiteX31" fmla="*/ 850900 w 2635250"/>
                <a:gd name="connsiteY31" fmla="*/ 34925 h 1346200"/>
                <a:gd name="connsiteX32" fmla="*/ 838200 w 2635250"/>
                <a:gd name="connsiteY32" fmla="*/ 0 h 1346200"/>
                <a:gd name="connsiteX33" fmla="*/ 800100 w 2635250"/>
                <a:gd name="connsiteY33" fmla="*/ 44450 h 1346200"/>
                <a:gd name="connsiteX34" fmla="*/ 749300 w 2635250"/>
                <a:gd name="connsiteY34" fmla="*/ 146050 h 1346200"/>
                <a:gd name="connsiteX35" fmla="*/ 676275 w 2635250"/>
                <a:gd name="connsiteY35" fmla="*/ 250825 h 1346200"/>
                <a:gd name="connsiteX36" fmla="*/ 641350 w 2635250"/>
                <a:gd name="connsiteY36" fmla="*/ 298450 h 1346200"/>
                <a:gd name="connsiteX37" fmla="*/ 628650 w 2635250"/>
                <a:gd name="connsiteY37" fmla="*/ 361950 h 1346200"/>
                <a:gd name="connsiteX38" fmla="*/ 609600 w 2635250"/>
                <a:gd name="connsiteY38" fmla="*/ 447675 h 1346200"/>
                <a:gd name="connsiteX39" fmla="*/ 669925 w 2635250"/>
                <a:gd name="connsiteY39" fmla="*/ 501650 h 1346200"/>
                <a:gd name="connsiteX40" fmla="*/ 666750 w 2635250"/>
                <a:gd name="connsiteY40" fmla="*/ 574675 h 1346200"/>
                <a:gd name="connsiteX41" fmla="*/ 641350 w 2635250"/>
                <a:gd name="connsiteY41" fmla="*/ 631825 h 1346200"/>
                <a:gd name="connsiteX42" fmla="*/ 669925 w 2635250"/>
                <a:gd name="connsiteY42" fmla="*/ 714375 h 1346200"/>
                <a:gd name="connsiteX43" fmla="*/ 377825 w 2635250"/>
                <a:gd name="connsiteY43" fmla="*/ 1346200 h 1346200"/>
                <a:gd name="connsiteX44" fmla="*/ 0 w 2635250"/>
                <a:gd name="connsiteY44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568450 w 2635250"/>
                <a:gd name="connsiteY16" fmla="*/ 565150 h 1346200"/>
                <a:gd name="connsiteX17" fmla="*/ 1498600 w 2635250"/>
                <a:gd name="connsiteY17" fmla="*/ 644525 h 1346200"/>
                <a:gd name="connsiteX18" fmla="*/ 1479550 w 2635250"/>
                <a:gd name="connsiteY18" fmla="*/ 612775 h 1346200"/>
                <a:gd name="connsiteX19" fmla="*/ 1441450 w 2635250"/>
                <a:gd name="connsiteY19" fmla="*/ 549275 h 1346200"/>
                <a:gd name="connsiteX20" fmla="*/ 1406525 w 2635250"/>
                <a:gd name="connsiteY20" fmla="*/ 466725 h 1346200"/>
                <a:gd name="connsiteX21" fmla="*/ 1393825 w 2635250"/>
                <a:gd name="connsiteY21" fmla="*/ 409575 h 1346200"/>
                <a:gd name="connsiteX22" fmla="*/ 1355725 w 2635250"/>
                <a:gd name="connsiteY22" fmla="*/ 301625 h 1346200"/>
                <a:gd name="connsiteX23" fmla="*/ 1279525 w 2635250"/>
                <a:gd name="connsiteY23" fmla="*/ 273050 h 1346200"/>
                <a:gd name="connsiteX24" fmla="*/ 1187450 w 2635250"/>
                <a:gd name="connsiteY24" fmla="*/ 276225 h 1346200"/>
                <a:gd name="connsiteX25" fmla="*/ 1152525 w 2635250"/>
                <a:gd name="connsiteY25" fmla="*/ 200025 h 1346200"/>
                <a:gd name="connsiteX26" fmla="*/ 1165225 w 2635250"/>
                <a:gd name="connsiteY26" fmla="*/ 142875 h 1346200"/>
                <a:gd name="connsiteX27" fmla="*/ 1089025 w 2635250"/>
                <a:gd name="connsiteY27" fmla="*/ 85725 h 1346200"/>
                <a:gd name="connsiteX28" fmla="*/ 1044575 w 2635250"/>
                <a:gd name="connsiteY28" fmla="*/ 88900 h 1346200"/>
                <a:gd name="connsiteX29" fmla="*/ 911225 w 2635250"/>
                <a:gd name="connsiteY29" fmla="*/ 177800 h 1346200"/>
                <a:gd name="connsiteX30" fmla="*/ 860425 w 2635250"/>
                <a:gd name="connsiteY30" fmla="*/ 130175 h 1346200"/>
                <a:gd name="connsiteX31" fmla="*/ 857250 w 2635250"/>
                <a:gd name="connsiteY31" fmla="*/ 69850 h 1346200"/>
                <a:gd name="connsiteX32" fmla="*/ 850900 w 2635250"/>
                <a:gd name="connsiteY32" fmla="*/ 34925 h 1346200"/>
                <a:gd name="connsiteX33" fmla="*/ 838200 w 2635250"/>
                <a:gd name="connsiteY33" fmla="*/ 0 h 1346200"/>
                <a:gd name="connsiteX34" fmla="*/ 800100 w 2635250"/>
                <a:gd name="connsiteY34" fmla="*/ 44450 h 1346200"/>
                <a:gd name="connsiteX35" fmla="*/ 749300 w 2635250"/>
                <a:gd name="connsiteY35" fmla="*/ 146050 h 1346200"/>
                <a:gd name="connsiteX36" fmla="*/ 676275 w 2635250"/>
                <a:gd name="connsiteY36" fmla="*/ 250825 h 1346200"/>
                <a:gd name="connsiteX37" fmla="*/ 641350 w 2635250"/>
                <a:gd name="connsiteY37" fmla="*/ 298450 h 1346200"/>
                <a:gd name="connsiteX38" fmla="*/ 628650 w 2635250"/>
                <a:gd name="connsiteY38" fmla="*/ 361950 h 1346200"/>
                <a:gd name="connsiteX39" fmla="*/ 609600 w 2635250"/>
                <a:gd name="connsiteY39" fmla="*/ 447675 h 1346200"/>
                <a:gd name="connsiteX40" fmla="*/ 669925 w 2635250"/>
                <a:gd name="connsiteY40" fmla="*/ 501650 h 1346200"/>
                <a:gd name="connsiteX41" fmla="*/ 666750 w 2635250"/>
                <a:gd name="connsiteY41" fmla="*/ 574675 h 1346200"/>
                <a:gd name="connsiteX42" fmla="*/ 641350 w 2635250"/>
                <a:gd name="connsiteY42" fmla="*/ 631825 h 1346200"/>
                <a:gd name="connsiteX43" fmla="*/ 669925 w 2635250"/>
                <a:gd name="connsiteY43" fmla="*/ 714375 h 1346200"/>
                <a:gd name="connsiteX44" fmla="*/ 377825 w 2635250"/>
                <a:gd name="connsiteY44" fmla="*/ 1346200 h 1346200"/>
                <a:gd name="connsiteX45" fmla="*/ 0 w 2635250"/>
                <a:gd name="connsiteY45" fmla="*/ 1133475 h 1346200"/>
                <a:gd name="connsiteX0" fmla="*/ 2628900 w 2635250"/>
                <a:gd name="connsiteY0" fmla="*/ 15875 h 1346200"/>
                <a:gd name="connsiteX1" fmla="*/ 2635250 w 2635250"/>
                <a:gd name="connsiteY1" fmla="*/ 92075 h 1346200"/>
                <a:gd name="connsiteX2" fmla="*/ 2559050 w 2635250"/>
                <a:gd name="connsiteY2" fmla="*/ 158750 h 1346200"/>
                <a:gd name="connsiteX3" fmla="*/ 2489200 w 2635250"/>
                <a:gd name="connsiteY3" fmla="*/ 127000 h 1346200"/>
                <a:gd name="connsiteX4" fmla="*/ 2441575 w 2635250"/>
                <a:gd name="connsiteY4" fmla="*/ 165100 h 1346200"/>
                <a:gd name="connsiteX5" fmla="*/ 2311400 w 2635250"/>
                <a:gd name="connsiteY5" fmla="*/ 200025 h 1346200"/>
                <a:gd name="connsiteX6" fmla="*/ 2247900 w 2635250"/>
                <a:gd name="connsiteY6" fmla="*/ 155575 h 1346200"/>
                <a:gd name="connsiteX7" fmla="*/ 2200275 w 2635250"/>
                <a:gd name="connsiteY7" fmla="*/ 196850 h 1346200"/>
                <a:gd name="connsiteX8" fmla="*/ 2089150 w 2635250"/>
                <a:gd name="connsiteY8" fmla="*/ 257175 h 1346200"/>
                <a:gd name="connsiteX9" fmla="*/ 1993900 w 2635250"/>
                <a:gd name="connsiteY9" fmla="*/ 241300 h 1346200"/>
                <a:gd name="connsiteX10" fmla="*/ 1911350 w 2635250"/>
                <a:gd name="connsiteY10" fmla="*/ 288925 h 1346200"/>
                <a:gd name="connsiteX11" fmla="*/ 1857375 w 2635250"/>
                <a:gd name="connsiteY11" fmla="*/ 387350 h 1346200"/>
                <a:gd name="connsiteX12" fmla="*/ 1778000 w 2635250"/>
                <a:gd name="connsiteY12" fmla="*/ 314325 h 1346200"/>
                <a:gd name="connsiteX13" fmla="*/ 1685925 w 2635250"/>
                <a:gd name="connsiteY13" fmla="*/ 374650 h 1346200"/>
                <a:gd name="connsiteX14" fmla="*/ 1616075 w 2635250"/>
                <a:gd name="connsiteY14" fmla="*/ 425450 h 1346200"/>
                <a:gd name="connsiteX15" fmla="*/ 1552575 w 2635250"/>
                <a:gd name="connsiteY15" fmla="*/ 463550 h 1346200"/>
                <a:gd name="connsiteX16" fmla="*/ 1568450 w 2635250"/>
                <a:gd name="connsiteY16" fmla="*/ 565150 h 1346200"/>
                <a:gd name="connsiteX17" fmla="*/ 1498600 w 2635250"/>
                <a:gd name="connsiteY17" fmla="*/ 644525 h 1346200"/>
                <a:gd name="connsiteX18" fmla="*/ 1441450 w 2635250"/>
                <a:gd name="connsiteY18" fmla="*/ 619125 h 1346200"/>
                <a:gd name="connsiteX19" fmla="*/ 1441450 w 2635250"/>
                <a:gd name="connsiteY19" fmla="*/ 549275 h 1346200"/>
                <a:gd name="connsiteX20" fmla="*/ 1406525 w 2635250"/>
                <a:gd name="connsiteY20" fmla="*/ 466725 h 1346200"/>
                <a:gd name="connsiteX21" fmla="*/ 1393825 w 2635250"/>
                <a:gd name="connsiteY21" fmla="*/ 409575 h 1346200"/>
                <a:gd name="connsiteX22" fmla="*/ 1355725 w 2635250"/>
                <a:gd name="connsiteY22" fmla="*/ 301625 h 1346200"/>
                <a:gd name="connsiteX23" fmla="*/ 1279525 w 2635250"/>
                <a:gd name="connsiteY23" fmla="*/ 273050 h 1346200"/>
                <a:gd name="connsiteX24" fmla="*/ 1187450 w 2635250"/>
                <a:gd name="connsiteY24" fmla="*/ 276225 h 1346200"/>
                <a:gd name="connsiteX25" fmla="*/ 1152525 w 2635250"/>
                <a:gd name="connsiteY25" fmla="*/ 200025 h 1346200"/>
                <a:gd name="connsiteX26" fmla="*/ 1165225 w 2635250"/>
                <a:gd name="connsiteY26" fmla="*/ 142875 h 1346200"/>
                <a:gd name="connsiteX27" fmla="*/ 1089025 w 2635250"/>
                <a:gd name="connsiteY27" fmla="*/ 85725 h 1346200"/>
                <a:gd name="connsiteX28" fmla="*/ 1044575 w 2635250"/>
                <a:gd name="connsiteY28" fmla="*/ 88900 h 1346200"/>
                <a:gd name="connsiteX29" fmla="*/ 911225 w 2635250"/>
                <a:gd name="connsiteY29" fmla="*/ 177800 h 1346200"/>
                <a:gd name="connsiteX30" fmla="*/ 860425 w 2635250"/>
                <a:gd name="connsiteY30" fmla="*/ 130175 h 1346200"/>
                <a:gd name="connsiteX31" fmla="*/ 857250 w 2635250"/>
                <a:gd name="connsiteY31" fmla="*/ 69850 h 1346200"/>
                <a:gd name="connsiteX32" fmla="*/ 850900 w 2635250"/>
                <a:gd name="connsiteY32" fmla="*/ 34925 h 1346200"/>
                <a:gd name="connsiteX33" fmla="*/ 838200 w 2635250"/>
                <a:gd name="connsiteY33" fmla="*/ 0 h 1346200"/>
                <a:gd name="connsiteX34" fmla="*/ 800100 w 2635250"/>
                <a:gd name="connsiteY34" fmla="*/ 44450 h 1346200"/>
                <a:gd name="connsiteX35" fmla="*/ 749300 w 2635250"/>
                <a:gd name="connsiteY35" fmla="*/ 146050 h 1346200"/>
                <a:gd name="connsiteX36" fmla="*/ 676275 w 2635250"/>
                <a:gd name="connsiteY36" fmla="*/ 250825 h 1346200"/>
                <a:gd name="connsiteX37" fmla="*/ 641350 w 2635250"/>
                <a:gd name="connsiteY37" fmla="*/ 298450 h 1346200"/>
                <a:gd name="connsiteX38" fmla="*/ 628650 w 2635250"/>
                <a:gd name="connsiteY38" fmla="*/ 361950 h 1346200"/>
                <a:gd name="connsiteX39" fmla="*/ 609600 w 2635250"/>
                <a:gd name="connsiteY39" fmla="*/ 447675 h 1346200"/>
                <a:gd name="connsiteX40" fmla="*/ 669925 w 2635250"/>
                <a:gd name="connsiteY40" fmla="*/ 501650 h 1346200"/>
                <a:gd name="connsiteX41" fmla="*/ 666750 w 2635250"/>
                <a:gd name="connsiteY41" fmla="*/ 574675 h 1346200"/>
                <a:gd name="connsiteX42" fmla="*/ 641350 w 2635250"/>
                <a:gd name="connsiteY42" fmla="*/ 631825 h 1346200"/>
                <a:gd name="connsiteX43" fmla="*/ 669925 w 2635250"/>
                <a:gd name="connsiteY43" fmla="*/ 714375 h 1346200"/>
                <a:gd name="connsiteX44" fmla="*/ 377825 w 2635250"/>
                <a:gd name="connsiteY44" fmla="*/ 1346200 h 1346200"/>
                <a:gd name="connsiteX45" fmla="*/ 0 w 2635250"/>
                <a:gd name="connsiteY45" fmla="*/ 1133475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5250" h="1346200">
                  <a:moveTo>
                    <a:pt x="2628900" y="15875"/>
                  </a:moveTo>
                  <a:lnTo>
                    <a:pt x="2635250" y="92075"/>
                  </a:lnTo>
                  <a:lnTo>
                    <a:pt x="2559050" y="158750"/>
                  </a:lnTo>
                  <a:lnTo>
                    <a:pt x="2489200" y="127000"/>
                  </a:lnTo>
                  <a:lnTo>
                    <a:pt x="2441575" y="165100"/>
                  </a:lnTo>
                  <a:lnTo>
                    <a:pt x="2311400" y="200025"/>
                  </a:lnTo>
                  <a:lnTo>
                    <a:pt x="2247900" y="155575"/>
                  </a:lnTo>
                  <a:lnTo>
                    <a:pt x="2200275" y="196850"/>
                  </a:lnTo>
                  <a:lnTo>
                    <a:pt x="2089150" y="257175"/>
                  </a:lnTo>
                  <a:lnTo>
                    <a:pt x="1993900" y="241300"/>
                  </a:lnTo>
                  <a:lnTo>
                    <a:pt x="1911350" y="288925"/>
                  </a:lnTo>
                  <a:lnTo>
                    <a:pt x="1857375" y="387350"/>
                  </a:lnTo>
                  <a:lnTo>
                    <a:pt x="1778000" y="314325"/>
                  </a:lnTo>
                  <a:lnTo>
                    <a:pt x="1685925" y="374650"/>
                  </a:lnTo>
                  <a:lnTo>
                    <a:pt x="1616075" y="425450"/>
                  </a:lnTo>
                  <a:lnTo>
                    <a:pt x="1552575" y="463550"/>
                  </a:lnTo>
                  <a:lnTo>
                    <a:pt x="1568450" y="565150"/>
                  </a:lnTo>
                  <a:lnTo>
                    <a:pt x="1498600" y="644525"/>
                  </a:lnTo>
                  <a:lnTo>
                    <a:pt x="1441450" y="619125"/>
                  </a:lnTo>
                  <a:lnTo>
                    <a:pt x="1441450" y="549275"/>
                  </a:lnTo>
                  <a:lnTo>
                    <a:pt x="1406525" y="466725"/>
                  </a:lnTo>
                  <a:lnTo>
                    <a:pt x="1393825" y="409575"/>
                  </a:lnTo>
                  <a:lnTo>
                    <a:pt x="1355725" y="301625"/>
                  </a:lnTo>
                  <a:lnTo>
                    <a:pt x="1279525" y="273050"/>
                  </a:lnTo>
                  <a:lnTo>
                    <a:pt x="1187450" y="276225"/>
                  </a:lnTo>
                  <a:lnTo>
                    <a:pt x="1152525" y="200025"/>
                  </a:lnTo>
                  <a:lnTo>
                    <a:pt x="1165225" y="142875"/>
                  </a:lnTo>
                  <a:lnTo>
                    <a:pt x="1089025" y="85725"/>
                  </a:lnTo>
                  <a:lnTo>
                    <a:pt x="1044575" y="88900"/>
                  </a:lnTo>
                  <a:lnTo>
                    <a:pt x="911225" y="177800"/>
                  </a:lnTo>
                  <a:lnTo>
                    <a:pt x="860425" y="130175"/>
                  </a:lnTo>
                  <a:lnTo>
                    <a:pt x="857250" y="69850"/>
                  </a:lnTo>
                  <a:lnTo>
                    <a:pt x="850900" y="34925"/>
                  </a:lnTo>
                  <a:lnTo>
                    <a:pt x="838200" y="0"/>
                  </a:lnTo>
                  <a:lnTo>
                    <a:pt x="800100" y="44450"/>
                  </a:lnTo>
                  <a:lnTo>
                    <a:pt x="749300" y="146050"/>
                  </a:lnTo>
                  <a:lnTo>
                    <a:pt x="676275" y="250825"/>
                  </a:lnTo>
                  <a:lnTo>
                    <a:pt x="641350" y="298450"/>
                  </a:lnTo>
                  <a:lnTo>
                    <a:pt x="628650" y="361950"/>
                  </a:lnTo>
                  <a:lnTo>
                    <a:pt x="609600" y="447675"/>
                  </a:lnTo>
                  <a:lnTo>
                    <a:pt x="669925" y="501650"/>
                  </a:lnTo>
                  <a:lnTo>
                    <a:pt x="666750" y="574675"/>
                  </a:lnTo>
                  <a:lnTo>
                    <a:pt x="641350" y="631825"/>
                  </a:lnTo>
                  <a:lnTo>
                    <a:pt x="669925" y="714375"/>
                  </a:lnTo>
                  <a:lnTo>
                    <a:pt x="377825" y="1346200"/>
                  </a:lnTo>
                  <a:lnTo>
                    <a:pt x="0" y="113347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4CCFC1B8-4D72-44D2-9D42-D4EE30CB7643}"/>
                </a:ext>
              </a:extLst>
            </p:cNvPr>
            <p:cNvSpPr/>
            <p:nvPr/>
          </p:nvSpPr>
          <p:spPr>
            <a:xfrm>
              <a:off x="7194550" y="3514725"/>
              <a:ext cx="692150" cy="2054225"/>
            </a:xfrm>
            <a:custGeom>
              <a:avLst/>
              <a:gdLst>
                <a:gd name="connsiteX0" fmla="*/ 250825 w 692150"/>
                <a:gd name="connsiteY0" fmla="*/ 63500 h 2054225"/>
                <a:gd name="connsiteX1" fmla="*/ 250825 w 692150"/>
                <a:gd name="connsiteY1" fmla="*/ 63500 h 2054225"/>
                <a:gd name="connsiteX2" fmla="*/ 377825 w 692150"/>
                <a:gd name="connsiteY2" fmla="*/ 0 h 2054225"/>
                <a:gd name="connsiteX3" fmla="*/ 403225 w 692150"/>
                <a:gd name="connsiteY3" fmla="*/ 3175 h 2054225"/>
                <a:gd name="connsiteX4" fmla="*/ 495300 w 692150"/>
                <a:gd name="connsiteY4" fmla="*/ 31750 h 2054225"/>
                <a:gd name="connsiteX5" fmla="*/ 473075 w 692150"/>
                <a:gd name="connsiteY5" fmla="*/ 142875 h 2054225"/>
                <a:gd name="connsiteX6" fmla="*/ 438150 w 692150"/>
                <a:gd name="connsiteY6" fmla="*/ 247650 h 2054225"/>
                <a:gd name="connsiteX7" fmla="*/ 390525 w 692150"/>
                <a:gd name="connsiteY7" fmla="*/ 314325 h 2054225"/>
                <a:gd name="connsiteX8" fmla="*/ 336550 w 692150"/>
                <a:gd name="connsiteY8" fmla="*/ 358775 h 2054225"/>
                <a:gd name="connsiteX9" fmla="*/ 371475 w 692150"/>
                <a:gd name="connsiteY9" fmla="*/ 381000 h 2054225"/>
                <a:gd name="connsiteX10" fmla="*/ 358775 w 692150"/>
                <a:gd name="connsiteY10" fmla="*/ 447675 h 2054225"/>
                <a:gd name="connsiteX11" fmla="*/ 377825 w 692150"/>
                <a:gd name="connsiteY11" fmla="*/ 530225 h 2054225"/>
                <a:gd name="connsiteX12" fmla="*/ 441325 w 692150"/>
                <a:gd name="connsiteY12" fmla="*/ 609600 h 2054225"/>
                <a:gd name="connsiteX13" fmla="*/ 473075 w 692150"/>
                <a:gd name="connsiteY13" fmla="*/ 533400 h 2054225"/>
                <a:gd name="connsiteX14" fmla="*/ 533400 w 692150"/>
                <a:gd name="connsiteY14" fmla="*/ 673100 h 2054225"/>
                <a:gd name="connsiteX15" fmla="*/ 663575 w 692150"/>
                <a:gd name="connsiteY15" fmla="*/ 723900 h 2054225"/>
                <a:gd name="connsiteX16" fmla="*/ 692150 w 692150"/>
                <a:gd name="connsiteY16" fmla="*/ 723900 h 2054225"/>
                <a:gd name="connsiteX17" fmla="*/ 657225 w 692150"/>
                <a:gd name="connsiteY17" fmla="*/ 803275 h 2054225"/>
                <a:gd name="connsiteX18" fmla="*/ 574675 w 692150"/>
                <a:gd name="connsiteY18" fmla="*/ 831850 h 2054225"/>
                <a:gd name="connsiteX19" fmla="*/ 555625 w 692150"/>
                <a:gd name="connsiteY19" fmla="*/ 809625 h 2054225"/>
                <a:gd name="connsiteX20" fmla="*/ 450850 w 692150"/>
                <a:gd name="connsiteY20" fmla="*/ 790575 h 2054225"/>
                <a:gd name="connsiteX21" fmla="*/ 508000 w 692150"/>
                <a:gd name="connsiteY21" fmla="*/ 866775 h 2054225"/>
                <a:gd name="connsiteX22" fmla="*/ 593725 w 692150"/>
                <a:gd name="connsiteY22" fmla="*/ 1019175 h 2054225"/>
                <a:gd name="connsiteX23" fmla="*/ 641350 w 692150"/>
                <a:gd name="connsiteY23" fmla="*/ 1079500 h 2054225"/>
                <a:gd name="connsiteX24" fmla="*/ 635000 w 692150"/>
                <a:gd name="connsiteY24" fmla="*/ 1149350 h 2054225"/>
                <a:gd name="connsiteX25" fmla="*/ 555625 w 692150"/>
                <a:gd name="connsiteY25" fmla="*/ 1171575 h 2054225"/>
                <a:gd name="connsiteX26" fmla="*/ 539750 w 692150"/>
                <a:gd name="connsiteY26" fmla="*/ 1120775 h 2054225"/>
                <a:gd name="connsiteX27" fmla="*/ 482600 w 692150"/>
                <a:gd name="connsiteY27" fmla="*/ 1143000 h 2054225"/>
                <a:gd name="connsiteX28" fmla="*/ 492125 w 692150"/>
                <a:gd name="connsiteY28" fmla="*/ 1177925 h 2054225"/>
                <a:gd name="connsiteX29" fmla="*/ 384175 w 692150"/>
                <a:gd name="connsiteY29" fmla="*/ 1184275 h 2054225"/>
                <a:gd name="connsiteX30" fmla="*/ 361950 w 692150"/>
                <a:gd name="connsiteY30" fmla="*/ 1212850 h 2054225"/>
                <a:gd name="connsiteX31" fmla="*/ 333375 w 692150"/>
                <a:gd name="connsiteY31" fmla="*/ 1187450 h 2054225"/>
                <a:gd name="connsiteX32" fmla="*/ 323850 w 692150"/>
                <a:gd name="connsiteY32" fmla="*/ 1181100 h 2054225"/>
                <a:gd name="connsiteX33" fmla="*/ 314325 w 692150"/>
                <a:gd name="connsiteY33" fmla="*/ 1177925 h 2054225"/>
                <a:gd name="connsiteX34" fmla="*/ 266700 w 692150"/>
                <a:gd name="connsiteY34" fmla="*/ 1212850 h 2054225"/>
                <a:gd name="connsiteX35" fmla="*/ 342900 w 692150"/>
                <a:gd name="connsiteY35" fmla="*/ 1282700 h 2054225"/>
                <a:gd name="connsiteX36" fmla="*/ 358775 w 692150"/>
                <a:gd name="connsiteY36" fmla="*/ 1339850 h 2054225"/>
                <a:gd name="connsiteX37" fmla="*/ 381000 w 692150"/>
                <a:gd name="connsiteY37" fmla="*/ 1409700 h 2054225"/>
                <a:gd name="connsiteX38" fmla="*/ 339725 w 692150"/>
                <a:gd name="connsiteY38" fmla="*/ 1428750 h 2054225"/>
                <a:gd name="connsiteX39" fmla="*/ 260350 w 692150"/>
                <a:gd name="connsiteY39" fmla="*/ 1343025 h 2054225"/>
                <a:gd name="connsiteX40" fmla="*/ 244475 w 692150"/>
                <a:gd name="connsiteY40" fmla="*/ 1406525 h 2054225"/>
                <a:gd name="connsiteX41" fmla="*/ 161925 w 692150"/>
                <a:gd name="connsiteY41" fmla="*/ 1419225 h 2054225"/>
                <a:gd name="connsiteX42" fmla="*/ 158750 w 692150"/>
                <a:gd name="connsiteY42" fmla="*/ 1466850 h 2054225"/>
                <a:gd name="connsiteX43" fmla="*/ 142875 w 692150"/>
                <a:gd name="connsiteY43" fmla="*/ 1530350 h 2054225"/>
                <a:gd name="connsiteX44" fmla="*/ 149225 w 692150"/>
                <a:gd name="connsiteY44" fmla="*/ 1644650 h 2054225"/>
                <a:gd name="connsiteX45" fmla="*/ 50800 w 692150"/>
                <a:gd name="connsiteY45" fmla="*/ 1666875 h 2054225"/>
                <a:gd name="connsiteX46" fmla="*/ 28575 w 692150"/>
                <a:gd name="connsiteY46" fmla="*/ 1739900 h 2054225"/>
                <a:gd name="connsiteX47" fmla="*/ 28575 w 692150"/>
                <a:gd name="connsiteY47" fmla="*/ 1739900 h 2054225"/>
                <a:gd name="connsiteX48" fmla="*/ 9525 w 692150"/>
                <a:gd name="connsiteY48" fmla="*/ 1851025 h 2054225"/>
                <a:gd name="connsiteX49" fmla="*/ 41275 w 692150"/>
                <a:gd name="connsiteY49" fmla="*/ 1895475 h 2054225"/>
                <a:gd name="connsiteX50" fmla="*/ 95250 w 692150"/>
                <a:gd name="connsiteY50" fmla="*/ 1917700 h 2054225"/>
                <a:gd name="connsiteX51" fmla="*/ 101600 w 692150"/>
                <a:gd name="connsiteY51" fmla="*/ 2025650 h 2054225"/>
                <a:gd name="connsiteX52" fmla="*/ 0 w 692150"/>
                <a:gd name="connsiteY52" fmla="*/ 2054225 h 205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92150" h="2054225">
                  <a:moveTo>
                    <a:pt x="250825" y="63500"/>
                  </a:moveTo>
                  <a:lnTo>
                    <a:pt x="250825" y="63500"/>
                  </a:lnTo>
                  <a:lnTo>
                    <a:pt x="377825" y="0"/>
                  </a:lnTo>
                  <a:lnTo>
                    <a:pt x="403225" y="3175"/>
                  </a:lnTo>
                  <a:lnTo>
                    <a:pt x="495300" y="31750"/>
                  </a:lnTo>
                  <a:lnTo>
                    <a:pt x="473075" y="142875"/>
                  </a:lnTo>
                  <a:lnTo>
                    <a:pt x="438150" y="247650"/>
                  </a:lnTo>
                  <a:lnTo>
                    <a:pt x="390525" y="314325"/>
                  </a:lnTo>
                  <a:lnTo>
                    <a:pt x="336550" y="358775"/>
                  </a:lnTo>
                  <a:lnTo>
                    <a:pt x="371475" y="381000"/>
                  </a:lnTo>
                  <a:lnTo>
                    <a:pt x="358775" y="447675"/>
                  </a:lnTo>
                  <a:lnTo>
                    <a:pt x="377825" y="530225"/>
                  </a:lnTo>
                  <a:lnTo>
                    <a:pt x="441325" y="609600"/>
                  </a:lnTo>
                  <a:lnTo>
                    <a:pt x="473075" y="533400"/>
                  </a:lnTo>
                  <a:lnTo>
                    <a:pt x="533400" y="673100"/>
                  </a:lnTo>
                  <a:lnTo>
                    <a:pt x="663575" y="723900"/>
                  </a:lnTo>
                  <a:lnTo>
                    <a:pt x="692150" y="723900"/>
                  </a:lnTo>
                  <a:lnTo>
                    <a:pt x="657225" y="803275"/>
                  </a:lnTo>
                  <a:lnTo>
                    <a:pt x="574675" y="831850"/>
                  </a:lnTo>
                  <a:lnTo>
                    <a:pt x="555625" y="809625"/>
                  </a:lnTo>
                  <a:lnTo>
                    <a:pt x="450850" y="790575"/>
                  </a:lnTo>
                  <a:lnTo>
                    <a:pt x="508000" y="866775"/>
                  </a:lnTo>
                  <a:lnTo>
                    <a:pt x="593725" y="1019175"/>
                  </a:lnTo>
                  <a:lnTo>
                    <a:pt x="641350" y="1079500"/>
                  </a:lnTo>
                  <a:lnTo>
                    <a:pt x="635000" y="1149350"/>
                  </a:lnTo>
                  <a:lnTo>
                    <a:pt x="555625" y="1171575"/>
                  </a:lnTo>
                  <a:lnTo>
                    <a:pt x="539750" y="1120775"/>
                  </a:lnTo>
                  <a:lnTo>
                    <a:pt x="482600" y="1143000"/>
                  </a:lnTo>
                  <a:lnTo>
                    <a:pt x="492125" y="1177925"/>
                  </a:lnTo>
                  <a:lnTo>
                    <a:pt x="384175" y="1184275"/>
                  </a:lnTo>
                  <a:lnTo>
                    <a:pt x="361950" y="1212850"/>
                  </a:lnTo>
                  <a:cubicBezTo>
                    <a:pt x="352425" y="1204383"/>
                    <a:pt x="343165" y="1195609"/>
                    <a:pt x="333375" y="1187450"/>
                  </a:cubicBezTo>
                  <a:cubicBezTo>
                    <a:pt x="330444" y="1185007"/>
                    <a:pt x="323850" y="1181100"/>
                    <a:pt x="323850" y="1181100"/>
                  </a:cubicBezTo>
                  <a:lnTo>
                    <a:pt x="314325" y="1177925"/>
                  </a:lnTo>
                  <a:lnTo>
                    <a:pt x="266700" y="1212850"/>
                  </a:lnTo>
                  <a:lnTo>
                    <a:pt x="342900" y="1282700"/>
                  </a:lnTo>
                  <a:lnTo>
                    <a:pt x="358775" y="1339850"/>
                  </a:lnTo>
                  <a:lnTo>
                    <a:pt x="381000" y="1409700"/>
                  </a:lnTo>
                  <a:lnTo>
                    <a:pt x="339725" y="1428750"/>
                  </a:lnTo>
                  <a:lnTo>
                    <a:pt x="260350" y="1343025"/>
                  </a:lnTo>
                  <a:lnTo>
                    <a:pt x="244475" y="1406525"/>
                  </a:lnTo>
                  <a:lnTo>
                    <a:pt x="161925" y="1419225"/>
                  </a:lnTo>
                  <a:lnTo>
                    <a:pt x="158750" y="1466850"/>
                  </a:lnTo>
                  <a:lnTo>
                    <a:pt x="142875" y="1530350"/>
                  </a:lnTo>
                  <a:lnTo>
                    <a:pt x="149225" y="1644650"/>
                  </a:lnTo>
                  <a:lnTo>
                    <a:pt x="50800" y="1666875"/>
                  </a:lnTo>
                  <a:lnTo>
                    <a:pt x="28575" y="1739900"/>
                  </a:lnTo>
                  <a:lnTo>
                    <a:pt x="28575" y="1739900"/>
                  </a:lnTo>
                  <a:lnTo>
                    <a:pt x="9525" y="1851025"/>
                  </a:lnTo>
                  <a:lnTo>
                    <a:pt x="41275" y="1895475"/>
                  </a:lnTo>
                  <a:lnTo>
                    <a:pt x="95250" y="1917700"/>
                  </a:lnTo>
                  <a:lnTo>
                    <a:pt x="101600" y="2025650"/>
                  </a:lnTo>
                  <a:lnTo>
                    <a:pt x="0" y="205422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27556A5E-CB5D-4D7A-8D83-041E16F95A28}"/>
                </a:ext>
              </a:extLst>
            </p:cNvPr>
            <p:cNvSpPr/>
            <p:nvPr/>
          </p:nvSpPr>
          <p:spPr>
            <a:xfrm>
              <a:off x="7648575" y="4711700"/>
              <a:ext cx="815975" cy="777875"/>
            </a:xfrm>
            <a:custGeom>
              <a:avLst/>
              <a:gdLst>
                <a:gd name="connsiteX0" fmla="*/ 0 w 815975"/>
                <a:gd name="connsiteY0" fmla="*/ 0 h 777875"/>
                <a:gd name="connsiteX1" fmla="*/ 22225 w 815975"/>
                <a:gd name="connsiteY1" fmla="*/ 60325 h 777875"/>
                <a:gd name="connsiteX2" fmla="*/ 155575 w 815975"/>
                <a:gd name="connsiteY2" fmla="*/ 104775 h 777875"/>
                <a:gd name="connsiteX3" fmla="*/ 222250 w 815975"/>
                <a:gd name="connsiteY3" fmla="*/ 177800 h 777875"/>
                <a:gd name="connsiteX4" fmla="*/ 285750 w 815975"/>
                <a:gd name="connsiteY4" fmla="*/ 250825 h 777875"/>
                <a:gd name="connsiteX5" fmla="*/ 390525 w 815975"/>
                <a:gd name="connsiteY5" fmla="*/ 317500 h 777875"/>
                <a:gd name="connsiteX6" fmla="*/ 473075 w 815975"/>
                <a:gd name="connsiteY6" fmla="*/ 384175 h 777875"/>
                <a:gd name="connsiteX7" fmla="*/ 530225 w 815975"/>
                <a:gd name="connsiteY7" fmla="*/ 365125 h 777875"/>
                <a:gd name="connsiteX8" fmla="*/ 568325 w 815975"/>
                <a:gd name="connsiteY8" fmla="*/ 419100 h 777875"/>
                <a:gd name="connsiteX9" fmla="*/ 650875 w 815975"/>
                <a:gd name="connsiteY9" fmla="*/ 473075 h 777875"/>
                <a:gd name="connsiteX10" fmla="*/ 701675 w 815975"/>
                <a:gd name="connsiteY10" fmla="*/ 482600 h 777875"/>
                <a:gd name="connsiteX11" fmla="*/ 752475 w 815975"/>
                <a:gd name="connsiteY11" fmla="*/ 508000 h 777875"/>
                <a:gd name="connsiteX12" fmla="*/ 815975 w 815975"/>
                <a:gd name="connsiteY12" fmla="*/ 523875 h 777875"/>
                <a:gd name="connsiteX13" fmla="*/ 793750 w 815975"/>
                <a:gd name="connsiteY13" fmla="*/ 577850 h 777875"/>
                <a:gd name="connsiteX14" fmla="*/ 749300 w 815975"/>
                <a:gd name="connsiteY14" fmla="*/ 628650 h 777875"/>
                <a:gd name="connsiteX15" fmla="*/ 704850 w 815975"/>
                <a:gd name="connsiteY15" fmla="*/ 641350 h 777875"/>
                <a:gd name="connsiteX16" fmla="*/ 628650 w 815975"/>
                <a:gd name="connsiteY16" fmla="*/ 628650 h 777875"/>
                <a:gd name="connsiteX17" fmla="*/ 606425 w 815975"/>
                <a:gd name="connsiteY17" fmla="*/ 638175 h 777875"/>
                <a:gd name="connsiteX18" fmla="*/ 631825 w 815975"/>
                <a:gd name="connsiteY18" fmla="*/ 692150 h 777875"/>
                <a:gd name="connsiteX19" fmla="*/ 625475 w 815975"/>
                <a:gd name="connsiteY19" fmla="*/ 746125 h 777875"/>
                <a:gd name="connsiteX20" fmla="*/ 622300 w 815975"/>
                <a:gd name="connsiteY20" fmla="*/ 777875 h 77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5975" h="777875">
                  <a:moveTo>
                    <a:pt x="0" y="0"/>
                  </a:moveTo>
                  <a:lnTo>
                    <a:pt x="22225" y="60325"/>
                  </a:lnTo>
                  <a:lnTo>
                    <a:pt x="155575" y="104775"/>
                  </a:lnTo>
                  <a:lnTo>
                    <a:pt x="222250" y="177800"/>
                  </a:lnTo>
                  <a:lnTo>
                    <a:pt x="285750" y="250825"/>
                  </a:lnTo>
                  <a:lnTo>
                    <a:pt x="390525" y="317500"/>
                  </a:lnTo>
                  <a:lnTo>
                    <a:pt x="473075" y="384175"/>
                  </a:lnTo>
                  <a:lnTo>
                    <a:pt x="530225" y="365125"/>
                  </a:lnTo>
                  <a:lnTo>
                    <a:pt x="568325" y="419100"/>
                  </a:lnTo>
                  <a:lnTo>
                    <a:pt x="650875" y="473075"/>
                  </a:lnTo>
                  <a:lnTo>
                    <a:pt x="701675" y="482600"/>
                  </a:lnTo>
                  <a:lnTo>
                    <a:pt x="752475" y="508000"/>
                  </a:lnTo>
                  <a:lnTo>
                    <a:pt x="815975" y="523875"/>
                  </a:lnTo>
                  <a:lnTo>
                    <a:pt x="793750" y="577850"/>
                  </a:lnTo>
                  <a:lnTo>
                    <a:pt x="749300" y="628650"/>
                  </a:lnTo>
                  <a:lnTo>
                    <a:pt x="704850" y="641350"/>
                  </a:lnTo>
                  <a:lnTo>
                    <a:pt x="628650" y="628650"/>
                  </a:lnTo>
                  <a:lnTo>
                    <a:pt x="606425" y="638175"/>
                  </a:lnTo>
                  <a:lnTo>
                    <a:pt x="631825" y="692150"/>
                  </a:lnTo>
                  <a:lnTo>
                    <a:pt x="625475" y="746125"/>
                  </a:lnTo>
                  <a:lnTo>
                    <a:pt x="622300" y="77787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xmlns="" id="{EBF6FE8F-DDB7-4C9C-B3CE-6136F456CB58}"/>
              </a:ext>
            </a:extLst>
          </p:cNvPr>
          <p:cNvSpPr/>
          <p:nvPr/>
        </p:nvSpPr>
        <p:spPr>
          <a:xfrm>
            <a:off x="1839329" y="196793"/>
            <a:ext cx="3336045" cy="3018621"/>
          </a:xfrm>
          <a:custGeom>
            <a:avLst/>
            <a:gdLst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57" fmla="*/ 124399 w 3327094"/>
              <a:gd name="connsiteY57" fmla="*/ 1725746 h 3018621"/>
              <a:gd name="connsiteX0" fmla="*/ 8951 w 3336045"/>
              <a:gd name="connsiteY0" fmla="*/ 1685580 h 3018621"/>
              <a:gd name="connsiteX1" fmla="*/ 8951 w 3336045"/>
              <a:gd name="connsiteY1" fmla="*/ 1685580 h 3018621"/>
              <a:gd name="connsiteX2" fmla="*/ 53019 w 3336045"/>
              <a:gd name="connsiteY2" fmla="*/ 1255923 h 3018621"/>
              <a:gd name="connsiteX3" fmla="*/ 130137 w 3336045"/>
              <a:gd name="connsiteY3" fmla="*/ 1068636 h 3018621"/>
              <a:gd name="connsiteX4" fmla="*/ 570811 w 3336045"/>
              <a:gd name="connsiteY4" fmla="*/ 991518 h 3018621"/>
              <a:gd name="connsiteX5" fmla="*/ 603862 w 3336045"/>
              <a:gd name="connsiteY5" fmla="*/ 969484 h 3018621"/>
              <a:gd name="connsiteX6" fmla="*/ 416575 w 3336045"/>
              <a:gd name="connsiteY6" fmla="*/ 716096 h 3018621"/>
              <a:gd name="connsiteX7" fmla="*/ 526744 w 3336045"/>
              <a:gd name="connsiteY7" fmla="*/ 605927 h 3018621"/>
              <a:gd name="connsiteX8" fmla="*/ 515727 w 3336045"/>
              <a:gd name="connsiteY8" fmla="*/ 517792 h 3018621"/>
              <a:gd name="connsiteX9" fmla="*/ 647930 w 3336045"/>
              <a:gd name="connsiteY9" fmla="*/ 517792 h 3018621"/>
              <a:gd name="connsiteX10" fmla="*/ 758098 w 3336045"/>
              <a:gd name="connsiteY10" fmla="*/ 495759 h 3018621"/>
              <a:gd name="connsiteX11" fmla="*/ 1143689 w 3336045"/>
              <a:gd name="connsiteY11" fmla="*/ 77118 h 3018621"/>
              <a:gd name="connsiteX12" fmla="*/ 1242840 w 3336045"/>
              <a:gd name="connsiteY12" fmla="*/ 143219 h 3018621"/>
              <a:gd name="connsiteX13" fmla="*/ 1650464 w 3336045"/>
              <a:gd name="connsiteY13" fmla="*/ 143219 h 3018621"/>
              <a:gd name="connsiteX14" fmla="*/ 1804701 w 3336045"/>
              <a:gd name="connsiteY14" fmla="*/ 0 h 3018621"/>
              <a:gd name="connsiteX15" fmla="*/ 2311477 w 3336045"/>
              <a:gd name="connsiteY15" fmla="*/ 0 h 3018621"/>
              <a:gd name="connsiteX16" fmla="*/ 2399611 w 3336045"/>
              <a:gd name="connsiteY16" fmla="*/ 99151 h 3018621"/>
              <a:gd name="connsiteX17" fmla="*/ 2697067 w 3336045"/>
              <a:gd name="connsiteY17" fmla="*/ 77118 h 3018621"/>
              <a:gd name="connsiteX18" fmla="*/ 2840286 w 3336045"/>
              <a:gd name="connsiteY18" fmla="*/ 121185 h 3018621"/>
              <a:gd name="connsiteX19" fmla="*/ 2928421 w 3336045"/>
              <a:gd name="connsiteY19" fmla="*/ 198303 h 3018621"/>
              <a:gd name="connsiteX20" fmla="*/ 2873337 w 3336045"/>
              <a:gd name="connsiteY20" fmla="*/ 363556 h 3018621"/>
              <a:gd name="connsiteX21" fmla="*/ 2895370 w 3336045"/>
              <a:gd name="connsiteY21" fmla="*/ 451691 h 3018621"/>
              <a:gd name="connsiteX22" fmla="*/ 3005539 w 3336045"/>
              <a:gd name="connsiteY22" fmla="*/ 616944 h 3018621"/>
              <a:gd name="connsiteX23" fmla="*/ 3060623 w 3336045"/>
              <a:gd name="connsiteY23" fmla="*/ 683045 h 3018621"/>
              <a:gd name="connsiteX24" fmla="*/ 3049607 w 3336045"/>
              <a:gd name="connsiteY24" fmla="*/ 716096 h 3018621"/>
              <a:gd name="connsiteX25" fmla="*/ 3071640 w 3336045"/>
              <a:gd name="connsiteY25" fmla="*/ 716096 h 3018621"/>
              <a:gd name="connsiteX26" fmla="*/ 3336045 w 3336045"/>
              <a:gd name="connsiteY26" fmla="*/ 848298 h 3018621"/>
              <a:gd name="connsiteX27" fmla="*/ 3258927 w 3336045"/>
              <a:gd name="connsiteY27" fmla="*/ 1024568 h 3018621"/>
              <a:gd name="connsiteX28" fmla="*/ 2884354 w 3336045"/>
              <a:gd name="connsiteY28" fmla="*/ 1090669 h 3018621"/>
              <a:gd name="connsiteX29" fmla="*/ 2542831 w 3336045"/>
              <a:gd name="connsiteY29" fmla="*/ 1619479 h 3018621"/>
              <a:gd name="connsiteX30" fmla="*/ 2686050 w 3336045"/>
              <a:gd name="connsiteY30" fmla="*/ 1839816 h 3018621"/>
              <a:gd name="connsiteX31" fmla="*/ 2719101 w 3336045"/>
              <a:gd name="connsiteY31" fmla="*/ 1972019 h 3018621"/>
              <a:gd name="connsiteX32" fmla="*/ 2641983 w 3336045"/>
              <a:gd name="connsiteY32" fmla="*/ 1983036 h 3018621"/>
              <a:gd name="connsiteX33" fmla="*/ 2553848 w 3336045"/>
              <a:gd name="connsiteY33" fmla="*/ 2038120 h 3018621"/>
              <a:gd name="connsiteX34" fmla="*/ 2630966 w 3336045"/>
              <a:gd name="connsiteY34" fmla="*/ 2126255 h 3018621"/>
              <a:gd name="connsiteX35" fmla="*/ 2487746 w 3336045"/>
              <a:gd name="connsiteY35" fmla="*/ 2115238 h 3018621"/>
              <a:gd name="connsiteX36" fmla="*/ 2487746 w 3336045"/>
              <a:gd name="connsiteY36" fmla="*/ 2203373 h 3018621"/>
              <a:gd name="connsiteX37" fmla="*/ 2322493 w 3336045"/>
              <a:gd name="connsiteY37" fmla="*/ 2258457 h 3018621"/>
              <a:gd name="connsiteX38" fmla="*/ 2289443 w 3336045"/>
              <a:gd name="connsiteY38" fmla="*/ 2291508 h 3018621"/>
              <a:gd name="connsiteX39" fmla="*/ 2311477 w 3336045"/>
              <a:gd name="connsiteY39" fmla="*/ 2456761 h 3018621"/>
              <a:gd name="connsiteX40" fmla="*/ 2256392 w 3336045"/>
              <a:gd name="connsiteY40" fmla="*/ 2599980 h 3018621"/>
              <a:gd name="connsiteX41" fmla="*/ 2102156 w 3336045"/>
              <a:gd name="connsiteY41" fmla="*/ 2655065 h 3018621"/>
              <a:gd name="connsiteX42" fmla="*/ 2080122 w 3336045"/>
              <a:gd name="connsiteY42" fmla="*/ 2754216 h 3018621"/>
              <a:gd name="connsiteX43" fmla="*/ 2080122 w 3336045"/>
              <a:gd name="connsiteY43" fmla="*/ 2754216 h 3018621"/>
              <a:gd name="connsiteX44" fmla="*/ 2047072 w 3336045"/>
              <a:gd name="connsiteY44" fmla="*/ 2842351 h 3018621"/>
              <a:gd name="connsiteX45" fmla="*/ 1837751 w 3336045"/>
              <a:gd name="connsiteY45" fmla="*/ 2919469 h 3018621"/>
              <a:gd name="connsiteX46" fmla="*/ 1804701 w 3336045"/>
              <a:gd name="connsiteY46" fmla="*/ 2930486 h 3018621"/>
              <a:gd name="connsiteX47" fmla="*/ 1694532 w 3336045"/>
              <a:gd name="connsiteY47" fmla="*/ 2886419 h 3018621"/>
              <a:gd name="connsiteX48" fmla="*/ 1529279 w 3336045"/>
              <a:gd name="connsiteY48" fmla="*/ 2908453 h 3018621"/>
              <a:gd name="connsiteX49" fmla="*/ 1353009 w 3336045"/>
              <a:gd name="connsiteY49" fmla="*/ 2908453 h 3018621"/>
              <a:gd name="connsiteX50" fmla="*/ 1209790 w 3336045"/>
              <a:gd name="connsiteY50" fmla="*/ 2930486 h 3018621"/>
              <a:gd name="connsiteX51" fmla="*/ 1154705 w 3336045"/>
              <a:gd name="connsiteY51" fmla="*/ 2974554 h 3018621"/>
              <a:gd name="connsiteX52" fmla="*/ 1033520 w 3336045"/>
              <a:gd name="connsiteY52" fmla="*/ 2974554 h 3018621"/>
              <a:gd name="connsiteX53" fmla="*/ 934368 w 3336045"/>
              <a:gd name="connsiteY53" fmla="*/ 3018621 h 3018621"/>
              <a:gd name="connsiteX54" fmla="*/ 1033520 w 3336045"/>
              <a:gd name="connsiteY54" fmla="*/ 2390660 h 3018621"/>
              <a:gd name="connsiteX55" fmla="*/ 813183 w 3336045"/>
              <a:gd name="connsiteY55" fmla="*/ 2038120 h 3018621"/>
              <a:gd name="connsiteX56" fmla="*/ 141154 w 3336045"/>
              <a:gd name="connsiteY56" fmla="*/ 1718631 h 3018621"/>
              <a:gd name="connsiteX57" fmla="*/ 0 w 3336045"/>
              <a:gd name="connsiteY57" fmla="*/ 1687646 h 30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36045" h="3018621">
                <a:moveTo>
                  <a:pt x="8951" y="1685580"/>
                </a:moveTo>
                <a:lnTo>
                  <a:pt x="8951" y="1685580"/>
                </a:lnTo>
                <a:lnTo>
                  <a:pt x="53019" y="1255923"/>
                </a:lnTo>
                <a:lnTo>
                  <a:pt x="130137" y="1068636"/>
                </a:lnTo>
                <a:lnTo>
                  <a:pt x="570811" y="991518"/>
                </a:lnTo>
                <a:lnTo>
                  <a:pt x="603862" y="969484"/>
                </a:lnTo>
                <a:lnTo>
                  <a:pt x="416575" y="716096"/>
                </a:lnTo>
                <a:lnTo>
                  <a:pt x="526744" y="605927"/>
                </a:lnTo>
                <a:lnTo>
                  <a:pt x="515727" y="517792"/>
                </a:lnTo>
                <a:lnTo>
                  <a:pt x="647930" y="517792"/>
                </a:lnTo>
                <a:lnTo>
                  <a:pt x="758098" y="495759"/>
                </a:lnTo>
                <a:lnTo>
                  <a:pt x="1143689" y="77118"/>
                </a:lnTo>
                <a:lnTo>
                  <a:pt x="1242840" y="143219"/>
                </a:lnTo>
                <a:lnTo>
                  <a:pt x="1650464" y="143219"/>
                </a:lnTo>
                <a:lnTo>
                  <a:pt x="1804701" y="0"/>
                </a:lnTo>
                <a:lnTo>
                  <a:pt x="2311477" y="0"/>
                </a:lnTo>
                <a:lnTo>
                  <a:pt x="2399611" y="99151"/>
                </a:lnTo>
                <a:lnTo>
                  <a:pt x="2697067" y="77118"/>
                </a:lnTo>
                <a:lnTo>
                  <a:pt x="2840286" y="121185"/>
                </a:lnTo>
                <a:lnTo>
                  <a:pt x="2928421" y="198303"/>
                </a:lnTo>
                <a:lnTo>
                  <a:pt x="2873337" y="363556"/>
                </a:lnTo>
                <a:lnTo>
                  <a:pt x="2895370" y="451691"/>
                </a:lnTo>
                <a:lnTo>
                  <a:pt x="3005539" y="616944"/>
                </a:lnTo>
                <a:lnTo>
                  <a:pt x="3060623" y="683045"/>
                </a:lnTo>
                <a:lnTo>
                  <a:pt x="3049607" y="716096"/>
                </a:lnTo>
                <a:lnTo>
                  <a:pt x="3071640" y="716096"/>
                </a:lnTo>
                <a:lnTo>
                  <a:pt x="3336045" y="848298"/>
                </a:lnTo>
                <a:lnTo>
                  <a:pt x="3258927" y="1024568"/>
                </a:lnTo>
                <a:lnTo>
                  <a:pt x="2884354" y="1090669"/>
                </a:lnTo>
                <a:lnTo>
                  <a:pt x="2542831" y="1619479"/>
                </a:lnTo>
                <a:lnTo>
                  <a:pt x="2686050" y="1839816"/>
                </a:lnTo>
                <a:lnTo>
                  <a:pt x="2719101" y="1972019"/>
                </a:lnTo>
                <a:lnTo>
                  <a:pt x="2641983" y="1983036"/>
                </a:lnTo>
                <a:lnTo>
                  <a:pt x="2553848" y="2038120"/>
                </a:lnTo>
                <a:lnTo>
                  <a:pt x="2630966" y="2126255"/>
                </a:lnTo>
                <a:lnTo>
                  <a:pt x="2487746" y="2115238"/>
                </a:lnTo>
                <a:lnTo>
                  <a:pt x="2487746" y="2203373"/>
                </a:lnTo>
                <a:lnTo>
                  <a:pt x="2322493" y="2258457"/>
                </a:lnTo>
                <a:lnTo>
                  <a:pt x="2289443" y="2291508"/>
                </a:lnTo>
                <a:lnTo>
                  <a:pt x="2311477" y="2456761"/>
                </a:lnTo>
                <a:lnTo>
                  <a:pt x="2256392" y="2599980"/>
                </a:lnTo>
                <a:lnTo>
                  <a:pt x="2102156" y="2655065"/>
                </a:lnTo>
                <a:lnTo>
                  <a:pt x="2080122" y="2754216"/>
                </a:lnTo>
                <a:lnTo>
                  <a:pt x="2080122" y="2754216"/>
                </a:lnTo>
                <a:lnTo>
                  <a:pt x="2047072" y="2842351"/>
                </a:lnTo>
                <a:lnTo>
                  <a:pt x="1837751" y="2919469"/>
                </a:lnTo>
                <a:lnTo>
                  <a:pt x="1804701" y="2930486"/>
                </a:lnTo>
                <a:lnTo>
                  <a:pt x="1694532" y="2886419"/>
                </a:lnTo>
                <a:lnTo>
                  <a:pt x="1529279" y="2908453"/>
                </a:lnTo>
                <a:lnTo>
                  <a:pt x="1353009" y="2908453"/>
                </a:lnTo>
                <a:lnTo>
                  <a:pt x="1209790" y="2930486"/>
                </a:lnTo>
                <a:lnTo>
                  <a:pt x="1154705" y="2974554"/>
                </a:lnTo>
                <a:lnTo>
                  <a:pt x="1033520" y="2974554"/>
                </a:lnTo>
                <a:lnTo>
                  <a:pt x="934368" y="3018621"/>
                </a:lnTo>
                <a:lnTo>
                  <a:pt x="1033520" y="2390660"/>
                </a:lnTo>
                <a:lnTo>
                  <a:pt x="813183" y="2038120"/>
                </a:lnTo>
                <a:lnTo>
                  <a:pt x="141154" y="1718631"/>
                </a:lnTo>
                <a:cubicBezTo>
                  <a:pt x="27849" y="1666569"/>
                  <a:pt x="1626" y="1686164"/>
                  <a:pt x="0" y="1687646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7" name="SEAFRA1">
            <a:extLst>
              <a:ext uri="{FF2B5EF4-FFF2-40B4-BE49-F238E27FC236}">
                <a16:creationId xmlns:a16="http://schemas.microsoft.com/office/drawing/2014/main" xmlns="" id="{6823E71F-E6A3-4A65-903A-6168C2BD9692}"/>
              </a:ext>
            </a:extLst>
          </p:cNvPr>
          <p:cNvSpPr/>
          <p:nvPr/>
        </p:nvSpPr>
        <p:spPr>
          <a:xfrm>
            <a:off x="2494388" y="2179272"/>
            <a:ext cx="6285297" cy="4672378"/>
          </a:xfrm>
          <a:custGeom>
            <a:avLst/>
            <a:gdLst>
              <a:gd name="connsiteX0" fmla="*/ 2079057 w 6285297"/>
              <a:gd name="connsiteY0" fmla="*/ 0 h 4620126"/>
              <a:gd name="connsiteX1" fmla="*/ 2079057 w 6285297"/>
              <a:gd name="connsiteY1" fmla="*/ 0 h 4620126"/>
              <a:gd name="connsiteX2" fmla="*/ 2242686 w 6285297"/>
              <a:gd name="connsiteY2" fmla="*/ 67377 h 4620126"/>
              <a:gd name="connsiteX3" fmla="*/ 2348564 w 6285297"/>
              <a:gd name="connsiteY3" fmla="*/ 211756 h 4620126"/>
              <a:gd name="connsiteX4" fmla="*/ 2502569 w 6285297"/>
              <a:gd name="connsiteY4" fmla="*/ 308008 h 4620126"/>
              <a:gd name="connsiteX5" fmla="*/ 2598821 w 6285297"/>
              <a:gd name="connsiteY5" fmla="*/ 442762 h 4620126"/>
              <a:gd name="connsiteX6" fmla="*/ 2675823 w 6285297"/>
              <a:gd name="connsiteY6" fmla="*/ 490888 h 4620126"/>
              <a:gd name="connsiteX7" fmla="*/ 2820202 w 6285297"/>
              <a:gd name="connsiteY7" fmla="*/ 481263 h 4620126"/>
              <a:gd name="connsiteX8" fmla="*/ 2877954 w 6285297"/>
              <a:gd name="connsiteY8" fmla="*/ 567890 h 4620126"/>
              <a:gd name="connsiteX9" fmla="*/ 2964581 w 6285297"/>
              <a:gd name="connsiteY9" fmla="*/ 606391 h 4620126"/>
              <a:gd name="connsiteX10" fmla="*/ 3089710 w 6285297"/>
              <a:gd name="connsiteY10" fmla="*/ 596766 h 4620126"/>
              <a:gd name="connsiteX11" fmla="*/ 3108960 w 6285297"/>
              <a:gd name="connsiteY11" fmla="*/ 577516 h 4620126"/>
              <a:gd name="connsiteX12" fmla="*/ 3205213 w 6285297"/>
              <a:gd name="connsiteY12" fmla="*/ 644892 h 4620126"/>
              <a:gd name="connsiteX13" fmla="*/ 3378468 w 6285297"/>
              <a:gd name="connsiteY13" fmla="*/ 606391 h 4620126"/>
              <a:gd name="connsiteX14" fmla="*/ 3455470 w 6285297"/>
              <a:gd name="connsiteY14" fmla="*/ 500513 h 4620126"/>
              <a:gd name="connsiteX15" fmla="*/ 3609474 w 6285297"/>
              <a:gd name="connsiteY15" fmla="*/ 462012 h 4620126"/>
              <a:gd name="connsiteX16" fmla="*/ 3724977 w 6285297"/>
              <a:gd name="connsiteY16" fmla="*/ 423511 h 4620126"/>
              <a:gd name="connsiteX17" fmla="*/ 3811604 w 6285297"/>
              <a:gd name="connsiteY17" fmla="*/ 385010 h 4620126"/>
              <a:gd name="connsiteX18" fmla="*/ 3907857 w 6285297"/>
              <a:gd name="connsiteY18" fmla="*/ 288758 h 4620126"/>
              <a:gd name="connsiteX19" fmla="*/ 4013735 w 6285297"/>
              <a:gd name="connsiteY19" fmla="*/ 192505 h 4620126"/>
              <a:gd name="connsiteX20" fmla="*/ 4109988 w 6285297"/>
              <a:gd name="connsiteY20" fmla="*/ 240631 h 4620126"/>
              <a:gd name="connsiteX21" fmla="*/ 4369870 w 6285297"/>
              <a:gd name="connsiteY21" fmla="*/ 211756 h 4620126"/>
              <a:gd name="connsiteX22" fmla="*/ 4543124 w 6285297"/>
              <a:gd name="connsiteY22" fmla="*/ 375385 h 4620126"/>
              <a:gd name="connsiteX23" fmla="*/ 4687503 w 6285297"/>
              <a:gd name="connsiteY23" fmla="*/ 500513 h 4620126"/>
              <a:gd name="connsiteX24" fmla="*/ 5005137 w 6285297"/>
              <a:gd name="connsiteY24" fmla="*/ 904774 h 4620126"/>
              <a:gd name="connsiteX25" fmla="*/ 5111015 w 6285297"/>
              <a:gd name="connsiteY25" fmla="*/ 1078029 h 4620126"/>
              <a:gd name="connsiteX26" fmla="*/ 5178392 w 6285297"/>
              <a:gd name="connsiteY26" fmla="*/ 1232033 h 4620126"/>
              <a:gd name="connsiteX27" fmla="*/ 5245769 w 6285297"/>
              <a:gd name="connsiteY27" fmla="*/ 1347537 h 4620126"/>
              <a:gd name="connsiteX28" fmla="*/ 5958038 w 6285297"/>
              <a:gd name="connsiteY28" fmla="*/ 1395663 h 4620126"/>
              <a:gd name="connsiteX29" fmla="*/ 5909912 w 6285297"/>
              <a:gd name="connsiteY29" fmla="*/ 1665170 h 4620126"/>
              <a:gd name="connsiteX30" fmla="*/ 5996539 w 6285297"/>
              <a:gd name="connsiteY30" fmla="*/ 1732547 h 4620126"/>
              <a:gd name="connsiteX31" fmla="*/ 5948413 w 6285297"/>
              <a:gd name="connsiteY31" fmla="*/ 1867301 h 4620126"/>
              <a:gd name="connsiteX32" fmla="*/ 5871411 w 6285297"/>
              <a:gd name="connsiteY32" fmla="*/ 1915427 h 4620126"/>
              <a:gd name="connsiteX33" fmla="*/ 5832910 w 6285297"/>
              <a:gd name="connsiteY33" fmla="*/ 2117558 h 4620126"/>
              <a:gd name="connsiteX34" fmla="*/ 5890661 w 6285297"/>
              <a:gd name="connsiteY34" fmla="*/ 2213810 h 4620126"/>
              <a:gd name="connsiteX35" fmla="*/ 5919537 w 6285297"/>
              <a:gd name="connsiteY35" fmla="*/ 2348564 h 4620126"/>
              <a:gd name="connsiteX36" fmla="*/ 6140918 w 6285297"/>
              <a:gd name="connsiteY36" fmla="*/ 2454442 h 4620126"/>
              <a:gd name="connsiteX37" fmla="*/ 6285297 w 6285297"/>
              <a:gd name="connsiteY37" fmla="*/ 2589196 h 4620126"/>
              <a:gd name="connsiteX38" fmla="*/ 6179419 w 6285297"/>
              <a:gd name="connsiteY38" fmla="*/ 2781701 h 4620126"/>
              <a:gd name="connsiteX39" fmla="*/ 6121668 w 6285297"/>
              <a:gd name="connsiteY39" fmla="*/ 2887579 h 4620126"/>
              <a:gd name="connsiteX40" fmla="*/ 6044665 w 6285297"/>
              <a:gd name="connsiteY40" fmla="*/ 2868328 h 4620126"/>
              <a:gd name="connsiteX41" fmla="*/ 5986914 w 6285297"/>
              <a:gd name="connsiteY41" fmla="*/ 2945330 h 4620126"/>
              <a:gd name="connsiteX42" fmla="*/ 6006164 w 6285297"/>
              <a:gd name="connsiteY42" fmla="*/ 3128210 h 4620126"/>
              <a:gd name="connsiteX43" fmla="*/ 6092792 w 6285297"/>
              <a:gd name="connsiteY43" fmla="*/ 3243713 h 4620126"/>
              <a:gd name="connsiteX44" fmla="*/ 5948413 w 6285297"/>
              <a:gd name="connsiteY44" fmla="*/ 3388092 h 4620126"/>
              <a:gd name="connsiteX45" fmla="*/ 5794409 w 6285297"/>
              <a:gd name="connsiteY45" fmla="*/ 3397718 h 4620126"/>
              <a:gd name="connsiteX46" fmla="*/ 5688531 w 6285297"/>
              <a:gd name="connsiteY46" fmla="*/ 3368842 h 4620126"/>
              <a:gd name="connsiteX47" fmla="*/ 5515276 w 6285297"/>
              <a:gd name="connsiteY47" fmla="*/ 3474720 h 4620126"/>
              <a:gd name="connsiteX48" fmla="*/ 5515276 w 6285297"/>
              <a:gd name="connsiteY48" fmla="*/ 3474720 h 4620126"/>
              <a:gd name="connsiteX49" fmla="*/ 5601903 w 6285297"/>
              <a:gd name="connsiteY49" fmla="*/ 3099334 h 4620126"/>
              <a:gd name="connsiteX50" fmla="*/ 5303520 w 6285297"/>
              <a:gd name="connsiteY50" fmla="*/ 3031958 h 4620126"/>
              <a:gd name="connsiteX51" fmla="*/ 5332396 w 6285297"/>
              <a:gd name="connsiteY51" fmla="*/ 2945330 h 4620126"/>
              <a:gd name="connsiteX52" fmla="*/ 4947385 w 6285297"/>
              <a:gd name="connsiteY52" fmla="*/ 2675823 h 4620126"/>
              <a:gd name="connsiteX53" fmla="*/ 4803006 w 6285297"/>
              <a:gd name="connsiteY53" fmla="*/ 2714324 h 4620126"/>
              <a:gd name="connsiteX54" fmla="*/ 4822257 w 6285297"/>
              <a:gd name="connsiteY54" fmla="*/ 2858703 h 4620126"/>
              <a:gd name="connsiteX55" fmla="*/ 4668253 w 6285297"/>
              <a:gd name="connsiteY55" fmla="*/ 3003082 h 4620126"/>
              <a:gd name="connsiteX56" fmla="*/ 4706754 w 6285297"/>
              <a:gd name="connsiteY56" fmla="*/ 3080084 h 4620126"/>
              <a:gd name="connsiteX57" fmla="*/ 4514249 w 6285297"/>
              <a:gd name="connsiteY57" fmla="*/ 3166711 h 4620126"/>
              <a:gd name="connsiteX58" fmla="*/ 4456497 w 6285297"/>
              <a:gd name="connsiteY58" fmla="*/ 3147461 h 4620126"/>
              <a:gd name="connsiteX59" fmla="*/ 4523874 w 6285297"/>
              <a:gd name="connsiteY59" fmla="*/ 3339966 h 4620126"/>
              <a:gd name="connsiteX60" fmla="*/ 4350619 w 6285297"/>
              <a:gd name="connsiteY60" fmla="*/ 3378467 h 4620126"/>
              <a:gd name="connsiteX61" fmla="*/ 4263992 w 6285297"/>
              <a:gd name="connsiteY61" fmla="*/ 3234088 h 4620126"/>
              <a:gd name="connsiteX62" fmla="*/ 4052236 w 6285297"/>
              <a:gd name="connsiteY62" fmla="*/ 3570972 h 4620126"/>
              <a:gd name="connsiteX63" fmla="*/ 4109988 w 6285297"/>
              <a:gd name="connsiteY63" fmla="*/ 3965608 h 4620126"/>
              <a:gd name="connsiteX64" fmla="*/ 3801979 w 6285297"/>
              <a:gd name="connsiteY64" fmla="*/ 4620126 h 4620126"/>
              <a:gd name="connsiteX65" fmla="*/ 3397718 w 6285297"/>
              <a:gd name="connsiteY65" fmla="*/ 4360244 h 4620126"/>
              <a:gd name="connsiteX66" fmla="*/ 3628724 w 6285297"/>
              <a:gd name="connsiteY66" fmla="*/ 4100362 h 4620126"/>
              <a:gd name="connsiteX67" fmla="*/ 3580598 w 6285297"/>
              <a:gd name="connsiteY67" fmla="*/ 3946358 h 4620126"/>
              <a:gd name="connsiteX68" fmla="*/ 3243714 w 6285297"/>
              <a:gd name="connsiteY68" fmla="*/ 3927107 h 4620126"/>
              <a:gd name="connsiteX69" fmla="*/ 3118585 w 6285297"/>
              <a:gd name="connsiteY69" fmla="*/ 3946358 h 4620126"/>
              <a:gd name="connsiteX70" fmla="*/ 3003082 w 6285297"/>
              <a:gd name="connsiteY70" fmla="*/ 4090737 h 4620126"/>
              <a:gd name="connsiteX71" fmla="*/ 2146434 w 6285297"/>
              <a:gd name="connsiteY71" fmla="*/ 3609473 h 4620126"/>
              <a:gd name="connsiteX72" fmla="*/ 2011680 w 6285297"/>
              <a:gd name="connsiteY72" fmla="*/ 3628724 h 4620126"/>
              <a:gd name="connsiteX73" fmla="*/ 1973179 w 6285297"/>
              <a:gd name="connsiteY73" fmla="*/ 3599848 h 4620126"/>
              <a:gd name="connsiteX74" fmla="*/ 2021305 w 6285297"/>
              <a:gd name="connsiteY74" fmla="*/ 3522846 h 4620126"/>
              <a:gd name="connsiteX75" fmla="*/ 962526 w 6285297"/>
              <a:gd name="connsiteY75" fmla="*/ 2637322 h 4620126"/>
              <a:gd name="connsiteX76" fmla="*/ 231006 w 6285297"/>
              <a:gd name="connsiteY76" fmla="*/ 1761423 h 4620126"/>
              <a:gd name="connsiteX77" fmla="*/ 0 w 6285297"/>
              <a:gd name="connsiteY77" fmla="*/ 1116530 h 4620126"/>
              <a:gd name="connsiteX78" fmla="*/ 308009 w 6285297"/>
              <a:gd name="connsiteY78" fmla="*/ 1010652 h 4620126"/>
              <a:gd name="connsiteX0" fmla="*/ 2079057 w 6285297"/>
              <a:gd name="connsiteY0" fmla="*/ 52252 h 4672378"/>
              <a:gd name="connsiteX1" fmla="*/ 2062432 w 6285297"/>
              <a:gd name="connsiteY1" fmla="*/ 0 h 4672378"/>
              <a:gd name="connsiteX2" fmla="*/ 2242686 w 6285297"/>
              <a:gd name="connsiteY2" fmla="*/ 119629 h 4672378"/>
              <a:gd name="connsiteX3" fmla="*/ 2348564 w 6285297"/>
              <a:gd name="connsiteY3" fmla="*/ 264008 h 4672378"/>
              <a:gd name="connsiteX4" fmla="*/ 2502569 w 6285297"/>
              <a:gd name="connsiteY4" fmla="*/ 360260 h 4672378"/>
              <a:gd name="connsiteX5" fmla="*/ 2598821 w 6285297"/>
              <a:gd name="connsiteY5" fmla="*/ 495014 h 4672378"/>
              <a:gd name="connsiteX6" fmla="*/ 2675823 w 6285297"/>
              <a:gd name="connsiteY6" fmla="*/ 543140 h 4672378"/>
              <a:gd name="connsiteX7" fmla="*/ 2820202 w 6285297"/>
              <a:gd name="connsiteY7" fmla="*/ 533515 h 4672378"/>
              <a:gd name="connsiteX8" fmla="*/ 2877954 w 6285297"/>
              <a:gd name="connsiteY8" fmla="*/ 620142 h 4672378"/>
              <a:gd name="connsiteX9" fmla="*/ 2964581 w 6285297"/>
              <a:gd name="connsiteY9" fmla="*/ 658643 h 4672378"/>
              <a:gd name="connsiteX10" fmla="*/ 3089710 w 6285297"/>
              <a:gd name="connsiteY10" fmla="*/ 649018 h 4672378"/>
              <a:gd name="connsiteX11" fmla="*/ 3108960 w 6285297"/>
              <a:gd name="connsiteY11" fmla="*/ 629768 h 4672378"/>
              <a:gd name="connsiteX12" fmla="*/ 3205213 w 6285297"/>
              <a:gd name="connsiteY12" fmla="*/ 697144 h 4672378"/>
              <a:gd name="connsiteX13" fmla="*/ 3378468 w 6285297"/>
              <a:gd name="connsiteY13" fmla="*/ 658643 h 4672378"/>
              <a:gd name="connsiteX14" fmla="*/ 3455470 w 6285297"/>
              <a:gd name="connsiteY14" fmla="*/ 552765 h 4672378"/>
              <a:gd name="connsiteX15" fmla="*/ 3609474 w 6285297"/>
              <a:gd name="connsiteY15" fmla="*/ 514264 h 4672378"/>
              <a:gd name="connsiteX16" fmla="*/ 3724977 w 6285297"/>
              <a:gd name="connsiteY16" fmla="*/ 475763 h 4672378"/>
              <a:gd name="connsiteX17" fmla="*/ 3811604 w 6285297"/>
              <a:gd name="connsiteY17" fmla="*/ 437262 h 4672378"/>
              <a:gd name="connsiteX18" fmla="*/ 3907857 w 6285297"/>
              <a:gd name="connsiteY18" fmla="*/ 341010 h 4672378"/>
              <a:gd name="connsiteX19" fmla="*/ 4013735 w 6285297"/>
              <a:gd name="connsiteY19" fmla="*/ 244757 h 4672378"/>
              <a:gd name="connsiteX20" fmla="*/ 4109988 w 6285297"/>
              <a:gd name="connsiteY20" fmla="*/ 292883 h 4672378"/>
              <a:gd name="connsiteX21" fmla="*/ 4369870 w 6285297"/>
              <a:gd name="connsiteY21" fmla="*/ 264008 h 4672378"/>
              <a:gd name="connsiteX22" fmla="*/ 4543124 w 6285297"/>
              <a:gd name="connsiteY22" fmla="*/ 427637 h 4672378"/>
              <a:gd name="connsiteX23" fmla="*/ 4687503 w 6285297"/>
              <a:gd name="connsiteY23" fmla="*/ 552765 h 4672378"/>
              <a:gd name="connsiteX24" fmla="*/ 5005137 w 6285297"/>
              <a:gd name="connsiteY24" fmla="*/ 957026 h 4672378"/>
              <a:gd name="connsiteX25" fmla="*/ 5111015 w 6285297"/>
              <a:gd name="connsiteY25" fmla="*/ 1130281 h 4672378"/>
              <a:gd name="connsiteX26" fmla="*/ 5178392 w 6285297"/>
              <a:gd name="connsiteY26" fmla="*/ 1284285 h 4672378"/>
              <a:gd name="connsiteX27" fmla="*/ 5245769 w 6285297"/>
              <a:gd name="connsiteY27" fmla="*/ 1399789 h 4672378"/>
              <a:gd name="connsiteX28" fmla="*/ 5958038 w 6285297"/>
              <a:gd name="connsiteY28" fmla="*/ 1447915 h 4672378"/>
              <a:gd name="connsiteX29" fmla="*/ 5909912 w 6285297"/>
              <a:gd name="connsiteY29" fmla="*/ 1717422 h 4672378"/>
              <a:gd name="connsiteX30" fmla="*/ 5996539 w 6285297"/>
              <a:gd name="connsiteY30" fmla="*/ 1784799 h 4672378"/>
              <a:gd name="connsiteX31" fmla="*/ 5948413 w 6285297"/>
              <a:gd name="connsiteY31" fmla="*/ 1919553 h 4672378"/>
              <a:gd name="connsiteX32" fmla="*/ 5871411 w 6285297"/>
              <a:gd name="connsiteY32" fmla="*/ 1967679 h 4672378"/>
              <a:gd name="connsiteX33" fmla="*/ 5832910 w 6285297"/>
              <a:gd name="connsiteY33" fmla="*/ 2169810 h 4672378"/>
              <a:gd name="connsiteX34" fmla="*/ 5890661 w 6285297"/>
              <a:gd name="connsiteY34" fmla="*/ 2266062 h 4672378"/>
              <a:gd name="connsiteX35" fmla="*/ 5919537 w 6285297"/>
              <a:gd name="connsiteY35" fmla="*/ 2400816 h 4672378"/>
              <a:gd name="connsiteX36" fmla="*/ 6140918 w 6285297"/>
              <a:gd name="connsiteY36" fmla="*/ 2506694 h 4672378"/>
              <a:gd name="connsiteX37" fmla="*/ 6285297 w 6285297"/>
              <a:gd name="connsiteY37" fmla="*/ 2641448 h 4672378"/>
              <a:gd name="connsiteX38" fmla="*/ 6179419 w 6285297"/>
              <a:gd name="connsiteY38" fmla="*/ 2833953 h 4672378"/>
              <a:gd name="connsiteX39" fmla="*/ 6121668 w 6285297"/>
              <a:gd name="connsiteY39" fmla="*/ 2939831 h 4672378"/>
              <a:gd name="connsiteX40" fmla="*/ 6044665 w 6285297"/>
              <a:gd name="connsiteY40" fmla="*/ 2920580 h 4672378"/>
              <a:gd name="connsiteX41" fmla="*/ 5986914 w 6285297"/>
              <a:gd name="connsiteY41" fmla="*/ 2997582 h 4672378"/>
              <a:gd name="connsiteX42" fmla="*/ 6006164 w 6285297"/>
              <a:gd name="connsiteY42" fmla="*/ 3180462 h 4672378"/>
              <a:gd name="connsiteX43" fmla="*/ 6092792 w 6285297"/>
              <a:gd name="connsiteY43" fmla="*/ 3295965 h 4672378"/>
              <a:gd name="connsiteX44" fmla="*/ 5948413 w 6285297"/>
              <a:gd name="connsiteY44" fmla="*/ 3440344 h 4672378"/>
              <a:gd name="connsiteX45" fmla="*/ 5794409 w 6285297"/>
              <a:gd name="connsiteY45" fmla="*/ 3449970 h 4672378"/>
              <a:gd name="connsiteX46" fmla="*/ 5688531 w 6285297"/>
              <a:gd name="connsiteY46" fmla="*/ 3421094 h 4672378"/>
              <a:gd name="connsiteX47" fmla="*/ 5515276 w 6285297"/>
              <a:gd name="connsiteY47" fmla="*/ 3526972 h 4672378"/>
              <a:gd name="connsiteX48" fmla="*/ 5515276 w 6285297"/>
              <a:gd name="connsiteY48" fmla="*/ 3526972 h 4672378"/>
              <a:gd name="connsiteX49" fmla="*/ 5601903 w 6285297"/>
              <a:gd name="connsiteY49" fmla="*/ 3151586 h 4672378"/>
              <a:gd name="connsiteX50" fmla="*/ 5303520 w 6285297"/>
              <a:gd name="connsiteY50" fmla="*/ 3084210 h 4672378"/>
              <a:gd name="connsiteX51" fmla="*/ 5332396 w 6285297"/>
              <a:gd name="connsiteY51" fmla="*/ 2997582 h 4672378"/>
              <a:gd name="connsiteX52" fmla="*/ 4947385 w 6285297"/>
              <a:gd name="connsiteY52" fmla="*/ 2728075 h 4672378"/>
              <a:gd name="connsiteX53" fmla="*/ 4803006 w 6285297"/>
              <a:gd name="connsiteY53" fmla="*/ 2766576 h 4672378"/>
              <a:gd name="connsiteX54" fmla="*/ 4822257 w 6285297"/>
              <a:gd name="connsiteY54" fmla="*/ 2910955 h 4672378"/>
              <a:gd name="connsiteX55" fmla="*/ 4668253 w 6285297"/>
              <a:gd name="connsiteY55" fmla="*/ 3055334 h 4672378"/>
              <a:gd name="connsiteX56" fmla="*/ 4706754 w 6285297"/>
              <a:gd name="connsiteY56" fmla="*/ 3132336 h 4672378"/>
              <a:gd name="connsiteX57" fmla="*/ 4514249 w 6285297"/>
              <a:gd name="connsiteY57" fmla="*/ 3218963 h 4672378"/>
              <a:gd name="connsiteX58" fmla="*/ 4456497 w 6285297"/>
              <a:gd name="connsiteY58" fmla="*/ 3199713 h 4672378"/>
              <a:gd name="connsiteX59" fmla="*/ 4523874 w 6285297"/>
              <a:gd name="connsiteY59" fmla="*/ 3392218 h 4672378"/>
              <a:gd name="connsiteX60" fmla="*/ 4350619 w 6285297"/>
              <a:gd name="connsiteY60" fmla="*/ 3430719 h 4672378"/>
              <a:gd name="connsiteX61" fmla="*/ 4263992 w 6285297"/>
              <a:gd name="connsiteY61" fmla="*/ 3286340 h 4672378"/>
              <a:gd name="connsiteX62" fmla="*/ 4052236 w 6285297"/>
              <a:gd name="connsiteY62" fmla="*/ 3623224 h 4672378"/>
              <a:gd name="connsiteX63" fmla="*/ 4109988 w 6285297"/>
              <a:gd name="connsiteY63" fmla="*/ 4017860 h 4672378"/>
              <a:gd name="connsiteX64" fmla="*/ 3801979 w 6285297"/>
              <a:gd name="connsiteY64" fmla="*/ 4672378 h 4672378"/>
              <a:gd name="connsiteX65" fmla="*/ 3397718 w 6285297"/>
              <a:gd name="connsiteY65" fmla="*/ 4412496 h 4672378"/>
              <a:gd name="connsiteX66" fmla="*/ 3628724 w 6285297"/>
              <a:gd name="connsiteY66" fmla="*/ 4152614 h 4672378"/>
              <a:gd name="connsiteX67" fmla="*/ 3580598 w 6285297"/>
              <a:gd name="connsiteY67" fmla="*/ 3998610 h 4672378"/>
              <a:gd name="connsiteX68" fmla="*/ 3243714 w 6285297"/>
              <a:gd name="connsiteY68" fmla="*/ 3979359 h 4672378"/>
              <a:gd name="connsiteX69" fmla="*/ 3118585 w 6285297"/>
              <a:gd name="connsiteY69" fmla="*/ 3998610 h 4672378"/>
              <a:gd name="connsiteX70" fmla="*/ 3003082 w 6285297"/>
              <a:gd name="connsiteY70" fmla="*/ 4142989 h 4672378"/>
              <a:gd name="connsiteX71" fmla="*/ 2146434 w 6285297"/>
              <a:gd name="connsiteY71" fmla="*/ 3661725 h 4672378"/>
              <a:gd name="connsiteX72" fmla="*/ 2011680 w 6285297"/>
              <a:gd name="connsiteY72" fmla="*/ 3680976 h 4672378"/>
              <a:gd name="connsiteX73" fmla="*/ 1973179 w 6285297"/>
              <a:gd name="connsiteY73" fmla="*/ 3652100 h 4672378"/>
              <a:gd name="connsiteX74" fmla="*/ 2021305 w 6285297"/>
              <a:gd name="connsiteY74" fmla="*/ 3575098 h 4672378"/>
              <a:gd name="connsiteX75" fmla="*/ 962526 w 6285297"/>
              <a:gd name="connsiteY75" fmla="*/ 2689574 h 4672378"/>
              <a:gd name="connsiteX76" fmla="*/ 231006 w 6285297"/>
              <a:gd name="connsiteY76" fmla="*/ 1813675 h 4672378"/>
              <a:gd name="connsiteX77" fmla="*/ 0 w 6285297"/>
              <a:gd name="connsiteY77" fmla="*/ 1168782 h 4672378"/>
              <a:gd name="connsiteX78" fmla="*/ 308009 w 6285297"/>
              <a:gd name="connsiteY78" fmla="*/ 1062904 h 4672378"/>
              <a:gd name="connsiteX0" fmla="*/ 2079057 w 6285297"/>
              <a:gd name="connsiteY0" fmla="*/ 52252 h 4672378"/>
              <a:gd name="connsiteX1" fmla="*/ 2062432 w 6285297"/>
              <a:gd name="connsiteY1" fmla="*/ 0 h 4672378"/>
              <a:gd name="connsiteX2" fmla="*/ 2242686 w 6285297"/>
              <a:gd name="connsiteY2" fmla="*/ 119629 h 4672378"/>
              <a:gd name="connsiteX3" fmla="*/ 2348564 w 6285297"/>
              <a:gd name="connsiteY3" fmla="*/ 264008 h 4672378"/>
              <a:gd name="connsiteX4" fmla="*/ 2502569 w 6285297"/>
              <a:gd name="connsiteY4" fmla="*/ 360260 h 4672378"/>
              <a:gd name="connsiteX5" fmla="*/ 2598821 w 6285297"/>
              <a:gd name="connsiteY5" fmla="*/ 495014 h 4672378"/>
              <a:gd name="connsiteX6" fmla="*/ 2675823 w 6285297"/>
              <a:gd name="connsiteY6" fmla="*/ 543140 h 4672378"/>
              <a:gd name="connsiteX7" fmla="*/ 2820202 w 6285297"/>
              <a:gd name="connsiteY7" fmla="*/ 533515 h 4672378"/>
              <a:gd name="connsiteX8" fmla="*/ 2877954 w 6285297"/>
              <a:gd name="connsiteY8" fmla="*/ 620142 h 4672378"/>
              <a:gd name="connsiteX9" fmla="*/ 2964581 w 6285297"/>
              <a:gd name="connsiteY9" fmla="*/ 658643 h 4672378"/>
              <a:gd name="connsiteX10" fmla="*/ 3089710 w 6285297"/>
              <a:gd name="connsiteY10" fmla="*/ 649018 h 4672378"/>
              <a:gd name="connsiteX11" fmla="*/ 3108960 w 6285297"/>
              <a:gd name="connsiteY11" fmla="*/ 629768 h 4672378"/>
              <a:gd name="connsiteX12" fmla="*/ 3205213 w 6285297"/>
              <a:gd name="connsiteY12" fmla="*/ 697144 h 4672378"/>
              <a:gd name="connsiteX13" fmla="*/ 3378468 w 6285297"/>
              <a:gd name="connsiteY13" fmla="*/ 658643 h 4672378"/>
              <a:gd name="connsiteX14" fmla="*/ 3455470 w 6285297"/>
              <a:gd name="connsiteY14" fmla="*/ 552765 h 4672378"/>
              <a:gd name="connsiteX15" fmla="*/ 3609474 w 6285297"/>
              <a:gd name="connsiteY15" fmla="*/ 514264 h 4672378"/>
              <a:gd name="connsiteX16" fmla="*/ 3724977 w 6285297"/>
              <a:gd name="connsiteY16" fmla="*/ 475763 h 4672378"/>
              <a:gd name="connsiteX17" fmla="*/ 3811604 w 6285297"/>
              <a:gd name="connsiteY17" fmla="*/ 437262 h 4672378"/>
              <a:gd name="connsiteX18" fmla="*/ 3907857 w 6285297"/>
              <a:gd name="connsiteY18" fmla="*/ 341010 h 4672378"/>
              <a:gd name="connsiteX19" fmla="*/ 4013735 w 6285297"/>
              <a:gd name="connsiteY19" fmla="*/ 244757 h 4672378"/>
              <a:gd name="connsiteX20" fmla="*/ 4109988 w 6285297"/>
              <a:gd name="connsiteY20" fmla="*/ 292883 h 4672378"/>
              <a:gd name="connsiteX21" fmla="*/ 4369870 w 6285297"/>
              <a:gd name="connsiteY21" fmla="*/ 264008 h 4672378"/>
              <a:gd name="connsiteX22" fmla="*/ 4543124 w 6285297"/>
              <a:gd name="connsiteY22" fmla="*/ 427637 h 4672378"/>
              <a:gd name="connsiteX23" fmla="*/ 4687503 w 6285297"/>
              <a:gd name="connsiteY23" fmla="*/ 552765 h 4672378"/>
              <a:gd name="connsiteX24" fmla="*/ 5005137 w 6285297"/>
              <a:gd name="connsiteY24" fmla="*/ 957026 h 4672378"/>
              <a:gd name="connsiteX25" fmla="*/ 5111015 w 6285297"/>
              <a:gd name="connsiteY25" fmla="*/ 1130281 h 4672378"/>
              <a:gd name="connsiteX26" fmla="*/ 5178392 w 6285297"/>
              <a:gd name="connsiteY26" fmla="*/ 1284285 h 4672378"/>
              <a:gd name="connsiteX27" fmla="*/ 5245769 w 6285297"/>
              <a:gd name="connsiteY27" fmla="*/ 1399789 h 4672378"/>
              <a:gd name="connsiteX28" fmla="*/ 5958038 w 6285297"/>
              <a:gd name="connsiteY28" fmla="*/ 1447915 h 4672378"/>
              <a:gd name="connsiteX29" fmla="*/ 5909912 w 6285297"/>
              <a:gd name="connsiteY29" fmla="*/ 1717422 h 4672378"/>
              <a:gd name="connsiteX30" fmla="*/ 5996539 w 6285297"/>
              <a:gd name="connsiteY30" fmla="*/ 1784799 h 4672378"/>
              <a:gd name="connsiteX31" fmla="*/ 5948413 w 6285297"/>
              <a:gd name="connsiteY31" fmla="*/ 1919553 h 4672378"/>
              <a:gd name="connsiteX32" fmla="*/ 5871411 w 6285297"/>
              <a:gd name="connsiteY32" fmla="*/ 1967679 h 4672378"/>
              <a:gd name="connsiteX33" fmla="*/ 5832910 w 6285297"/>
              <a:gd name="connsiteY33" fmla="*/ 2169810 h 4672378"/>
              <a:gd name="connsiteX34" fmla="*/ 5890661 w 6285297"/>
              <a:gd name="connsiteY34" fmla="*/ 2266062 h 4672378"/>
              <a:gd name="connsiteX35" fmla="*/ 5919537 w 6285297"/>
              <a:gd name="connsiteY35" fmla="*/ 2400816 h 4672378"/>
              <a:gd name="connsiteX36" fmla="*/ 6140918 w 6285297"/>
              <a:gd name="connsiteY36" fmla="*/ 2506694 h 4672378"/>
              <a:gd name="connsiteX37" fmla="*/ 6285297 w 6285297"/>
              <a:gd name="connsiteY37" fmla="*/ 2641448 h 4672378"/>
              <a:gd name="connsiteX38" fmla="*/ 6179419 w 6285297"/>
              <a:gd name="connsiteY38" fmla="*/ 2833953 h 4672378"/>
              <a:gd name="connsiteX39" fmla="*/ 6121668 w 6285297"/>
              <a:gd name="connsiteY39" fmla="*/ 2939831 h 4672378"/>
              <a:gd name="connsiteX40" fmla="*/ 6044665 w 6285297"/>
              <a:gd name="connsiteY40" fmla="*/ 2920580 h 4672378"/>
              <a:gd name="connsiteX41" fmla="*/ 5986914 w 6285297"/>
              <a:gd name="connsiteY41" fmla="*/ 2997582 h 4672378"/>
              <a:gd name="connsiteX42" fmla="*/ 6006164 w 6285297"/>
              <a:gd name="connsiteY42" fmla="*/ 3180462 h 4672378"/>
              <a:gd name="connsiteX43" fmla="*/ 6092792 w 6285297"/>
              <a:gd name="connsiteY43" fmla="*/ 3295965 h 4672378"/>
              <a:gd name="connsiteX44" fmla="*/ 5948413 w 6285297"/>
              <a:gd name="connsiteY44" fmla="*/ 3440344 h 4672378"/>
              <a:gd name="connsiteX45" fmla="*/ 5794409 w 6285297"/>
              <a:gd name="connsiteY45" fmla="*/ 3449970 h 4672378"/>
              <a:gd name="connsiteX46" fmla="*/ 5688531 w 6285297"/>
              <a:gd name="connsiteY46" fmla="*/ 3421094 h 4672378"/>
              <a:gd name="connsiteX47" fmla="*/ 5515276 w 6285297"/>
              <a:gd name="connsiteY47" fmla="*/ 3526972 h 4672378"/>
              <a:gd name="connsiteX48" fmla="*/ 5515276 w 6285297"/>
              <a:gd name="connsiteY48" fmla="*/ 3526972 h 4672378"/>
              <a:gd name="connsiteX49" fmla="*/ 5601903 w 6285297"/>
              <a:gd name="connsiteY49" fmla="*/ 3151586 h 4672378"/>
              <a:gd name="connsiteX50" fmla="*/ 5303520 w 6285297"/>
              <a:gd name="connsiteY50" fmla="*/ 3084210 h 4672378"/>
              <a:gd name="connsiteX51" fmla="*/ 5332396 w 6285297"/>
              <a:gd name="connsiteY51" fmla="*/ 2997582 h 4672378"/>
              <a:gd name="connsiteX52" fmla="*/ 4947385 w 6285297"/>
              <a:gd name="connsiteY52" fmla="*/ 2728075 h 4672378"/>
              <a:gd name="connsiteX53" fmla="*/ 4803006 w 6285297"/>
              <a:gd name="connsiteY53" fmla="*/ 2766576 h 4672378"/>
              <a:gd name="connsiteX54" fmla="*/ 4822257 w 6285297"/>
              <a:gd name="connsiteY54" fmla="*/ 2910955 h 4672378"/>
              <a:gd name="connsiteX55" fmla="*/ 4668253 w 6285297"/>
              <a:gd name="connsiteY55" fmla="*/ 3055334 h 4672378"/>
              <a:gd name="connsiteX56" fmla="*/ 4706754 w 6285297"/>
              <a:gd name="connsiteY56" fmla="*/ 3132336 h 4672378"/>
              <a:gd name="connsiteX57" fmla="*/ 4514249 w 6285297"/>
              <a:gd name="connsiteY57" fmla="*/ 3218963 h 4672378"/>
              <a:gd name="connsiteX58" fmla="*/ 4456497 w 6285297"/>
              <a:gd name="connsiteY58" fmla="*/ 3199713 h 4672378"/>
              <a:gd name="connsiteX59" fmla="*/ 4523874 w 6285297"/>
              <a:gd name="connsiteY59" fmla="*/ 3392218 h 4672378"/>
              <a:gd name="connsiteX60" fmla="*/ 4350619 w 6285297"/>
              <a:gd name="connsiteY60" fmla="*/ 3430719 h 4672378"/>
              <a:gd name="connsiteX61" fmla="*/ 4263992 w 6285297"/>
              <a:gd name="connsiteY61" fmla="*/ 3286340 h 4672378"/>
              <a:gd name="connsiteX62" fmla="*/ 4052236 w 6285297"/>
              <a:gd name="connsiteY62" fmla="*/ 3623224 h 4672378"/>
              <a:gd name="connsiteX63" fmla="*/ 4109988 w 6285297"/>
              <a:gd name="connsiteY63" fmla="*/ 4017860 h 4672378"/>
              <a:gd name="connsiteX64" fmla="*/ 3801979 w 6285297"/>
              <a:gd name="connsiteY64" fmla="*/ 4672378 h 4672378"/>
              <a:gd name="connsiteX65" fmla="*/ 3397718 w 6285297"/>
              <a:gd name="connsiteY65" fmla="*/ 4412496 h 4672378"/>
              <a:gd name="connsiteX66" fmla="*/ 3628724 w 6285297"/>
              <a:gd name="connsiteY66" fmla="*/ 4152614 h 4672378"/>
              <a:gd name="connsiteX67" fmla="*/ 3580598 w 6285297"/>
              <a:gd name="connsiteY67" fmla="*/ 3998610 h 4672378"/>
              <a:gd name="connsiteX68" fmla="*/ 3243714 w 6285297"/>
              <a:gd name="connsiteY68" fmla="*/ 3979359 h 4672378"/>
              <a:gd name="connsiteX69" fmla="*/ 3118585 w 6285297"/>
              <a:gd name="connsiteY69" fmla="*/ 3998610 h 4672378"/>
              <a:gd name="connsiteX70" fmla="*/ 3003082 w 6285297"/>
              <a:gd name="connsiteY70" fmla="*/ 4142989 h 4672378"/>
              <a:gd name="connsiteX71" fmla="*/ 2146434 w 6285297"/>
              <a:gd name="connsiteY71" fmla="*/ 3661725 h 4672378"/>
              <a:gd name="connsiteX72" fmla="*/ 2011680 w 6285297"/>
              <a:gd name="connsiteY72" fmla="*/ 3680976 h 4672378"/>
              <a:gd name="connsiteX73" fmla="*/ 1973179 w 6285297"/>
              <a:gd name="connsiteY73" fmla="*/ 3652100 h 4672378"/>
              <a:gd name="connsiteX74" fmla="*/ 2021305 w 6285297"/>
              <a:gd name="connsiteY74" fmla="*/ 3575098 h 4672378"/>
              <a:gd name="connsiteX75" fmla="*/ 962526 w 6285297"/>
              <a:gd name="connsiteY75" fmla="*/ 2689574 h 4672378"/>
              <a:gd name="connsiteX76" fmla="*/ 231006 w 6285297"/>
              <a:gd name="connsiteY76" fmla="*/ 1813675 h 4672378"/>
              <a:gd name="connsiteX77" fmla="*/ 0 w 6285297"/>
              <a:gd name="connsiteY77" fmla="*/ 1168782 h 4672378"/>
              <a:gd name="connsiteX78" fmla="*/ 279508 w 6285297"/>
              <a:gd name="connsiteY78" fmla="*/ 1036778 h 46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285297" h="4672378">
                <a:moveTo>
                  <a:pt x="2079057" y="52252"/>
                </a:moveTo>
                <a:lnTo>
                  <a:pt x="2062432" y="0"/>
                </a:lnTo>
                <a:cubicBezTo>
                  <a:pt x="2122517" y="39876"/>
                  <a:pt x="2194997" y="75628"/>
                  <a:pt x="2242686" y="119629"/>
                </a:cubicBezTo>
                <a:cubicBezTo>
                  <a:pt x="2290375" y="163630"/>
                  <a:pt x="2313271" y="215882"/>
                  <a:pt x="2348564" y="264008"/>
                </a:cubicBezTo>
                <a:lnTo>
                  <a:pt x="2502569" y="360260"/>
                </a:lnTo>
                <a:lnTo>
                  <a:pt x="2598821" y="495014"/>
                </a:lnTo>
                <a:lnTo>
                  <a:pt x="2675823" y="543140"/>
                </a:lnTo>
                <a:lnTo>
                  <a:pt x="2820202" y="533515"/>
                </a:lnTo>
                <a:lnTo>
                  <a:pt x="2877954" y="620142"/>
                </a:lnTo>
                <a:lnTo>
                  <a:pt x="2964581" y="658643"/>
                </a:lnTo>
                <a:lnTo>
                  <a:pt x="3089710" y="649018"/>
                </a:lnTo>
                <a:lnTo>
                  <a:pt x="3108960" y="629768"/>
                </a:lnTo>
                <a:lnTo>
                  <a:pt x="3205213" y="697144"/>
                </a:lnTo>
                <a:lnTo>
                  <a:pt x="3378468" y="658643"/>
                </a:lnTo>
                <a:lnTo>
                  <a:pt x="3455470" y="552765"/>
                </a:lnTo>
                <a:lnTo>
                  <a:pt x="3609474" y="514264"/>
                </a:lnTo>
                <a:lnTo>
                  <a:pt x="3724977" y="475763"/>
                </a:lnTo>
                <a:lnTo>
                  <a:pt x="3811604" y="437262"/>
                </a:lnTo>
                <a:lnTo>
                  <a:pt x="3907857" y="341010"/>
                </a:lnTo>
                <a:lnTo>
                  <a:pt x="4013735" y="244757"/>
                </a:lnTo>
                <a:lnTo>
                  <a:pt x="4109988" y="292883"/>
                </a:lnTo>
                <a:lnTo>
                  <a:pt x="4369870" y="264008"/>
                </a:lnTo>
                <a:lnTo>
                  <a:pt x="4543124" y="427637"/>
                </a:lnTo>
                <a:lnTo>
                  <a:pt x="4687503" y="552765"/>
                </a:lnTo>
                <a:lnTo>
                  <a:pt x="5005137" y="957026"/>
                </a:lnTo>
                <a:lnTo>
                  <a:pt x="5111015" y="1130281"/>
                </a:lnTo>
                <a:lnTo>
                  <a:pt x="5178392" y="1284285"/>
                </a:lnTo>
                <a:lnTo>
                  <a:pt x="5245769" y="1399789"/>
                </a:lnTo>
                <a:lnTo>
                  <a:pt x="5958038" y="1447915"/>
                </a:lnTo>
                <a:lnTo>
                  <a:pt x="5909912" y="1717422"/>
                </a:lnTo>
                <a:lnTo>
                  <a:pt x="5996539" y="1784799"/>
                </a:lnTo>
                <a:lnTo>
                  <a:pt x="5948413" y="1919553"/>
                </a:lnTo>
                <a:lnTo>
                  <a:pt x="5871411" y="1967679"/>
                </a:lnTo>
                <a:lnTo>
                  <a:pt x="5832910" y="2169810"/>
                </a:lnTo>
                <a:lnTo>
                  <a:pt x="5890661" y="2266062"/>
                </a:lnTo>
                <a:lnTo>
                  <a:pt x="5919537" y="2400816"/>
                </a:lnTo>
                <a:lnTo>
                  <a:pt x="6140918" y="2506694"/>
                </a:lnTo>
                <a:lnTo>
                  <a:pt x="6285297" y="2641448"/>
                </a:lnTo>
                <a:lnTo>
                  <a:pt x="6179419" y="2833953"/>
                </a:lnTo>
                <a:lnTo>
                  <a:pt x="6121668" y="2939831"/>
                </a:lnTo>
                <a:lnTo>
                  <a:pt x="6044665" y="2920580"/>
                </a:lnTo>
                <a:lnTo>
                  <a:pt x="5986914" y="2997582"/>
                </a:lnTo>
                <a:lnTo>
                  <a:pt x="6006164" y="3180462"/>
                </a:lnTo>
                <a:lnTo>
                  <a:pt x="6092792" y="3295965"/>
                </a:lnTo>
                <a:lnTo>
                  <a:pt x="5948413" y="3440344"/>
                </a:lnTo>
                <a:lnTo>
                  <a:pt x="5794409" y="3449970"/>
                </a:lnTo>
                <a:lnTo>
                  <a:pt x="5688531" y="3421094"/>
                </a:lnTo>
                <a:lnTo>
                  <a:pt x="5515276" y="3526972"/>
                </a:lnTo>
                <a:lnTo>
                  <a:pt x="5515276" y="3526972"/>
                </a:lnTo>
                <a:lnTo>
                  <a:pt x="5601903" y="3151586"/>
                </a:lnTo>
                <a:lnTo>
                  <a:pt x="5303520" y="3084210"/>
                </a:lnTo>
                <a:lnTo>
                  <a:pt x="5332396" y="2997582"/>
                </a:lnTo>
                <a:lnTo>
                  <a:pt x="4947385" y="2728075"/>
                </a:lnTo>
                <a:lnTo>
                  <a:pt x="4803006" y="2766576"/>
                </a:lnTo>
                <a:lnTo>
                  <a:pt x="4822257" y="2910955"/>
                </a:lnTo>
                <a:lnTo>
                  <a:pt x="4668253" y="3055334"/>
                </a:lnTo>
                <a:lnTo>
                  <a:pt x="4706754" y="3132336"/>
                </a:lnTo>
                <a:lnTo>
                  <a:pt x="4514249" y="3218963"/>
                </a:lnTo>
                <a:lnTo>
                  <a:pt x="4456497" y="3199713"/>
                </a:lnTo>
                <a:lnTo>
                  <a:pt x="4523874" y="3392218"/>
                </a:lnTo>
                <a:lnTo>
                  <a:pt x="4350619" y="3430719"/>
                </a:lnTo>
                <a:lnTo>
                  <a:pt x="4263992" y="3286340"/>
                </a:lnTo>
                <a:lnTo>
                  <a:pt x="4052236" y="3623224"/>
                </a:lnTo>
                <a:lnTo>
                  <a:pt x="4109988" y="4017860"/>
                </a:lnTo>
                <a:lnTo>
                  <a:pt x="3801979" y="4672378"/>
                </a:lnTo>
                <a:lnTo>
                  <a:pt x="3397718" y="4412496"/>
                </a:lnTo>
                <a:lnTo>
                  <a:pt x="3628724" y="4152614"/>
                </a:lnTo>
                <a:lnTo>
                  <a:pt x="3580598" y="3998610"/>
                </a:lnTo>
                <a:lnTo>
                  <a:pt x="3243714" y="3979359"/>
                </a:lnTo>
                <a:lnTo>
                  <a:pt x="3118585" y="3998610"/>
                </a:lnTo>
                <a:lnTo>
                  <a:pt x="3003082" y="4142989"/>
                </a:lnTo>
                <a:lnTo>
                  <a:pt x="2146434" y="3661725"/>
                </a:lnTo>
                <a:lnTo>
                  <a:pt x="2011680" y="3680976"/>
                </a:lnTo>
                <a:lnTo>
                  <a:pt x="1973179" y="3652100"/>
                </a:lnTo>
                <a:lnTo>
                  <a:pt x="2021305" y="3575098"/>
                </a:lnTo>
                <a:lnTo>
                  <a:pt x="962526" y="2689574"/>
                </a:lnTo>
                <a:lnTo>
                  <a:pt x="231006" y="1813675"/>
                </a:lnTo>
                <a:lnTo>
                  <a:pt x="0" y="1168782"/>
                </a:lnTo>
                <a:lnTo>
                  <a:pt x="279508" y="103677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xmlns="" id="{E90088EC-12D0-4EBE-BC33-E08F0D4F4EEF}"/>
              </a:ext>
            </a:extLst>
          </p:cNvPr>
          <p:cNvSpPr/>
          <p:nvPr/>
        </p:nvSpPr>
        <p:spPr>
          <a:xfrm>
            <a:off x="2688063" y="2019243"/>
            <a:ext cx="1627266" cy="409998"/>
          </a:xfrm>
          <a:custGeom>
            <a:avLst/>
            <a:gdLst>
              <a:gd name="connsiteX0" fmla="*/ 1495646 w 1495646"/>
              <a:gd name="connsiteY0" fmla="*/ 333153 h 737190"/>
              <a:gd name="connsiteX1" fmla="*/ 1495646 w 1495646"/>
              <a:gd name="connsiteY1" fmla="*/ 333153 h 737190"/>
              <a:gd name="connsiteX2" fmla="*/ 1431851 w 1495646"/>
              <a:gd name="connsiteY2" fmla="*/ 262269 h 737190"/>
              <a:gd name="connsiteX3" fmla="*/ 1410586 w 1495646"/>
              <a:gd name="connsiteY3" fmla="*/ 255181 h 737190"/>
              <a:gd name="connsiteX4" fmla="*/ 1389321 w 1495646"/>
              <a:gd name="connsiteY4" fmla="*/ 219739 h 737190"/>
              <a:gd name="connsiteX5" fmla="*/ 1212112 w 1495646"/>
              <a:gd name="connsiteY5" fmla="*/ 35442 h 737190"/>
              <a:gd name="connsiteX6" fmla="*/ 964019 w 1495646"/>
              <a:gd name="connsiteY6" fmla="*/ 0 h 737190"/>
              <a:gd name="connsiteX7" fmla="*/ 694660 w 1495646"/>
              <a:gd name="connsiteY7" fmla="*/ 106325 h 737190"/>
              <a:gd name="connsiteX8" fmla="*/ 233916 w 1495646"/>
              <a:gd name="connsiteY8" fmla="*/ 120502 h 737190"/>
              <a:gd name="connsiteX9" fmla="*/ 63795 w 1495646"/>
              <a:gd name="connsiteY9" fmla="*/ 134679 h 737190"/>
              <a:gd name="connsiteX10" fmla="*/ 0 w 1495646"/>
              <a:gd name="connsiteY10" fmla="*/ 198474 h 737190"/>
              <a:gd name="connsiteX11" fmla="*/ 425302 w 1495646"/>
              <a:gd name="connsiteY11" fmla="*/ 375683 h 737190"/>
              <a:gd name="connsiteX12" fmla="*/ 694660 w 1495646"/>
              <a:gd name="connsiteY12" fmla="*/ 737190 h 737190"/>
              <a:gd name="connsiteX0" fmla="*/ 1495646 w 1495646"/>
              <a:gd name="connsiteY0" fmla="*/ 333153 h 768422"/>
              <a:gd name="connsiteX1" fmla="*/ 1495646 w 1495646"/>
              <a:gd name="connsiteY1" fmla="*/ 333153 h 768422"/>
              <a:gd name="connsiteX2" fmla="*/ 1431851 w 1495646"/>
              <a:gd name="connsiteY2" fmla="*/ 262269 h 768422"/>
              <a:gd name="connsiteX3" fmla="*/ 1410586 w 1495646"/>
              <a:gd name="connsiteY3" fmla="*/ 255181 h 768422"/>
              <a:gd name="connsiteX4" fmla="*/ 1389321 w 1495646"/>
              <a:gd name="connsiteY4" fmla="*/ 219739 h 768422"/>
              <a:gd name="connsiteX5" fmla="*/ 1212112 w 1495646"/>
              <a:gd name="connsiteY5" fmla="*/ 35442 h 768422"/>
              <a:gd name="connsiteX6" fmla="*/ 964019 w 1495646"/>
              <a:gd name="connsiteY6" fmla="*/ 0 h 768422"/>
              <a:gd name="connsiteX7" fmla="*/ 694660 w 1495646"/>
              <a:gd name="connsiteY7" fmla="*/ 106325 h 768422"/>
              <a:gd name="connsiteX8" fmla="*/ 233916 w 1495646"/>
              <a:gd name="connsiteY8" fmla="*/ 120502 h 768422"/>
              <a:gd name="connsiteX9" fmla="*/ 63795 w 1495646"/>
              <a:gd name="connsiteY9" fmla="*/ 134679 h 768422"/>
              <a:gd name="connsiteX10" fmla="*/ 0 w 1495646"/>
              <a:gd name="connsiteY10" fmla="*/ 198474 h 768422"/>
              <a:gd name="connsiteX11" fmla="*/ 425302 w 1495646"/>
              <a:gd name="connsiteY11" fmla="*/ 375683 h 768422"/>
              <a:gd name="connsiteX12" fmla="*/ 694660 w 1495646"/>
              <a:gd name="connsiteY12" fmla="*/ 737190 h 768422"/>
              <a:gd name="connsiteX13" fmla="*/ 708837 w 1495646"/>
              <a:gd name="connsiteY13" fmla="*/ 751367 h 768422"/>
              <a:gd name="connsiteX0" fmla="*/ 1495646 w 1495646"/>
              <a:gd name="connsiteY0" fmla="*/ 333153 h 768422"/>
              <a:gd name="connsiteX1" fmla="*/ 1495646 w 1495646"/>
              <a:gd name="connsiteY1" fmla="*/ 333153 h 768422"/>
              <a:gd name="connsiteX2" fmla="*/ 1431851 w 1495646"/>
              <a:gd name="connsiteY2" fmla="*/ 262269 h 768422"/>
              <a:gd name="connsiteX3" fmla="*/ 1410586 w 1495646"/>
              <a:gd name="connsiteY3" fmla="*/ 255181 h 768422"/>
              <a:gd name="connsiteX4" fmla="*/ 1389321 w 1495646"/>
              <a:gd name="connsiteY4" fmla="*/ 219739 h 768422"/>
              <a:gd name="connsiteX5" fmla="*/ 1212112 w 1495646"/>
              <a:gd name="connsiteY5" fmla="*/ 35442 h 768422"/>
              <a:gd name="connsiteX6" fmla="*/ 964019 w 1495646"/>
              <a:gd name="connsiteY6" fmla="*/ 0 h 768422"/>
              <a:gd name="connsiteX7" fmla="*/ 694660 w 1495646"/>
              <a:gd name="connsiteY7" fmla="*/ 106325 h 768422"/>
              <a:gd name="connsiteX8" fmla="*/ 233916 w 1495646"/>
              <a:gd name="connsiteY8" fmla="*/ 120502 h 768422"/>
              <a:gd name="connsiteX9" fmla="*/ 63795 w 1495646"/>
              <a:gd name="connsiteY9" fmla="*/ 134679 h 768422"/>
              <a:gd name="connsiteX10" fmla="*/ 0 w 1495646"/>
              <a:gd name="connsiteY10" fmla="*/ 198474 h 768422"/>
              <a:gd name="connsiteX11" fmla="*/ 411125 w 1495646"/>
              <a:gd name="connsiteY11" fmla="*/ 354418 h 768422"/>
              <a:gd name="connsiteX12" fmla="*/ 694660 w 1495646"/>
              <a:gd name="connsiteY12" fmla="*/ 737190 h 768422"/>
              <a:gd name="connsiteX13" fmla="*/ 708837 w 1495646"/>
              <a:gd name="connsiteY13" fmla="*/ 751367 h 768422"/>
              <a:gd name="connsiteX0" fmla="*/ 1495646 w 1495646"/>
              <a:gd name="connsiteY0" fmla="*/ 333153 h 768422"/>
              <a:gd name="connsiteX1" fmla="*/ 1495646 w 1495646"/>
              <a:gd name="connsiteY1" fmla="*/ 333153 h 768422"/>
              <a:gd name="connsiteX2" fmla="*/ 1431851 w 1495646"/>
              <a:gd name="connsiteY2" fmla="*/ 262269 h 768422"/>
              <a:gd name="connsiteX3" fmla="*/ 1410586 w 1495646"/>
              <a:gd name="connsiteY3" fmla="*/ 255181 h 768422"/>
              <a:gd name="connsiteX4" fmla="*/ 1389321 w 1495646"/>
              <a:gd name="connsiteY4" fmla="*/ 219739 h 768422"/>
              <a:gd name="connsiteX5" fmla="*/ 1212112 w 1495646"/>
              <a:gd name="connsiteY5" fmla="*/ 35442 h 768422"/>
              <a:gd name="connsiteX6" fmla="*/ 964019 w 1495646"/>
              <a:gd name="connsiteY6" fmla="*/ 0 h 768422"/>
              <a:gd name="connsiteX7" fmla="*/ 694660 w 1495646"/>
              <a:gd name="connsiteY7" fmla="*/ 106325 h 768422"/>
              <a:gd name="connsiteX8" fmla="*/ 233916 w 1495646"/>
              <a:gd name="connsiteY8" fmla="*/ 120502 h 768422"/>
              <a:gd name="connsiteX9" fmla="*/ 63795 w 1495646"/>
              <a:gd name="connsiteY9" fmla="*/ 134679 h 768422"/>
              <a:gd name="connsiteX10" fmla="*/ 0 w 1495646"/>
              <a:gd name="connsiteY10" fmla="*/ 198474 h 768422"/>
              <a:gd name="connsiteX11" fmla="*/ 694660 w 1495646"/>
              <a:gd name="connsiteY11" fmla="*/ 737190 h 768422"/>
              <a:gd name="connsiteX12" fmla="*/ 708837 w 1495646"/>
              <a:gd name="connsiteY12" fmla="*/ 751367 h 768422"/>
              <a:gd name="connsiteX0" fmla="*/ 1495646 w 1495646"/>
              <a:gd name="connsiteY0" fmla="*/ 333153 h 737190"/>
              <a:gd name="connsiteX1" fmla="*/ 1495646 w 1495646"/>
              <a:gd name="connsiteY1" fmla="*/ 333153 h 737190"/>
              <a:gd name="connsiteX2" fmla="*/ 1431851 w 1495646"/>
              <a:gd name="connsiteY2" fmla="*/ 262269 h 737190"/>
              <a:gd name="connsiteX3" fmla="*/ 1410586 w 1495646"/>
              <a:gd name="connsiteY3" fmla="*/ 255181 h 737190"/>
              <a:gd name="connsiteX4" fmla="*/ 1389321 w 1495646"/>
              <a:gd name="connsiteY4" fmla="*/ 219739 h 737190"/>
              <a:gd name="connsiteX5" fmla="*/ 1212112 w 1495646"/>
              <a:gd name="connsiteY5" fmla="*/ 35442 h 737190"/>
              <a:gd name="connsiteX6" fmla="*/ 964019 w 1495646"/>
              <a:gd name="connsiteY6" fmla="*/ 0 h 737190"/>
              <a:gd name="connsiteX7" fmla="*/ 694660 w 1495646"/>
              <a:gd name="connsiteY7" fmla="*/ 106325 h 737190"/>
              <a:gd name="connsiteX8" fmla="*/ 233916 w 1495646"/>
              <a:gd name="connsiteY8" fmla="*/ 120502 h 737190"/>
              <a:gd name="connsiteX9" fmla="*/ 63795 w 1495646"/>
              <a:gd name="connsiteY9" fmla="*/ 134679 h 737190"/>
              <a:gd name="connsiteX10" fmla="*/ 0 w 1495646"/>
              <a:gd name="connsiteY10" fmla="*/ 198474 h 737190"/>
              <a:gd name="connsiteX11" fmla="*/ 694660 w 1495646"/>
              <a:gd name="connsiteY11" fmla="*/ 737190 h 737190"/>
              <a:gd name="connsiteX0" fmla="*/ 1495646 w 1495646"/>
              <a:gd name="connsiteY0" fmla="*/ 333153 h 744279"/>
              <a:gd name="connsiteX1" fmla="*/ 1495646 w 1495646"/>
              <a:gd name="connsiteY1" fmla="*/ 333153 h 744279"/>
              <a:gd name="connsiteX2" fmla="*/ 1431851 w 1495646"/>
              <a:gd name="connsiteY2" fmla="*/ 262269 h 744279"/>
              <a:gd name="connsiteX3" fmla="*/ 1410586 w 1495646"/>
              <a:gd name="connsiteY3" fmla="*/ 255181 h 744279"/>
              <a:gd name="connsiteX4" fmla="*/ 1389321 w 1495646"/>
              <a:gd name="connsiteY4" fmla="*/ 219739 h 744279"/>
              <a:gd name="connsiteX5" fmla="*/ 1212112 w 1495646"/>
              <a:gd name="connsiteY5" fmla="*/ 35442 h 744279"/>
              <a:gd name="connsiteX6" fmla="*/ 964019 w 1495646"/>
              <a:gd name="connsiteY6" fmla="*/ 0 h 744279"/>
              <a:gd name="connsiteX7" fmla="*/ 694660 w 1495646"/>
              <a:gd name="connsiteY7" fmla="*/ 106325 h 744279"/>
              <a:gd name="connsiteX8" fmla="*/ 233916 w 1495646"/>
              <a:gd name="connsiteY8" fmla="*/ 120502 h 744279"/>
              <a:gd name="connsiteX9" fmla="*/ 63795 w 1495646"/>
              <a:gd name="connsiteY9" fmla="*/ 134679 h 744279"/>
              <a:gd name="connsiteX10" fmla="*/ 0 w 1495646"/>
              <a:gd name="connsiteY10" fmla="*/ 198474 h 744279"/>
              <a:gd name="connsiteX11" fmla="*/ 659218 w 1495646"/>
              <a:gd name="connsiteY11" fmla="*/ 744279 h 744279"/>
              <a:gd name="connsiteX0" fmla="*/ 1495646 w 1495646"/>
              <a:gd name="connsiteY0" fmla="*/ 333153 h 333153"/>
              <a:gd name="connsiteX1" fmla="*/ 1495646 w 1495646"/>
              <a:gd name="connsiteY1" fmla="*/ 333153 h 333153"/>
              <a:gd name="connsiteX2" fmla="*/ 1431851 w 1495646"/>
              <a:gd name="connsiteY2" fmla="*/ 262269 h 333153"/>
              <a:gd name="connsiteX3" fmla="*/ 1410586 w 1495646"/>
              <a:gd name="connsiteY3" fmla="*/ 255181 h 333153"/>
              <a:gd name="connsiteX4" fmla="*/ 1389321 w 1495646"/>
              <a:gd name="connsiteY4" fmla="*/ 219739 h 333153"/>
              <a:gd name="connsiteX5" fmla="*/ 1212112 w 1495646"/>
              <a:gd name="connsiteY5" fmla="*/ 35442 h 333153"/>
              <a:gd name="connsiteX6" fmla="*/ 964019 w 1495646"/>
              <a:gd name="connsiteY6" fmla="*/ 0 h 333153"/>
              <a:gd name="connsiteX7" fmla="*/ 694660 w 1495646"/>
              <a:gd name="connsiteY7" fmla="*/ 106325 h 333153"/>
              <a:gd name="connsiteX8" fmla="*/ 233916 w 1495646"/>
              <a:gd name="connsiteY8" fmla="*/ 120502 h 333153"/>
              <a:gd name="connsiteX9" fmla="*/ 63795 w 1495646"/>
              <a:gd name="connsiteY9" fmla="*/ 134679 h 333153"/>
              <a:gd name="connsiteX10" fmla="*/ 0 w 1495646"/>
              <a:gd name="connsiteY10" fmla="*/ 198474 h 3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5646" h="333153">
                <a:moveTo>
                  <a:pt x="1495646" y="333153"/>
                </a:moveTo>
                <a:lnTo>
                  <a:pt x="1495646" y="333153"/>
                </a:lnTo>
                <a:cubicBezTo>
                  <a:pt x="1474381" y="309525"/>
                  <a:pt x="1455284" y="283749"/>
                  <a:pt x="1431851" y="262269"/>
                </a:cubicBezTo>
                <a:cubicBezTo>
                  <a:pt x="1426343" y="257220"/>
                  <a:pt x="1415869" y="260464"/>
                  <a:pt x="1410586" y="255181"/>
                </a:cubicBezTo>
                <a:cubicBezTo>
                  <a:pt x="1400844" y="245439"/>
                  <a:pt x="1389321" y="219739"/>
                  <a:pt x="1389321" y="219739"/>
                </a:cubicBezTo>
                <a:lnTo>
                  <a:pt x="1212112" y="35442"/>
                </a:lnTo>
                <a:lnTo>
                  <a:pt x="964019" y="0"/>
                </a:lnTo>
                <a:lnTo>
                  <a:pt x="694660" y="106325"/>
                </a:lnTo>
                <a:lnTo>
                  <a:pt x="233916" y="120502"/>
                </a:lnTo>
                <a:lnTo>
                  <a:pt x="63795" y="134679"/>
                </a:lnTo>
                <a:lnTo>
                  <a:pt x="0" y="19847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9" name="SEAFRA2_border">
            <a:extLst>
              <a:ext uri="{FF2B5EF4-FFF2-40B4-BE49-F238E27FC236}">
                <a16:creationId xmlns:a16="http://schemas.microsoft.com/office/drawing/2014/main" xmlns="" id="{159564DA-7DEF-42C7-81CD-91C1C762D13E}"/>
              </a:ext>
            </a:extLst>
          </p:cNvPr>
          <p:cNvSpPr/>
          <p:nvPr/>
        </p:nvSpPr>
        <p:spPr>
          <a:xfrm>
            <a:off x="5137135" y="2731226"/>
            <a:ext cx="1297172" cy="3841897"/>
          </a:xfrm>
          <a:custGeom>
            <a:avLst/>
            <a:gdLst>
              <a:gd name="connsiteX0" fmla="*/ 843516 w 1297172"/>
              <a:gd name="connsiteY0" fmla="*/ 0 h 3841897"/>
              <a:gd name="connsiteX1" fmla="*/ 956930 w 1297172"/>
              <a:gd name="connsiteY1" fmla="*/ 77972 h 3841897"/>
              <a:gd name="connsiteX2" fmla="*/ 928576 w 1297172"/>
              <a:gd name="connsiteY2" fmla="*/ 255181 h 3841897"/>
              <a:gd name="connsiteX3" fmla="*/ 1027814 w 1297172"/>
              <a:gd name="connsiteY3" fmla="*/ 269358 h 3841897"/>
              <a:gd name="connsiteX4" fmla="*/ 1027814 w 1297172"/>
              <a:gd name="connsiteY4" fmla="*/ 389860 h 3841897"/>
              <a:gd name="connsiteX5" fmla="*/ 992372 w 1297172"/>
              <a:gd name="connsiteY5" fmla="*/ 446567 h 3841897"/>
              <a:gd name="connsiteX6" fmla="*/ 1297172 w 1297172"/>
              <a:gd name="connsiteY6" fmla="*/ 574158 h 3841897"/>
              <a:gd name="connsiteX7" fmla="*/ 1205023 w 1297172"/>
              <a:gd name="connsiteY7" fmla="*/ 659218 h 3841897"/>
              <a:gd name="connsiteX8" fmla="*/ 1077432 w 1297172"/>
              <a:gd name="connsiteY8" fmla="*/ 574158 h 3841897"/>
              <a:gd name="connsiteX9" fmla="*/ 1034902 w 1297172"/>
              <a:gd name="connsiteY9" fmla="*/ 652130 h 3841897"/>
              <a:gd name="connsiteX10" fmla="*/ 1077432 w 1297172"/>
              <a:gd name="connsiteY10" fmla="*/ 744279 h 3841897"/>
              <a:gd name="connsiteX11" fmla="*/ 1020725 w 1297172"/>
              <a:gd name="connsiteY11" fmla="*/ 864781 h 3841897"/>
              <a:gd name="connsiteX12" fmla="*/ 850604 w 1297172"/>
              <a:gd name="connsiteY12" fmla="*/ 800986 h 3841897"/>
              <a:gd name="connsiteX13" fmla="*/ 793897 w 1297172"/>
              <a:gd name="connsiteY13" fmla="*/ 673395 h 3841897"/>
              <a:gd name="connsiteX14" fmla="*/ 715925 w 1297172"/>
              <a:gd name="connsiteY14" fmla="*/ 666307 h 3841897"/>
              <a:gd name="connsiteX15" fmla="*/ 559981 w 1297172"/>
              <a:gd name="connsiteY15" fmla="*/ 659218 h 3841897"/>
              <a:gd name="connsiteX16" fmla="*/ 460744 w 1297172"/>
              <a:gd name="connsiteY16" fmla="*/ 680483 h 3841897"/>
              <a:gd name="connsiteX17" fmla="*/ 347330 w 1297172"/>
              <a:gd name="connsiteY17" fmla="*/ 673395 h 3841897"/>
              <a:gd name="connsiteX18" fmla="*/ 326065 w 1297172"/>
              <a:gd name="connsiteY18" fmla="*/ 737190 h 3841897"/>
              <a:gd name="connsiteX19" fmla="*/ 418214 w 1297172"/>
              <a:gd name="connsiteY19" fmla="*/ 779721 h 3841897"/>
              <a:gd name="connsiteX20" fmla="*/ 226828 w 1297172"/>
              <a:gd name="connsiteY20" fmla="*/ 1892595 h 3841897"/>
              <a:gd name="connsiteX21" fmla="*/ 0 w 1297172"/>
              <a:gd name="connsiteY21" fmla="*/ 2069804 h 3841897"/>
              <a:gd name="connsiteX22" fmla="*/ 35441 w 1297172"/>
              <a:gd name="connsiteY22" fmla="*/ 2225749 h 3841897"/>
              <a:gd name="connsiteX23" fmla="*/ 248093 w 1297172"/>
              <a:gd name="connsiteY23" fmla="*/ 2445488 h 3841897"/>
              <a:gd name="connsiteX24" fmla="*/ 836428 w 1297172"/>
              <a:gd name="connsiteY24" fmla="*/ 2821172 h 3841897"/>
              <a:gd name="connsiteX25" fmla="*/ 843516 w 1297172"/>
              <a:gd name="connsiteY25" fmla="*/ 2970028 h 3841897"/>
              <a:gd name="connsiteX26" fmla="*/ 942753 w 1297172"/>
              <a:gd name="connsiteY26" fmla="*/ 3125972 h 3841897"/>
              <a:gd name="connsiteX27" fmla="*/ 914400 w 1297172"/>
              <a:gd name="connsiteY27" fmla="*/ 3338623 h 3841897"/>
              <a:gd name="connsiteX28" fmla="*/ 985283 w 1297172"/>
              <a:gd name="connsiteY28" fmla="*/ 3416595 h 3841897"/>
              <a:gd name="connsiteX29" fmla="*/ 914400 w 1297172"/>
              <a:gd name="connsiteY29" fmla="*/ 3444949 h 3841897"/>
              <a:gd name="connsiteX30" fmla="*/ 978195 w 1297172"/>
              <a:gd name="connsiteY30" fmla="*/ 3593804 h 3841897"/>
              <a:gd name="connsiteX31" fmla="*/ 758455 w 1297172"/>
              <a:gd name="connsiteY31" fmla="*/ 3841897 h 384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97172" h="3841897">
                <a:moveTo>
                  <a:pt x="843516" y="0"/>
                </a:moveTo>
                <a:lnTo>
                  <a:pt x="956930" y="77972"/>
                </a:lnTo>
                <a:lnTo>
                  <a:pt x="928576" y="255181"/>
                </a:lnTo>
                <a:lnTo>
                  <a:pt x="1027814" y="269358"/>
                </a:lnTo>
                <a:lnTo>
                  <a:pt x="1027814" y="389860"/>
                </a:lnTo>
                <a:lnTo>
                  <a:pt x="992372" y="446567"/>
                </a:lnTo>
                <a:lnTo>
                  <a:pt x="1297172" y="574158"/>
                </a:lnTo>
                <a:lnTo>
                  <a:pt x="1205023" y="659218"/>
                </a:lnTo>
                <a:lnTo>
                  <a:pt x="1077432" y="574158"/>
                </a:lnTo>
                <a:lnTo>
                  <a:pt x="1034902" y="652130"/>
                </a:lnTo>
                <a:lnTo>
                  <a:pt x="1077432" y="744279"/>
                </a:lnTo>
                <a:lnTo>
                  <a:pt x="1020725" y="864781"/>
                </a:lnTo>
                <a:lnTo>
                  <a:pt x="850604" y="800986"/>
                </a:lnTo>
                <a:lnTo>
                  <a:pt x="793897" y="673395"/>
                </a:lnTo>
                <a:lnTo>
                  <a:pt x="715925" y="666307"/>
                </a:lnTo>
                <a:lnTo>
                  <a:pt x="559981" y="659218"/>
                </a:lnTo>
                <a:lnTo>
                  <a:pt x="460744" y="680483"/>
                </a:lnTo>
                <a:lnTo>
                  <a:pt x="347330" y="673395"/>
                </a:lnTo>
                <a:lnTo>
                  <a:pt x="326065" y="737190"/>
                </a:lnTo>
                <a:lnTo>
                  <a:pt x="418214" y="779721"/>
                </a:lnTo>
                <a:lnTo>
                  <a:pt x="226828" y="1892595"/>
                </a:lnTo>
                <a:lnTo>
                  <a:pt x="0" y="2069804"/>
                </a:lnTo>
                <a:lnTo>
                  <a:pt x="35441" y="2225749"/>
                </a:lnTo>
                <a:lnTo>
                  <a:pt x="248093" y="2445488"/>
                </a:lnTo>
                <a:lnTo>
                  <a:pt x="836428" y="2821172"/>
                </a:lnTo>
                <a:lnTo>
                  <a:pt x="843516" y="2970028"/>
                </a:lnTo>
                <a:lnTo>
                  <a:pt x="942753" y="3125972"/>
                </a:lnTo>
                <a:lnTo>
                  <a:pt x="914400" y="3338623"/>
                </a:lnTo>
                <a:lnTo>
                  <a:pt x="985283" y="3416595"/>
                </a:lnTo>
                <a:lnTo>
                  <a:pt x="914400" y="3444949"/>
                </a:lnTo>
                <a:lnTo>
                  <a:pt x="978195" y="3593804"/>
                </a:lnTo>
                <a:lnTo>
                  <a:pt x="758455" y="3841897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0" name="Bosna_3">
            <a:extLst>
              <a:ext uri="{FF2B5EF4-FFF2-40B4-BE49-F238E27FC236}">
                <a16:creationId xmlns:a16="http://schemas.microsoft.com/office/drawing/2014/main" xmlns="" id="{6E8615A7-2B89-4EA9-8126-9DD12AF9853A}"/>
              </a:ext>
            </a:extLst>
          </p:cNvPr>
          <p:cNvSpPr/>
          <p:nvPr/>
        </p:nvSpPr>
        <p:spPr>
          <a:xfrm>
            <a:off x="5974009" y="3570690"/>
            <a:ext cx="439479" cy="2006010"/>
          </a:xfrm>
          <a:custGeom>
            <a:avLst/>
            <a:gdLst>
              <a:gd name="connsiteX0" fmla="*/ 241004 w 439479"/>
              <a:gd name="connsiteY0" fmla="*/ 28354 h 2006010"/>
              <a:gd name="connsiteX1" fmla="*/ 241004 w 439479"/>
              <a:gd name="connsiteY1" fmla="*/ 28354 h 2006010"/>
              <a:gd name="connsiteX2" fmla="*/ 439479 w 439479"/>
              <a:gd name="connsiteY2" fmla="*/ 0 h 2006010"/>
              <a:gd name="connsiteX3" fmla="*/ 389860 w 439479"/>
              <a:gd name="connsiteY3" fmla="*/ 170121 h 2006010"/>
              <a:gd name="connsiteX4" fmla="*/ 304800 w 439479"/>
              <a:gd name="connsiteY4" fmla="*/ 233917 h 2006010"/>
              <a:gd name="connsiteX5" fmla="*/ 425302 w 439479"/>
              <a:gd name="connsiteY5" fmla="*/ 886047 h 2006010"/>
              <a:gd name="connsiteX6" fmla="*/ 418213 w 439479"/>
              <a:gd name="connsiteY6" fmla="*/ 1119963 h 2006010"/>
              <a:gd name="connsiteX7" fmla="*/ 382772 w 439479"/>
              <a:gd name="connsiteY7" fmla="*/ 1155405 h 2006010"/>
              <a:gd name="connsiteX8" fmla="*/ 191386 w 439479"/>
              <a:gd name="connsiteY8" fmla="*/ 1219200 h 2006010"/>
              <a:gd name="connsiteX9" fmla="*/ 0 w 439479"/>
              <a:gd name="connsiteY9" fmla="*/ 1644503 h 2006010"/>
              <a:gd name="connsiteX10" fmla="*/ 28353 w 439479"/>
              <a:gd name="connsiteY10" fmla="*/ 1857154 h 2006010"/>
              <a:gd name="connsiteX11" fmla="*/ 28353 w 439479"/>
              <a:gd name="connsiteY11" fmla="*/ 2006010 h 200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479" h="2006010">
                <a:moveTo>
                  <a:pt x="241004" y="28354"/>
                </a:moveTo>
                <a:lnTo>
                  <a:pt x="241004" y="28354"/>
                </a:lnTo>
                <a:lnTo>
                  <a:pt x="439479" y="0"/>
                </a:lnTo>
                <a:lnTo>
                  <a:pt x="389860" y="170121"/>
                </a:lnTo>
                <a:lnTo>
                  <a:pt x="304800" y="233917"/>
                </a:lnTo>
                <a:lnTo>
                  <a:pt x="425302" y="886047"/>
                </a:lnTo>
                <a:lnTo>
                  <a:pt x="418213" y="1119963"/>
                </a:lnTo>
                <a:lnTo>
                  <a:pt x="382772" y="1155405"/>
                </a:lnTo>
                <a:lnTo>
                  <a:pt x="191386" y="1219200"/>
                </a:lnTo>
                <a:lnTo>
                  <a:pt x="0" y="1644503"/>
                </a:lnTo>
                <a:lnTo>
                  <a:pt x="28353" y="1857154"/>
                </a:lnTo>
                <a:lnTo>
                  <a:pt x="28353" y="2006010"/>
                </a:lnTo>
              </a:path>
            </a:pathLst>
          </a:custGeom>
          <a:noFill/>
          <a:ln w="38100">
            <a:solidFill>
              <a:srgbClr val="FBF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1" name="Bosna_2">
            <a:extLst>
              <a:ext uri="{FF2B5EF4-FFF2-40B4-BE49-F238E27FC236}">
                <a16:creationId xmlns:a16="http://schemas.microsoft.com/office/drawing/2014/main" xmlns="" id="{13E99209-37D7-49B2-B462-9819472A3303}"/>
              </a:ext>
            </a:extLst>
          </p:cNvPr>
          <p:cNvSpPr/>
          <p:nvPr/>
        </p:nvSpPr>
        <p:spPr>
          <a:xfrm>
            <a:off x="4783162" y="3329686"/>
            <a:ext cx="666307" cy="1481470"/>
          </a:xfrm>
          <a:custGeom>
            <a:avLst/>
            <a:gdLst>
              <a:gd name="connsiteX0" fmla="*/ 666307 w 666307"/>
              <a:gd name="connsiteY0" fmla="*/ 120502 h 1481470"/>
              <a:gd name="connsiteX1" fmla="*/ 474921 w 666307"/>
              <a:gd name="connsiteY1" fmla="*/ 85060 h 1481470"/>
              <a:gd name="connsiteX2" fmla="*/ 389860 w 666307"/>
              <a:gd name="connsiteY2" fmla="*/ 0 h 1481470"/>
              <a:gd name="connsiteX3" fmla="*/ 340242 w 666307"/>
              <a:gd name="connsiteY3" fmla="*/ 113414 h 1481470"/>
              <a:gd name="connsiteX4" fmla="*/ 0 w 666307"/>
              <a:gd name="connsiteY4" fmla="*/ 1233377 h 1481470"/>
              <a:gd name="connsiteX5" fmla="*/ 92149 w 666307"/>
              <a:gd name="connsiteY5" fmla="*/ 1346790 h 1481470"/>
              <a:gd name="connsiteX6" fmla="*/ 184298 w 666307"/>
              <a:gd name="connsiteY6" fmla="*/ 1403497 h 1481470"/>
              <a:gd name="connsiteX7" fmla="*/ 241005 w 666307"/>
              <a:gd name="connsiteY7" fmla="*/ 1481470 h 1481470"/>
              <a:gd name="connsiteX8" fmla="*/ 318977 w 666307"/>
              <a:gd name="connsiteY8" fmla="*/ 1481470 h 1481470"/>
              <a:gd name="connsiteX9" fmla="*/ 318977 w 666307"/>
              <a:gd name="connsiteY9" fmla="*/ 1481470 h 148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307" h="1481470">
                <a:moveTo>
                  <a:pt x="666307" y="120502"/>
                </a:moveTo>
                <a:lnTo>
                  <a:pt x="474921" y="85060"/>
                </a:lnTo>
                <a:lnTo>
                  <a:pt x="389860" y="0"/>
                </a:lnTo>
                <a:lnTo>
                  <a:pt x="340242" y="113414"/>
                </a:lnTo>
                <a:lnTo>
                  <a:pt x="0" y="1233377"/>
                </a:lnTo>
                <a:lnTo>
                  <a:pt x="92149" y="1346790"/>
                </a:lnTo>
                <a:lnTo>
                  <a:pt x="184298" y="1403497"/>
                </a:lnTo>
                <a:lnTo>
                  <a:pt x="241005" y="1481470"/>
                </a:lnTo>
                <a:lnTo>
                  <a:pt x="318977" y="1481470"/>
                </a:lnTo>
                <a:lnTo>
                  <a:pt x="318977" y="1481470"/>
                </a:lnTo>
              </a:path>
            </a:pathLst>
          </a:custGeom>
          <a:noFill/>
          <a:ln w="38100">
            <a:solidFill>
              <a:srgbClr val="FBF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2" name="Bosna_1">
            <a:extLst>
              <a:ext uri="{FF2B5EF4-FFF2-40B4-BE49-F238E27FC236}">
                <a16:creationId xmlns:a16="http://schemas.microsoft.com/office/drawing/2014/main" xmlns="" id="{5404B9EA-D6E8-44F0-86BB-45676503A8CF}"/>
              </a:ext>
            </a:extLst>
          </p:cNvPr>
          <p:cNvSpPr/>
          <p:nvPr/>
        </p:nvSpPr>
        <p:spPr>
          <a:xfrm>
            <a:off x="5455256" y="3428160"/>
            <a:ext cx="781291" cy="202557"/>
          </a:xfrm>
          <a:custGeom>
            <a:avLst/>
            <a:gdLst>
              <a:gd name="connsiteX0" fmla="*/ 0 w 781291"/>
              <a:gd name="connsiteY0" fmla="*/ 34724 h 202557"/>
              <a:gd name="connsiteX1" fmla="*/ 156259 w 781291"/>
              <a:gd name="connsiteY1" fmla="*/ 23150 h 202557"/>
              <a:gd name="connsiteX2" fmla="*/ 248856 w 781291"/>
              <a:gd name="connsiteY2" fmla="*/ 0 h 202557"/>
              <a:gd name="connsiteX3" fmla="*/ 462988 w 781291"/>
              <a:gd name="connsiteY3" fmla="*/ 11575 h 202557"/>
              <a:gd name="connsiteX4" fmla="*/ 474562 w 781291"/>
              <a:gd name="connsiteY4" fmla="*/ 86810 h 202557"/>
              <a:gd name="connsiteX5" fmla="*/ 509286 w 781291"/>
              <a:gd name="connsiteY5" fmla="*/ 144684 h 202557"/>
              <a:gd name="connsiteX6" fmla="*/ 700269 w 781291"/>
              <a:gd name="connsiteY6" fmla="*/ 202557 h 202557"/>
              <a:gd name="connsiteX7" fmla="*/ 781291 w 781291"/>
              <a:gd name="connsiteY7" fmla="*/ 173621 h 20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291" h="202557">
                <a:moveTo>
                  <a:pt x="0" y="34724"/>
                </a:moveTo>
                <a:lnTo>
                  <a:pt x="156259" y="23150"/>
                </a:lnTo>
                <a:lnTo>
                  <a:pt x="248856" y="0"/>
                </a:lnTo>
                <a:lnTo>
                  <a:pt x="462988" y="11575"/>
                </a:lnTo>
                <a:lnTo>
                  <a:pt x="474562" y="86810"/>
                </a:lnTo>
                <a:lnTo>
                  <a:pt x="509286" y="144684"/>
                </a:lnTo>
                <a:lnTo>
                  <a:pt x="700269" y="202557"/>
                </a:lnTo>
                <a:lnTo>
                  <a:pt x="781291" y="173621"/>
                </a:lnTo>
              </a:path>
            </a:pathLst>
          </a:custGeom>
          <a:noFill/>
          <a:ln w="38100">
            <a:solidFill>
              <a:srgbClr val="FBF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3" name="Bosna">
            <a:extLst>
              <a:ext uri="{FF2B5EF4-FFF2-40B4-BE49-F238E27FC236}">
                <a16:creationId xmlns:a16="http://schemas.microsoft.com/office/drawing/2014/main" xmlns="" id="{52F09909-6A3F-4312-B36E-73730B5C9D58}"/>
              </a:ext>
            </a:extLst>
          </p:cNvPr>
          <p:cNvSpPr/>
          <p:nvPr/>
        </p:nvSpPr>
        <p:spPr>
          <a:xfrm>
            <a:off x="5108016" y="4828697"/>
            <a:ext cx="873888" cy="694481"/>
          </a:xfrm>
          <a:custGeom>
            <a:avLst/>
            <a:gdLst>
              <a:gd name="connsiteX0" fmla="*/ 0 w 873888"/>
              <a:gd name="connsiteY0" fmla="*/ 5787 h 694481"/>
              <a:gd name="connsiteX1" fmla="*/ 0 w 873888"/>
              <a:gd name="connsiteY1" fmla="*/ 5787 h 694481"/>
              <a:gd name="connsiteX2" fmla="*/ 52086 w 873888"/>
              <a:gd name="connsiteY2" fmla="*/ 0 h 694481"/>
              <a:gd name="connsiteX3" fmla="*/ 98385 w 873888"/>
              <a:gd name="connsiteY3" fmla="*/ 109960 h 694481"/>
              <a:gd name="connsiteX4" fmla="*/ 300942 w 873888"/>
              <a:gd name="connsiteY4" fmla="*/ 318304 h 694481"/>
              <a:gd name="connsiteX5" fmla="*/ 873888 w 873888"/>
              <a:gd name="connsiteY5" fmla="*/ 694481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888" h="694481">
                <a:moveTo>
                  <a:pt x="0" y="5787"/>
                </a:moveTo>
                <a:lnTo>
                  <a:pt x="0" y="5787"/>
                </a:lnTo>
                <a:lnTo>
                  <a:pt x="52086" y="0"/>
                </a:lnTo>
                <a:lnTo>
                  <a:pt x="98385" y="109960"/>
                </a:lnTo>
                <a:lnTo>
                  <a:pt x="300942" y="318304"/>
                </a:lnTo>
                <a:lnTo>
                  <a:pt x="873888" y="694481"/>
                </a:lnTo>
              </a:path>
            </a:pathLst>
          </a:custGeom>
          <a:noFill/>
          <a:ln w="38100">
            <a:solidFill>
              <a:srgbClr val="FBF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xmlns="" id="{300BC13C-51FE-4F10-A5B2-B677E243FD19}"/>
              </a:ext>
            </a:extLst>
          </p:cNvPr>
          <p:cNvCxnSpPr>
            <a:cxnSpLocks/>
          </p:cNvCxnSpPr>
          <p:nvPr/>
        </p:nvCxnSpPr>
        <p:spPr>
          <a:xfrm>
            <a:off x="2367360" y="1167072"/>
            <a:ext cx="320703" cy="31242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xmlns="" id="{8B85CEB5-892E-4716-B946-58E779502B63}"/>
              </a:ext>
            </a:extLst>
          </p:cNvPr>
          <p:cNvCxnSpPr>
            <a:cxnSpLocks/>
          </p:cNvCxnSpPr>
          <p:nvPr/>
        </p:nvCxnSpPr>
        <p:spPr>
          <a:xfrm>
            <a:off x="5294259" y="3443546"/>
            <a:ext cx="153423" cy="19408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xmlns="" id="{DA365962-FCF4-401C-A091-3D3D75F2AD3A}"/>
              </a:ext>
            </a:extLst>
          </p:cNvPr>
          <p:cNvSpPr/>
          <p:nvPr/>
        </p:nvSpPr>
        <p:spPr>
          <a:xfrm>
            <a:off x="2257346" y="1056915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xmlns="" id="{C9222493-061B-4DF3-80FD-FB9FD8F89F6B}"/>
              </a:ext>
            </a:extLst>
          </p:cNvPr>
          <p:cNvSpPr/>
          <p:nvPr/>
        </p:nvSpPr>
        <p:spPr>
          <a:xfrm>
            <a:off x="3400216" y="2073949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xmlns="" id="{6C22564A-5C66-4B03-AB7D-14438E3B411B}"/>
              </a:ext>
            </a:extLst>
          </p:cNvPr>
          <p:cNvSpPr/>
          <p:nvPr/>
        </p:nvSpPr>
        <p:spPr>
          <a:xfrm>
            <a:off x="2681713" y="1450510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xmlns="" id="{764741B0-5B25-4301-B626-58B1AEFAC28C}"/>
              </a:ext>
            </a:extLst>
          </p:cNvPr>
          <p:cNvCxnSpPr>
            <a:cxnSpLocks/>
          </p:cNvCxnSpPr>
          <p:nvPr/>
        </p:nvCxnSpPr>
        <p:spPr>
          <a:xfrm>
            <a:off x="2810276" y="1581834"/>
            <a:ext cx="265403" cy="24026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xmlns="" id="{2B36905A-3493-4B8C-832D-1D2260512F0D}"/>
              </a:ext>
            </a:extLst>
          </p:cNvPr>
          <p:cNvSpPr/>
          <p:nvPr/>
        </p:nvSpPr>
        <p:spPr>
          <a:xfrm>
            <a:off x="3076976" y="1799387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xmlns="" id="{61E54FB4-474D-4D0F-9EE1-917CC15A3958}"/>
              </a:ext>
            </a:extLst>
          </p:cNvPr>
          <p:cNvCxnSpPr>
            <a:cxnSpLocks/>
          </p:cNvCxnSpPr>
          <p:nvPr/>
        </p:nvCxnSpPr>
        <p:spPr>
          <a:xfrm>
            <a:off x="3216989" y="1937116"/>
            <a:ext cx="171469" cy="1524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xmlns="" id="{EE1D6CC7-ED44-4278-AA59-4BBEB842AF82}"/>
              </a:ext>
            </a:extLst>
          </p:cNvPr>
          <p:cNvCxnSpPr>
            <a:cxnSpLocks/>
          </p:cNvCxnSpPr>
          <p:nvPr/>
        </p:nvCxnSpPr>
        <p:spPr>
          <a:xfrm>
            <a:off x="3525207" y="2189514"/>
            <a:ext cx="198323" cy="10813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xmlns="" id="{436C891C-EBC2-4951-8221-E705E33698D0}"/>
              </a:ext>
            </a:extLst>
          </p:cNvPr>
          <p:cNvSpPr/>
          <p:nvPr/>
        </p:nvSpPr>
        <p:spPr>
          <a:xfrm>
            <a:off x="3713374" y="2262043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xmlns="" id="{E9213666-D21A-4648-A5C3-F18804952602}"/>
              </a:ext>
            </a:extLst>
          </p:cNvPr>
          <p:cNvSpPr/>
          <p:nvPr/>
        </p:nvSpPr>
        <p:spPr>
          <a:xfrm>
            <a:off x="4075429" y="2456362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xmlns="" id="{FB5EACD5-2746-4AFC-B01F-526AB5D40549}"/>
              </a:ext>
            </a:extLst>
          </p:cNvPr>
          <p:cNvCxnSpPr>
            <a:cxnSpLocks/>
            <a:endCxn id="173" idx="19"/>
          </p:cNvCxnSpPr>
          <p:nvPr/>
        </p:nvCxnSpPr>
        <p:spPr>
          <a:xfrm>
            <a:off x="3833281" y="2365097"/>
            <a:ext cx="242257" cy="12446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xmlns="" id="{943ECD7C-5006-4737-BB28-E7B5353FA603}"/>
              </a:ext>
            </a:extLst>
          </p:cNvPr>
          <p:cNvCxnSpPr>
            <a:cxnSpLocks/>
          </p:cNvCxnSpPr>
          <p:nvPr/>
        </p:nvCxnSpPr>
        <p:spPr>
          <a:xfrm>
            <a:off x="4207160" y="2554024"/>
            <a:ext cx="337136" cy="1834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xmlns="" id="{871F2DEE-B90E-437F-A0FA-CE7DB1961639}"/>
              </a:ext>
            </a:extLst>
          </p:cNvPr>
          <p:cNvSpPr/>
          <p:nvPr/>
        </p:nvSpPr>
        <p:spPr>
          <a:xfrm>
            <a:off x="4559280" y="2713710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xmlns="" id="{A1A9DB4D-C2EA-4135-B16F-8F42F3F216B6}"/>
              </a:ext>
            </a:extLst>
          </p:cNvPr>
          <p:cNvSpPr/>
          <p:nvPr/>
        </p:nvSpPr>
        <p:spPr>
          <a:xfrm>
            <a:off x="5182954" y="3323864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xmlns="" id="{2A4BFC91-291C-4A61-A8A1-85781635B961}"/>
              </a:ext>
            </a:extLst>
          </p:cNvPr>
          <p:cNvCxnSpPr>
            <a:cxnSpLocks/>
          </p:cNvCxnSpPr>
          <p:nvPr/>
        </p:nvCxnSpPr>
        <p:spPr>
          <a:xfrm>
            <a:off x="4701013" y="2875878"/>
            <a:ext cx="489345" cy="46050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xmlns="" id="{A79A29C8-4750-4555-B8A0-E56F19DE562C}"/>
              </a:ext>
            </a:extLst>
          </p:cNvPr>
          <p:cNvSpPr/>
          <p:nvPr/>
        </p:nvSpPr>
        <p:spPr>
          <a:xfrm>
            <a:off x="5478906" y="3637635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xmlns="" id="{82616DF0-239D-4DDD-B1EB-9AD8C25F5942}"/>
              </a:ext>
            </a:extLst>
          </p:cNvPr>
          <p:cNvCxnSpPr>
            <a:cxnSpLocks/>
          </p:cNvCxnSpPr>
          <p:nvPr/>
        </p:nvCxnSpPr>
        <p:spPr>
          <a:xfrm>
            <a:off x="5601073" y="3758912"/>
            <a:ext cx="503455" cy="37206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xmlns="" id="{3429A188-C31B-41D2-83A5-530B04663157}"/>
              </a:ext>
            </a:extLst>
          </p:cNvPr>
          <p:cNvSpPr/>
          <p:nvPr/>
        </p:nvSpPr>
        <p:spPr>
          <a:xfrm>
            <a:off x="6092527" y="4093540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xmlns="" id="{B377F56B-C707-4988-976E-5FB4CCE821F5}"/>
              </a:ext>
            </a:extLst>
          </p:cNvPr>
          <p:cNvSpPr/>
          <p:nvPr/>
        </p:nvSpPr>
        <p:spPr>
          <a:xfrm>
            <a:off x="6357351" y="4280266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xmlns="" id="{07A635C9-D851-4DA1-9B83-9E7D56A65D0B}"/>
              </a:ext>
            </a:extLst>
          </p:cNvPr>
          <p:cNvCxnSpPr>
            <a:cxnSpLocks/>
          </p:cNvCxnSpPr>
          <p:nvPr/>
        </p:nvCxnSpPr>
        <p:spPr>
          <a:xfrm>
            <a:off x="6210289" y="4214233"/>
            <a:ext cx="143107" cy="11215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xmlns="" id="{AFF962AA-592B-48CA-A099-B9A70C1B7537}"/>
              </a:ext>
            </a:extLst>
          </p:cNvPr>
          <p:cNvSpPr/>
          <p:nvPr/>
        </p:nvSpPr>
        <p:spPr>
          <a:xfrm>
            <a:off x="7251547" y="5027252"/>
            <a:ext cx="92075" cy="103054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xmlns="" id="{EA9183F2-DCC8-421D-A52A-204BBDF3BED0}"/>
              </a:ext>
            </a:extLst>
          </p:cNvPr>
          <p:cNvCxnSpPr>
            <a:cxnSpLocks/>
          </p:cNvCxnSpPr>
          <p:nvPr/>
        </p:nvCxnSpPr>
        <p:spPr>
          <a:xfrm>
            <a:off x="6472841" y="4392092"/>
            <a:ext cx="759204" cy="65819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xmlns="" id="{801CD1D7-6132-4E01-8190-6800746B34CD}"/>
              </a:ext>
            </a:extLst>
          </p:cNvPr>
          <p:cNvCxnSpPr>
            <a:cxnSpLocks/>
            <a:endCxn id="173" idx="19"/>
          </p:cNvCxnSpPr>
          <p:nvPr/>
        </p:nvCxnSpPr>
        <p:spPr>
          <a:xfrm>
            <a:off x="2810276" y="1578341"/>
            <a:ext cx="1265262" cy="9112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xmlns="" id="{56EBB001-5233-42AA-98D8-8689E4127864}"/>
              </a:ext>
            </a:extLst>
          </p:cNvPr>
          <p:cNvCxnSpPr>
            <a:cxnSpLocks/>
          </p:cNvCxnSpPr>
          <p:nvPr/>
        </p:nvCxnSpPr>
        <p:spPr>
          <a:xfrm>
            <a:off x="4239050" y="2576408"/>
            <a:ext cx="2975277" cy="247388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xmlns="" id="{69329EC0-6CEC-41BC-A3D1-044093B8B7CE}"/>
              </a:ext>
            </a:extLst>
          </p:cNvPr>
          <p:cNvSpPr/>
          <p:nvPr/>
        </p:nvSpPr>
        <p:spPr>
          <a:xfrm>
            <a:off x="1839329" y="196793"/>
            <a:ext cx="3336045" cy="3018621"/>
          </a:xfrm>
          <a:custGeom>
            <a:avLst/>
            <a:gdLst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57" fmla="*/ 124399 w 3327094"/>
              <a:gd name="connsiteY57" fmla="*/ 1725746 h 3018621"/>
              <a:gd name="connsiteX0" fmla="*/ 8951 w 3336045"/>
              <a:gd name="connsiteY0" fmla="*/ 1685580 h 3018621"/>
              <a:gd name="connsiteX1" fmla="*/ 8951 w 3336045"/>
              <a:gd name="connsiteY1" fmla="*/ 1685580 h 3018621"/>
              <a:gd name="connsiteX2" fmla="*/ 53019 w 3336045"/>
              <a:gd name="connsiteY2" fmla="*/ 1255923 h 3018621"/>
              <a:gd name="connsiteX3" fmla="*/ 130137 w 3336045"/>
              <a:gd name="connsiteY3" fmla="*/ 1068636 h 3018621"/>
              <a:gd name="connsiteX4" fmla="*/ 570811 w 3336045"/>
              <a:gd name="connsiteY4" fmla="*/ 991518 h 3018621"/>
              <a:gd name="connsiteX5" fmla="*/ 603862 w 3336045"/>
              <a:gd name="connsiteY5" fmla="*/ 969484 h 3018621"/>
              <a:gd name="connsiteX6" fmla="*/ 416575 w 3336045"/>
              <a:gd name="connsiteY6" fmla="*/ 716096 h 3018621"/>
              <a:gd name="connsiteX7" fmla="*/ 526744 w 3336045"/>
              <a:gd name="connsiteY7" fmla="*/ 605927 h 3018621"/>
              <a:gd name="connsiteX8" fmla="*/ 515727 w 3336045"/>
              <a:gd name="connsiteY8" fmla="*/ 517792 h 3018621"/>
              <a:gd name="connsiteX9" fmla="*/ 647930 w 3336045"/>
              <a:gd name="connsiteY9" fmla="*/ 517792 h 3018621"/>
              <a:gd name="connsiteX10" fmla="*/ 758098 w 3336045"/>
              <a:gd name="connsiteY10" fmla="*/ 495759 h 3018621"/>
              <a:gd name="connsiteX11" fmla="*/ 1143689 w 3336045"/>
              <a:gd name="connsiteY11" fmla="*/ 77118 h 3018621"/>
              <a:gd name="connsiteX12" fmla="*/ 1242840 w 3336045"/>
              <a:gd name="connsiteY12" fmla="*/ 143219 h 3018621"/>
              <a:gd name="connsiteX13" fmla="*/ 1650464 w 3336045"/>
              <a:gd name="connsiteY13" fmla="*/ 143219 h 3018621"/>
              <a:gd name="connsiteX14" fmla="*/ 1804701 w 3336045"/>
              <a:gd name="connsiteY14" fmla="*/ 0 h 3018621"/>
              <a:gd name="connsiteX15" fmla="*/ 2311477 w 3336045"/>
              <a:gd name="connsiteY15" fmla="*/ 0 h 3018621"/>
              <a:gd name="connsiteX16" fmla="*/ 2399611 w 3336045"/>
              <a:gd name="connsiteY16" fmla="*/ 99151 h 3018621"/>
              <a:gd name="connsiteX17" fmla="*/ 2697067 w 3336045"/>
              <a:gd name="connsiteY17" fmla="*/ 77118 h 3018621"/>
              <a:gd name="connsiteX18" fmla="*/ 2840286 w 3336045"/>
              <a:gd name="connsiteY18" fmla="*/ 121185 h 3018621"/>
              <a:gd name="connsiteX19" fmla="*/ 2928421 w 3336045"/>
              <a:gd name="connsiteY19" fmla="*/ 198303 h 3018621"/>
              <a:gd name="connsiteX20" fmla="*/ 2873337 w 3336045"/>
              <a:gd name="connsiteY20" fmla="*/ 363556 h 3018621"/>
              <a:gd name="connsiteX21" fmla="*/ 2895370 w 3336045"/>
              <a:gd name="connsiteY21" fmla="*/ 451691 h 3018621"/>
              <a:gd name="connsiteX22" fmla="*/ 3005539 w 3336045"/>
              <a:gd name="connsiteY22" fmla="*/ 616944 h 3018621"/>
              <a:gd name="connsiteX23" fmla="*/ 3060623 w 3336045"/>
              <a:gd name="connsiteY23" fmla="*/ 683045 h 3018621"/>
              <a:gd name="connsiteX24" fmla="*/ 3049607 w 3336045"/>
              <a:gd name="connsiteY24" fmla="*/ 716096 h 3018621"/>
              <a:gd name="connsiteX25" fmla="*/ 3071640 w 3336045"/>
              <a:gd name="connsiteY25" fmla="*/ 716096 h 3018621"/>
              <a:gd name="connsiteX26" fmla="*/ 3336045 w 3336045"/>
              <a:gd name="connsiteY26" fmla="*/ 848298 h 3018621"/>
              <a:gd name="connsiteX27" fmla="*/ 3258927 w 3336045"/>
              <a:gd name="connsiteY27" fmla="*/ 1024568 h 3018621"/>
              <a:gd name="connsiteX28" fmla="*/ 2884354 w 3336045"/>
              <a:gd name="connsiteY28" fmla="*/ 1090669 h 3018621"/>
              <a:gd name="connsiteX29" fmla="*/ 2542831 w 3336045"/>
              <a:gd name="connsiteY29" fmla="*/ 1619479 h 3018621"/>
              <a:gd name="connsiteX30" fmla="*/ 2686050 w 3336045"/>
              <a:gd name="connsiteY30" fmla="*/ 1839816 h 3018621"/>
              <a:gd name="connsiteX31" fmla="*/ 2719101 w 3336045"/>
              <a:gd name="connsiteY31" fmla="*/ 1972019 h 3018621"/>
              <a:gd name="connsiteX32" fmla="*/ 2641983 w 3336045"/>
              <a:gd name="connsiteY32" fmla="*/ 1983036 h 3018621"/>
              <a:gd name="connsiteX33" fmla="*/ 2553848 w 3336045"/>
              <a:gd name="connsiteY33" fmla="*/ 2038120 h 3018621"/>
              <a:gd name="connsiteX34" fmla="*/ 2630966 w 3336045"/>
              <a:gd name="connsiteY34" fmla="*/ 2126255 h 3018621"/>
              <a:gd name="connsiteX35" fmla="*/ 2487746 w 3336045"/>
              <a:gd name="connsiteY35" fmla="*/ 2115238 h 3018621"/>
              <a:gd name="connsiteX36" fmla="*/ 2487746 w 3336045"/>
              <a:gd name="connsiteY36" fmla="*/ 2203373 h 3018621"/>
              <a:gd name="connsiteX37" fmla="*/ 2322493 w 3336045"/>
              <a:gd name="connsiteY37" fmla="*/ 2258457 h 3018621"/>
              <a:gd name="connsiteX38" fmla="*/ 2289443 w 3336045"/>
              <a:gd name="connsiteY38" fmla="*/ 2291508 h 3018621"/>
              <a:gd name="connsiteX39" fmla="*/ 2311477 w 3336045"/>
              <a:gd name="connsiteY39" fmla="*/ 2456761 h 3018621"/>
              <a:gd name="connsiteX40" fmla="*/ 2256392 w 3336045"/>
              <a:gd name="connsiteY40" fmla="*/ 2599980 h 3018621"/>
              <a:gd name="connsiteX41" fmla="*/ 2102156 w 3336045"/>
              <a:gd name="connsiteY41" fmla="*/ 2655065 h 3018621"/>
              <a:gd name="connsiteX42" fmla="*/ 2080122 w 3336045"/>
              <a:gd name="connsiteY42" fmla="*/ 2754216 h 3018621"/>
              <a:gd name="connsiteX43" fmla="*/ 2080122 w 3336045"/>
              <a:gd name="connsiteY43" fmla="*/ 2754216 h 3018621"/>
              <a:gd name="connsiteX44" fmla="*/ 2047072 w 3336045"/>
              <a:gd name="connsiteY44" fmla="*/ 2842351 h 3018621"/>
              <a:gd name="connsiteX45" fmla="*/ 1837751 w 3336045"/>
              <a:gd name="connsiteY45" fmla="*/ 2919469 h 3018621"/>
              <a:gd name="connsiteX46" fmla="*/ 1804701 w 3336045"/>
              <a:gd name="connsiteY46" fmla="*/ 2930486 h 3018621"/>
              <a:gd name="connsiteX47" fmla="*/ 1694532 w 3336045"/>
              <a:gd name="connsiteY47" fmla="*/ 2886419 h 3018621"/>
              <a:gd name="connsiteX48" fmla="*/ 1529279 w 3336045"/>
              <a:gd name="connsiteY48" fmla="*/ 2908453 h 3018621"/>
              <a:gd name="connsiteX49" fmla="*/ 1353009 w 3336045"/>
              <a:gd name="connsiteY49" fmla="*/ 2908453 h 3018621"/>
              <a:gd name="connsiteX50" fmla="*/ 1209790 w 3336045"/>
              <a:gd name="connsiteY50" fmla="*/ 2930486 h 3018621"/>
              <a:gd name="connsiteX51" fmla="*/ 1154705 w 3336045"/>
              <a:gd name="connsiteY51" fmla="*/ 2974554 h 3018621"/>
              <a:gd name="connsiteX52" fmla="*/ 1033520 w 3336045"/>
              <a:gd name="connsiteY52" fmla="*/ 2974554 h 3018621"/>
              <a:gd name="connsiteX53" fmla="*/ 934368 w 3336045"/>
              <a:gd name="connsiteY53" fmla="*/ 3018621 h 3018621"/>
              <a:gd name="connsiteX54" fmla="*/ 1033520 w 3336045"/>
              <a:gd name="connsiteY54" fmla="*/ 2390660 h 3018621"/>
              <a:gd name="connsiteX55" fmla="*/ 813183 w 3336045"/>
              <a:gd name="connsiteY55" fmla="*/ 2038120 h 3018621"/>
              <a:gd name="connsiteX56" fmla="*/ 141154 w 3336045"/>
              <a:gd name="connsiteY56" fmla="*/ 1718631 h 3018621"/>
              <a:gd name="connsiteX57" fmla="*/ 0 w 3336045"/>
              <a:gd name="connsiteY57" fmla="*/ 1687646 h 3018621"/>
              <a:gd name="connsiteX0" fmla="*/ 8951 w 3336045"/>
              <a:gd name="connsiteY0" fmla="*/ 1685580 h 3018621"/>
              <a:gd name="connsiteX1" fmla="*/ 8951 w 3336045"/>
              <a:gd name="connsiteY1" fmla="*/ 1685580 h 3018621"/>
              <a:gd name="connsiteX2" fmla="*/ 53019 w 3336045"/>
              <a:gd name="connsiteY2" fmla="*/ 1255923 h 3018621"/>
              <a:gd name="connsiteX3" fmla="*/ 130137 w 3336045"/>
              <a:gd name="connsiteY3" fmla="*/ 1068636 h 3018621"/>
              <a:gd name="connsiteX4" fmla="*/ 570811 w 3336045"/>
              <a:gd name="connsiteY4" fmla="*/ 991518 h 3018621"/>
              <a:gd name="connsiteX5" fmla="*/ 603862 w 3336045"/>
              <a:gd name="connsiteY5" fmla="*/ 969484 h 3018621"/>
              <a:gd name="connsiteX6" fmla="*/ 416575 w 3336045"/>
              <a:gd name="connsiteY6" fmla="*/ 716096 h 3018621"/>
              <a:gd name="connsiteX7" fmla="*/ 526744 w 3336045"/>
              <a:gd name="connsiteY7" fmla="*/ 605927 h 3018621"/>
              <a:gd name="connsiteX8" fmla="*/ 515727 w 3336045"/>
              <a:gd name="connsiteY8" fmla="*/ 517792 h 3018621"/>
              <a:gd name="connsiteX9" fmla="*/ 647930 w 3336045"/>
              <a:gd name="connsiteY9" fmla="*/ 517792 h 3018621"/>
              <a:gd name="connsiteX10" fmla="*/ 758098 w 3336045"/>
              <a:gd name="connsiteY10" fmla="*/ 495759 h 3018621"/>
              <a:gd name="connsiteX11" fmla="*/ 1143689 w 3336045"/>
              <a:gd name="connsiteY11" fmla="*/ 77118 h 3018621"/>
              <a:gd name="connsiteX12" fmla="*/ 1242840 w 3336045"/>
              <a:gd name="connsiteY12" fmla="*/ 143219 h 3018621"/>
              <a:gd name="connsiteX13" fmla="*/ 1650464 w 3336045"/>
              <a:gd name="connsiteY13" fmla="*/ 143219 h 3018621"/>
              <a:gd name="connsiteX14" fmla="*/ 1804701 w 3336045"/>
              <a:gd name="connsiteY14" fmla="*/ 0 h 3018621"/>
              <a:gd name="connsiteX15" fmla="*/ 2311477 w 3336045"/>
              <a:gd name="connsiteY15" fmla="*/ 0 h 3018621"/>
              <a:gd name="connsiteX16" fmla="*/ 2399611 w 3336045"/>
              <a:gd name="connsiteY16" fmla="*/ 99151 h 3018621"/>
              <a:gd name="connsiteX17" fmla="*/ 2697067 w 3336045"/>
              <a:gd name="connsiteY17" fmla="*/ 77118 h 3018621"/>
              <a:gd name="connsiteX18" fmla="*/ 2840286 w 3336045"/>
              <a:gd name="connsiteY18" fmla="*/ 121185 h 3018621"/>
              <a:gd name="connsiteX19" fmla="*/ 2928421 w 3336045"/>
              <a:gd name="connsiteY19" fmla="*/ 198303 h 3018621"/>
              <a:gd name="connsiteX20" fmla="*/ 2873337 w 3336045"/>
              <a:gd name="connsiteY20" fmla="*/ 363556 h 3018621"/>
              <a:gd name="connsiteX21" fmla="*/ 2895370 w 3336045"/>
              <a:gd name="connsiteY21" fmla="*/ 451691 h 3018621"/>
              <a:gd name="connsiteX22" fmla="*/ 3005539 w 3336045"/>
              <a:gd name="connsiteY22" fmla="*/ 616944 h 3018621"/>
              <a:gd name="connsiteX23" fmla="*/ 3060623 w 3336045"/>
              <a:gd name="connsiteY23" fmla="*/ 683045 h 3018621"/>
              <a:gd name="connsiteX24" fmla="*/ 3049607 w 3336045"/>
              <a:gd name="connsiteY24" fmla="*/ 716096 h 3018621"/>
              <a:gd name="connsiteX25" fmla="*/ 3071640 w 3336045"/>
              <a:gd name="connsiteY25" fmla="*/ 716096 h 3018621"/>
              <a:gd name="connsiteX26" fmla="*/ 3336045 w 3336045"/>
              <a:gd name="connsiteY26" fmla="*/ 848298 h 3018621"/>
              <a:gd name="connsiteX27" fmla="*/ 3258927 w 3336045"/>
              <a:gd name="connsiteY27" fmla="*/ 1024568 h 3018621"/>
              <a:gd name="connsiteX28" fmla="*/ 2884354 w 3336045"/>
              <a:gd name="connsiteY28" fmla="*/ 1090669 h 3018621"/>
              <a:gd name="connsiteX29" fmla="*/ 2542831 w 3336045"/>
              <a:gd name="connsiteY29" fmla="*/ 1619479 h 3018621"/>
              <a:gd name="connsiteX30" fmla="*/ 2686050 w 3336045"/>
              <a:gd name="connsiteY30" fmla="*/ 1839816 h 3018621"/>
              <a:gd name="connsiteX31" fmla="*/ 2719101 w 3336045"/>
              <a:gd name="connsiteY31" fmla="*/ 1972019 h 3018621"/>
              <a:gd name="connsiteX32" fmla="*/ 2641983 w 3336045"/>
              <a:gd name="connsiteY32" fmla="*/ 1983036 h 3018621"/>
              <a:gd name="connsiteX33" fmla="*/ 2553848 w 3336045"/>
              <a:gd name="connsiteY33" fmla="*/ 2038120 h 3018621"/>
              <a:gd name="connsiteX34" fmla="*/ 2630966 w 3336045"/>
              <a:gd name="connsiteY34" fmla="*/ 2126255 h 3018621"/>
              <a:gd name="connsiteX35" fmla="*/ 2487746 w 3336045"/>
              <a:gd name="connsiteY35" fmla="*/ 2115238 h 3018621"/>
              <a:gd name="connsiteX36" fmla="*/ 2487746 w 3336045"/>
              <a:gd name="connsiteY36" fmla="*/ 2203373 h 3018621"/>
              <a:gd name="connsiteX37" fmla="*/ 2322493 w 3336045"/>
              <a:gd name="connsiteY37" fmla="*/ 2258457 h 3018621"/>
              <a:gd name="connsiteX38" fmla="*/ 2289443 w 3336045"/>
              <a:gd name="connsiteY38" fmla="*/ 2291508 h 3018621"/>
              <a:gd name="connsiteX39" fmla="*/ 2311477 w 3336045"/>
              <a:gd name="connsiteY39" fmla="*/ 2456761 h 3018621"/>
              <a:gd name="connsiteX40" fmla="*/ 2256392 w 3336045"/>
              <a:gd name="connsiteY40" fmla="*/ 2599980 h 3018621"/>
              <a:gd name="connsiteX41" fmla="*/ 2102156 w 3336045"/>
              <a:gd name="connsiteY41" fmla="*/ 2655065 h 3018621"/>
              <a:gd name="connsiteX42" fmla="*/ 2080122 w 3336045"/>
              <a:gd name="connsiteY42" fmla="*/ 2754216 h 3018621"/>
              <a:gd name="connsiteX43" fmla="*/ 2080122 w 3336045"/>
              <a:gd name="connsiteY43" fmla="*/ 2754216 h 3018621"/>
              <a:gd name="connsiteX44" fmla="*/ 2047072 w 3336045"/>
              <a:gd name="connsiteY44" fmla="*/ 2842351 h 3018621"/>
              <a:gd name="connsiteX45" fmla="*/ 1837751 w 3336045"/>
              <a:gd name="connsiteY45" fmla="*/ 2919469 h 3018621"/>
              <a:gd name="connsiteX46" fmla="*/ 1804701 w 3336045"/>
              <a:gd name="connsiteY46" fmla="*/ 2930486 h 3018621"/>
              <a:gd name="connsiteX47" fmla="*/ 1694532 w 3336045"/>
              <a:gd name="connsiteY47" fmla="*/ 2886419 h 3018621"/>
              <a:gd name="connsiteX48" fmla="*/ 1529279 w 3336045"/>
              <a:gd name="connsiteY48" fmla="*/ 2908453 h 3018621"/>
              <a:gd name="connsiteX49" fmla="*/ 1353009 w 3336045"/>
              <a:gd name="connsiteY49" fmla="*/ 2908453 h 3018621"/>
              <a:gd name="connsiteX50" fmla="*/ 1209790 w 3336045"/>
              <a:gd name="connsiteY50" fmla="*/ 2930486 h 3018621"/>
              <a:gd name="connsiteX51" fmla="*/ 1154705 w 3336045"/>
              <a:gd name="connsiteY51" fmla="*/ 2974554 h 3018621"/>
              <a:gd name="connsiteX52" fmla="*/ 1033520 w 3336045"/>
              <a:gd name="connsiteY52" fmla="*/ 2974554 h 3018621"/>
              <a:gd name="connsiteX53" fmla="*/ 934368 w 3336045"/>
              <a:gd name="connsiteY53" fmla="*/ 3018621 h 3018621"/>
              <a:gd name="connsiteX54" fmla="*/ 1033520 w 3336045"/>
              <a:gd name="connsiteY54" fmla="*/ 2390660 h 3018621"/>
              <a:gd name="connsiteX55" fmla="*/ 813183 w 3336045"/>
              <a:gd name="connsiteY55" fmla="*/ 2038120 h 3018621"/>
              <a:gd name="connsiteX56" fmla="*/ 141154 w 3336045"/>
              <a:gd name="connsiteY56" fmla="*/ 1718631 h 3018621"/>
              <a:gd name="connsiteX57" fmla="*/ 0 w 3336045"/>
              <a:gd name="connsiteY57" fmla="*/ 1687646 h 3018621"/>
              <a:gd name="connsiteX58" fmla="*/ 8951 w 3336045"/>
              <a:gd name="connsiteY58" fmla="*/ 1685580 h 3018621"/>
              <a:gd name="connsiteX0" fmla="*/ 2719101 w 3336045"/>
              <a:gd name="connsiteY0" fmla="*/ 1972019 h 3018621"/>
              <a:gd name="connsiteX1" fmla="*/ 2641983 w 3336045"/>
              <a:gd name="connsiteY1" fmla="*/ 1983036 h 3018621"/>
              <a:gd name="connsiteX2" fmla="*/ 2553848 w 3336045"/>
              <a:gd name="connsiteY2" fmla="*/ 2038120 h 3018621"/>
              <a:gd name="connsiteX3" fmla="*/ 2630966 w 3336045"/>
              <a:gd name="connsiteY3" fmla="*/ 2126255 h 3018621"/>
              <a:gd name="connsiteX4" fmla="*/ 2487746 w 3336045"/>
              <a:gd name="connsiteY4" fmla="*/ 2115238 h 3018621"/>
              <a:gd name="connsiteX5" fmla="*/ 2487746 w 3336045"/>
              <a:gd name="connsiteY5" fmla="*/ 2203373 h 3018621"/>
              <a:gd name="connsiteX6" fmla="*/ 2322493 w 3336045"/>
              <a:gd name="connsiteY6" fmla="*/ 2258457 h 3018621"/>
              <a:gd name="connsiteX7" fmla="*/ 2289443 w 3336045"/>
              <a:gd name="connsiteY7" fmla="*/ 2291508 h 3018621"/>
              <a:gd name="connsiteX8" fmla="*/ 2311477 w 3336045"/>
              <a:gd name="connsiteY8" fmla="*/ 2456761 h 3018621"/>
              <a:gd name="connsiteX9" fmla="*/ 2256392 w 3336045"/>
              <a:gd name="connsiteY9" fmla="*/ 2599980 h 3018621"/>
              <a:gd name="connsiteX10" fmla="*/ 2102156 w 3336045"/>
              <a:gd name="connsiteY10" fmla="*/ 2655065 h 3018621"/>
              <a:gd name="connsiteX11" fmla="*/ 2080122 w 3336045"/>
              <a:gd name="connsiteY11" fmla="*/ 2754216 h 3018621"/>
              <a:gd name="connsiteX12" fmla="*/ 2080122 w 3336045"/>
              <a:gd name="connsiteY12" fmla="*/ 2754216 h 3018621"/>
              <a:gd name="connsiteX13" fmla="*/ 2047072 w 3336045"/>
              <a:gd name="connsiteY13" fmla="*/ 2842351 h 3018621"/>
              <a:gd name="connsiteX14" fmla="*/ 1837751 w 3336045"/>
              <a:gd name="connsiteY14" fmla="*/ 2919469 h 3018621"/>
              <a:gd name="connsiteX15" fmla="*/ 1804701 w 3336045"/>
              <a:gd name="connsiteY15" fmla="*/ 2930486 h 3018621"/>
              <a:gd name="connsiteX16" fmla="*/ 1694532 w 3336045"/>
              <a:gd name="connsiteY16" fmla="*/ 2886419 h 3018621"/>
              <a:gd name="connsiteX17" fmla="*/ 1529279 w 3336045"/>
              <a:gd name="connsiteY17" fmla="*/ 2908453 h 3018621"/>
              <a:gd name="connsiteX18" fmla="*/ 1353009 w 3336045"/>
              <a:gd name="connsiteY18" fmla="*/ 2908453 h 3018621"/>
              <a:gd name="connsiteX19" fmla="*/ 1209790 w 3336045"/>
              <a:gd name="connsiteY19" fmla="*/ 2930486 h 3018621"/>
              <a:gd name="connsiteX20" fmla="*/ 1154705 w 3336045"/>
              <a:gd name="connsiteY20" fmla="*/ 2974554 h 3018621"/>
              <a:gd name="connsiteX21" fmla="*/ 1033520 w 3336045"/>
              <a:gd name="connsiteY21" fmla="*/ 2974554 h 3018621"/>
              <a:gd name="connsiteX22" fmla="*/ 934368 w 3336045"/>
              <a:gd name="connsiteY22" fmla="*/ 3018621 h 3018621"/>
              <a:gd name="connsiteX23" fmla="*/ 1033520 w 3336045"/>
              <a:gd name="connsiteY23" fmla="*/ 2390660 h 3018621"/>
              <a:gd name="connsiteX24" fmla="*/ 813183 w 3336045"/>
              <a:gd name="connsiteY24" fmla="*/ 2038120 h 3018621"/>
              <a:gd name="connsiteX25" fmla="*/ 141154 w 3336045"/>
              <a:gd name="connsiteY25" fmla="*/ 1718631 h 3018621"/>
              <a:gd name="connsiteX26" fmla="*/ 0 w 3336045"/>
              <a:gd name="connsiteY26" fmla="*/ 1687646 h 3018621"/>
              <a:gd name="connsiteX27" fmla="*/ 8951 w 3336045"/>
              <a:gd name="connsiteY27" fmla="*/ 1685580 h 3018621"/>
              <a:gd name="connsiteX28" fmla="*/ 8951 w 3336045"/>
              <a:gd name="connsiteY28" fmla="*/ 1685580 h 3018621"/>
              <a:gd name="connsiteX29" fmla="*/ 53019 w 3336045"/>
              <a:gd name="connsiteY29" fmla="*/ 1255923 h 3018621"/>
              <a:gd name="connsiteX30" fmla="*/ 130137 w 3336045"/>
              <a:gd name="connsiteY30" fmla="*/ 1068636 h 3018621"/>
              <a:gd name="connsiteX31" fmla="*/ 570811 w 3336045"/>
              <a:gd name="connsiteY31" fmla="*/ 991518 h 3018621"/>
              <a:gd name="connsiteX32" fmla="*/ 603862 w 3336045"/>
              <a:gd name="connsiteY32" fmla="*/ 969484 h 3018621"/>
              <a:gd name="connsiteX33" fmla="*/ 416575 w 3336045"/>
              <a:gd name="connsiteY33" fmla="*/ 716096 h 3018621"/>
              <a:gd name="connsiteX34" fmla="*/ 526744 w 3336045"/>
              <a:gd name="connsiteY34" fmla="*/ 605927 h 3018621"/>
              <a:gd name="connsiteX35" fmla="*/ 515727 w 3336045"/>
              <a:gd name="connsiteY35" fmla="*/ 517792 h 3018621"/>
              <a:gd name="connsiteX36" fmla="*/ 647930 w 3336045"/>
              <a:gd name="connsiteY36" fmla="*/ 517792 h 3018621"/>
              <a:gd name="connsiteX37" fmla="*/ 758098 w 3336045"/>
              <a:gd name="connsiteY37" fmla="*/ 495759 h 3018621"/>
              <a:gd name="connsiteX38" fmla="*/ 1143689 w 3336045"/>
              <a:gd name="connsiteY38" fmla="*/ 77118 h 3018621"/>
              <a:gd name="connsiteX39" fmla="*/ 1242840 w 3336045"/>
              <a:gd name="connsiteY39" fmla="*/ 143219 h 3018621"/>
              <a:gd name="connsiteX40" fmla="*/ 1650464 w 3336045"/>
              <a:gd name="connsiteY40" fmla="*/ 143219 h 3018621"/>
              <a:gd name="connsiteX41" fmla="*/ 1804701 w 3336045"/>
              <a:gd name="connsiteY41" fmla="*/ 0 h 3018621"/>
              <a:gd name="connsiteX42" fmla="*/ 2311477 w 3336045"/>
              <a:gd name="connsiteY42" fmla="*/ 0 h 3018621"/>
              <a:gd name="connsiteX43" fmla="*/ 2399611 w 3336045"/>
              <a:gd name="connsiteY43" fmla="*/ 99151 h 3018621"/>
              <a:gd name="connsiteX44" fmla="*/ 2697067 w 3336045"/>
              <a:gd name="connsiteY44" fmla="*/ 77118 h 3018621"/>
              <a:gd name="connsiteX45" fmla="*/ 2840286 w 3336045"/>
              <a:gd name="connsiteY45" fmla="*/ 121185 h 3018621"/>
              <a:gd name="connsiteX46" fmla="*/ 2928421 w 3336045"/>
              <a:gd name="connsiteY46" fmla="*/ 198303 h 3018621"/>
              <a:gd name="connsiteX47" fmla="*/ 2873337 w 3336045"/>
              <a:gd name="connsiteY47" fmla="*/ 363556 h 3018621"/>
              <a:gd name="connsiteX48" fmla="*/ 2895370 w 3336045"/>
              <a:gd name="connsiteY48" fmla="*/ 451691 h 3018621"/>
              <a:gd name="connsiteX49" fmla="*/ 3005539 w 3336045"/>
              <a:gd name="connsiteY49" fmla="*/ 616944 h 3018621"/>
              <a:gd name="connsiteX50" fmla="*/ 3060623 w 3336045"/>
              <a:gd name="connsiteY50" fmla="*/ 683045 h 3018621"/>
              <a:gd name="connsiteX51" fmla="*/ 3049607 w 3336045"/>
              <a:gd name="connsiteY51" fmla="*/ 716096 h 3018621"/>
              <a:gd name="connsiteX52" fmla="*/ 3071640 w 3336045"/>
              <a:gd name="connsiteY52" fmla="*/ 716096 h 3018621"/>
              <a:gd name="connsiteX53" fmla="*/ 3336045 w 3336045"/>
              <a:gd name="connsiteY53" fmla="*/ 848298 h 3018621"/>
              <a:gd name="connsiteX54" fmla="*/ 3258927 w 3336045"/>
              <a:gd name="connsiteY54" fmla="*/ 1024568 h 3018621"/>
              <a:gd name="connsiteX55" fmla="*/ 2884354 w 3336045"/>
              <a:gd name="connsiteY55" fmla="*/ 1090669 h 3018621"/>
              <a:gd name="connsiteX56" fmla="*/ 2542831 w 3336045"/>
              <a:gd name="connsiteY56" fmla="*/ 1619479 h 3018621"/>
              <a:gd name="connsiteX57" fmla="*/ 2686050 w 3336045"/>
              <a:gd name="connsiteY57" fmla="*/ 1839816 h 3018621"/>
              <a:gd name="connsiteX58" fmla="*/ 2810541 w 3336045"/>
              <a:gd name="connsiteY58" fmla="*/ 2063459 h 3018621"/>
              <a:gd name="connsiteX0" fmla="*/ 2719101 w 3336045"/>
              <a:gd name="connsiteY0" fmla="*/ 1972019 h 3018621"/>
              <a:gd name="connsiteX1" fmla="*/ 2641983 w 3336045"/>
              <a:gd name="connsiteY1" fmla="*/ 1983036 h 3018621"/>
              <a:gd name="connsiteX2" fmla="*/ 2553848 w 3336045"/>
              <a:gd name="connsiteY2" fmla="*/ 2038120 h 3018621"/>
              <a:gd name="connsiteX3" fmla="*/ 2630966 w 3336045"/>
              <a:gd name="connsiteY3" fmla="*/ 2126255 h 3018621"/>
              <a:gd name="connsiteX4" fmla="*/ 2487746 w 3336045"/>
              <a:gd name="connsiteY4" fmla="*/ 2115238 h 3018621"/>
              <a:gd name="connsiteX5" fmla="*/ 2487746 w 3336045"/>
              <a:gd name="connsiteY5" fmla="*/ 2203373 h 3018621"/>
              <a:gd name="connsiteX6" fmla="*/ 2322493 w 3336045"/>
              <a:gd name="connsiteY6" fmla="*/ 2258457 h 3018621"/>
              <a:gd name="connsiteX7" fmla="*/ 2289443 w 3336045"/>
              <a:gd name="connsiteY7" fmla="*/ 2291508 h 3018621"/>
              <a:gd name="connsiteX8" fmla="*/ 2311477 w 3336045"/>
              <a:gd name="connsiteY8" fmla="*/ 2456761 h 3018621"/>
              <a:gd name="connsiteX9" fmla="*/ 2256392 w 3336045"/>
              <a:gd name="connsiteY9" fmla="*/ 2599980 h 3018621"/>
              <a:gd name="connsiteX10" fmla="*/ 2102156 w 3336045"/>
              <a:gd name="connsiteY10" fmla="*/ 2655065 h 3018621"/>
              <a:gd name="connsiteX11" fmla="*/ 2080122 w 3336045"/>
              <a:gd name="connsiteY11" fmla="*/ 2754216 h 3018621"/>
              <a:gd name="connsiteX12" fmla="*/ 2080122 w 3336045"/>
              <a:gd name="connsiteY12" fmla="*/ 2754216 h 3018621"/>
              <a:gd name="connsiteX13" fmla="*/ 2047072 w 3336045"/>
              <a:gd name="connsiteY13" fmla="*/ 2842351 h 3018621"/>
              <a:gd name="connsiteX14" fmla="*/ 1837751 w 3336045"/>
              <a:gd name="connsiteY14" fmla="*/ 2919469 h 3018621"/>
              <a:gd name="connsiteX15" fmla="*/ 1804701 w 3336045"/>
              <a:gd name="connsiteY15" fmla="*/ 2930486 h 3018621"/>
              <a:gd name="connsiteX16" fmla="*/ 1694532 w 3336045"/>
              <a:gd name="connsiteY16" fmla="*/ 2886419 h 3018621"/>
              <a:gd name="connsiteX17" fmla="*/ 1529279 w 3336045"/>
              <a:gd name="connsiteY17" fmla="*/ 2908453 h 3018621"/>
              <a:gd name="connsiteX18" fmla="*/ 1353009 w 3336045"/>
              <a:gd name="connsiteY18" fmla="*/ 2908453 h 3018621"/>
              <a:gd name="connsiteX19" fmla="*/ 1209790 w 3336045"/>
              <a:gd name="connsiteY19" fmla="*/ 2930486 h 3018621"/>
              <a:gd name="connsiteX20" fmla="*/ 1154705 w 3336045"/>
              <a:gd name="connsiteY20" fmla="*/ 2974554 h 3018621"/>
              <a:gd name="connsiteX21" fmla="*/ 1033520 w 3336045"/>
              <a:gd name="connsiteY21" fmla="*/ 2974554 h 3018621"/>
              <a:gd name="connsiteX22" fmla="*/ 934368 w 3336045"/>
              <a:gd name="connsiteY22" fmla="*/ 3018621 h 3018621"/>
              <a:gd name="connsiteX23" fmla="*/ 1033520 w 3336045"/>
              <a:gd name="connsiteY23" fmla="*/ 2390660 h 3018621"/>
              <a:gd name="connsiteX24" fmla="*/ 813183 w 3336045"/>
              <a:gd name="connsiteY24" fmla="*/ 2038120 h 3018621"/>
              <a:gd name="connsiteX25" fmla="*/ 141154 w 3336045"/>
              <a:gd name="connsiteY25" fmla="*/ 1718631 h 3018621"/>
              <a:gd name="connsiteX26" fmla="*/ 0 w 3336045"/>
              <a:gd name="connsiteY26" fmla="*/ 1687646 h 3018621"/>
              <a:gd name="connsiteX27" fmla="*/ 8951 w 3336045"/>
              <a:gd name="connsiteY27" fmla="*/ 1685580 h 3018621"/>
              <a:gd name="connsiteX28" fmla="*/ 8951 w 3336045"/>
              <a:gd name="connsiteY28" fmla="*/ 1685580 h 3018621"/>
              <a:gd name="connsiteX29" fmla="*/ 53019 w 3336045"/>
              <a:gd name="connsiteY29" fmla="*/ 1255923 h 3018621"/>
              <a:gd name="connsiteX30" fmla="*/ 130137 w 3336045"/>
              <a:gd name="connsiteY30" fmla="*/ 1068636 h 3018621"/>
              <a:gd name="connsiteX31" fmla="*/ 570811 w 3336045"/>
              <a:gd name="connsiteY31" fmla="*/ 991518 h 3018621"/>
              <a:gd name="connsiteX32" fmla="*/ 603862 w 3336045"/>
              <a:gd name="connsiteY32" fmla="*/ 969484 h 3018621"/>
              <a:gd name="connsiteX33" fmla="*/ 416575 w 3336045"/>
              <a:gd name="connsiteY33" fmla="*/ 716096 h 3018621"/>
              <a:gd name="connsiteX34" fmla="*/ 526744 w 3336045"/>
              <a:gd name="connsiteY34" fmla="*/ 605927 h 3018621"/>
              <a:gd name="connsiteX35" fmla="*/ 515727 w 3336045"/>
              <a:gd name="connsiteY35" fmla="*/ 517792 h 3018621"/>
              <a:gd name="connsiteX36" fmla="*/ 647930 w 3336045"/>
              <a:gd name="connsiteY36" fmla="*/ 517792 h 3018621"/>
              <a:gd name="connsiteX37" fmla="*/ 758098 w 3336045"/>
              <a:gd name="connsiteY37" fmla="*/ 495759 h 3018621"/>
              <a:gd name="connsiteX38" fmla="*/ 1143689 w 3336045"/>
              <a:gd name="connsiteY38" fmla="*/ 77118 h 3018621"/>
              <a:gd name="connsiteX39" fmla="*/ 1242840 w 3336045"/>
              <a:gd name="connsiteY39" fmla="*/ 143219 h 3018621"/>
              <a:gd name="connsiteX40" fmla="*/ 1650464 w 3336045"/>
              <a:gd name="connsiteY40" fmla="*/ 143219 h 3018621"/>
              <a:gd name="connsiteX41" fmla="*/ 1804701 w 3336045"/>
              <a:gd name="connsiteY41" fmla="*/ 0 h 3018621"/>
              <a:gd name="connsiteX42" fmla="*/ 2311477 w 3336045"/>
              <a:gd name="connsiteY42" fmla="*/ 0 h 3018621"/>
              <a:gd name="connsiteX43" fmla="*/ 2399611 w 3336045"/>
              <a:gd name="connsiteY43" fmla="*/ 99151 h 3018621"/>
              <a:gd name="connsiteX44" fmla="*/ 2697067 w 3336045"/>
              <a:gd name="connsiteY44" fmla="*/ 77118 h 3018621"/>
              <a:gd name="connsiteX45" fmla="*/ 2840286 w 3336045"/>
              <a:gd name="connsiteY45" fmla="*/ 121185 h 3018621"/>
              <a:gd name="connsiteX46" fmla="*/ 2928421 w 3336045"/>
              <a:gd name="connsiteY46" fmla="*/ 198303 h 3018621"/>
              <a:gd name="connsiteX47" fmla="*/ 2873337 w 3336045"/>
              <a:gd name="connsiteY47" fmla="*/ 363556 h 3018621"/>
              <a:gd name="connsiteX48" fmla="*/ 2895370 w 3336045"/>
              <a:gd name="connsiteY48" fmla="*/ 451691 h 3018621"/>
              <a:gd name="connsiteX49" fmla="*/ 3005539 w 3336045"/>
              <a:gd name="connsiteY49" fmla="*/ 616944 h 3018621"/>
              <a:gd name="connsiteX50" fmla="*/ 3060623 w 3336045"/>
              <a:gd name="connsiteY50" fmla="*/ 683045 h 3018621"/>
              <a:gd name="connsiteX51" fmla="*/ 3049607 w 3336045"/>
              <a:gd name="connsiteY51" fmla="*/ 716096 h 3018621"/>
              <a:gd name="connsiteX52" fmla="*/ 3071640 w 3336045"/>
              <a:gd name="connsiteY52" fmla="*/ 716096 h 3018621"/>
              <a:gd name="connsiteX53" fmla="*/ 3336045 w 3336045"/>
              <a:gd name="connsiteY53" fmla="*/ 848298 h 3018621"/>
              <a:gd name="connsiteX54" fmla="*/ 3258927 w 3336045"/>
              <a:gd name="connsiteY54" fmla="*/ 1024568 h 3018621"/>
              <a:gd name="connsiteX55" fmla="*/ 2884354 w 3336045"/>
              <a:gd name="connsiteY55" fmla="*/ 1090669 h 3018621"/>
              <a:gd name="connsiteX56" fmla="*/ 2542831 w 3336045"/>
              <a:gd name="connsiteY56" fmla="*/ 1619479 h 3018621"/>
              <a:gd name="connsiteX57" fmla="*/ 2686050 w 3336045"/>
              <a:gd name="connsiteY57" fmla="*/ 1839816 h 3018621"/>
              <a:gd name="connsiteX58" fmla="*/ 2723598 w 3336045"/>
              <a:gd name="connsiteY58" fmla="*/ 1952532 h 3018621"/>
              <a:gd name="connsiteX0" fmla="*/ 2719101 w 3336045"/>
              <a:gd name="connsiteY0" fmla="*/ 1972019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23598 w 3336045"/>
              <a:gd name="connsiteY57" fmla="*/ 1952532 h 3018621"/>
              <a:gd name="connsiteX0" fmla="*/ 2719101 w 3336045"/>
              <a:gd name="connsiteY0" fmla="*/ 1972019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71567 w 3336045"/>
              <a:gd name="connsiteY57" fmla="*/ 1934543 h 3018621"/>
              <a:gd name="connsiteX0" fmla="*/ 2722099 w 3336045"/>
              <a:gd name="connsiteY0" fmla="*/ 2049967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71567 w 3336045"/>
              <a:gd name="connsiteY57" fmla="*/ 1934543 h 3018621"/>
              <a:gd name="connsiteX0" fmla="*/ 2553848 w 3336045"/>
              <a:gd name="connsiteY0" fmla="*/ 2038120 h 3018621"/>
              <a:gd name="connsiteX1" fmla="*/ 2630966 w 3336045"/>
              <a:gd name="connsiteY1" fmla="*/ 2126255 h 3018621"/>
              <a:gd name="connsiteX2" fmla="*/ 2487746 w 3336045"/>
              <a:gd name="connsiteY2" fmla="*/ 2115238 h 3018621"/>
              <a:gd name="connsiteX3" fmla="*/ 2487746 w 3336045"/>
              <a:gd name="connsiteY3" fmla="*/ 2203373 h 3018621"/>
              <a:gd name="connsiteX4" fmla="*/ 2322493 w 3336045"/>
              <a:gd name="connsiteY4" fmla="*/ 2258457 h 3018621"/>
              <a:gd name="connsiteX5" fmla="*/ 2289443 w 3336045"/>
              <a:gd name="connsiteY5" fmla="*/ 2291508 h 3018621"/>
              <a:gd name="connsiteX6" fmla="*/ 2311477 w 3336045"/>
              <a:gd name="connsiteY6" fmla="*/ 2456761 h 3018621"/>
              <a:gd name="connsiteX7" fmla="*/ 2256392 w 3336045"/>
              <a:gd name="connsiteY7" fmla="*/ 2599980 h 3018621"/>
              <a:gd name="connsiteX8" fmla="*/ 2102156 w 3336045"/>
              <a:gd name="connsiteY8" fmla="*/ 2655065 h 3018621"/>
              <a:gd name="connsiteX9" fmla="*/ 2080122 w 3336045"/>
              <a:gd name="connsiteY9" fmla="*/ 2754216 h 3018621"/>
              <a:gd name="connsiteX10" fmla="*/ 2080122 w 3336045"/>
              <a:gd name="connsiteY10" fmla="*/ 2754216 h 3018621"/>
              <a:gd name="connsiteX11" fmla="*/ 2047072 w 3336045"/>
              <a:gd name="connsiteY11" fmla="*/ 2842351 h 3018621"/>
              <a:gd name="connsiteX12" fmla="*/ 1837751 w 3336045"/>
              <a:gd name="connsiteY12" fmla="*/ 2919469 h 3018621"/>
              <a:gd name="connsiteX13" fmla="*/ 1804701 w 3336045"/>
              <a:gd name="connsiteY13" fmla="*/ 2930486 h 3018621"/>
              <a:gd name="connsiteX14" fmla="*/ 1694532 w 3336045"/>
              <a:gd name="connsiteY14" fmla="*/ 2886419 h 3018621"/>
              <a:gd name="connsiteX15" fmla="*/ 1529279 w 3336045"/>
              <a:gd name="connsiteY15" fmla="*/ 2908453 h 3018621"/>
              <a:gd name="connsiteX16" fmla="*/ 1353009 w 3336045"/>
              <a:gd name="connsiteY16" fmla="*/ 2908453 h 3018621"/>
              <a:gd name="connsiteX17" fmla="*/ 1209790 w 3336045"/>
              <a:gd name="connsiteY17" fmla="*/ 2930486 h 3018621"/>
              <a:gd name="connsiteX18" fmla="*/ 1154705 w 3336045"/>
              <a:gd name="connsiteY18" fmla="*/ 2974554 h 3018621"/>
              <a:gd name="connsiteX19" fmla="*/ 1033520 w 3336045"/>
              <a:gd name="connsiteY19" fmla="*/ 2974554 h 3018621"/>
              <a:gd name="connsiteX20" fmla="*/ 934368 w 3336045"/>
              <a:gd name="connsiteY20" fmla="*/ 3018621 h 3018621"/>
              <a:gd name="connsiteX21" fmla="*/ 1033520 w 3336045"/>
              <a:gd name="connsiteY21" fmla="*/ 2390660 h 3018621"/>
              <a:gd name="connsiteX22" fmla="*/ 813183 w 3336045"/>
              <a:gd name="connsiteY22" fmla="*/ 2038120 h 3018621"/>
              <a:gd name="connsiteX23" fmla="*/ 141154 w 3336045"/>
              <a:gd name="connsiteY23" fmla="*/ 1718631 h 3018621"/>
              <a:gd name="connsiteX24" fmla="*/ 0 w 3336045"/>
              <a:gd name="connsiteY24" fmla="*/ 1687646 h 3018621"/>
              <a:gd name="connsiteX25" fmla="*/ 8951 w 3336045"/>
              <a:gd name="connsiteY25" fmla="*/ 1685580 h 3018621"/>
              <a:gd name="connsiteX26" fmla="*/ 8951 w 3336045"/>
              <a:gd name="connsiteY26" fmla="*/ 1685580 h 3018621"/>
              <a:gd name="connsiteX27" fmla="*/ 53019 w 3336045"/>
              <a:gd name="connsiteY27" fmla="*/ 1255923 h 3018621"/>
              <a:gd name="connsiteX28" fmla="*/ 130137 w 3336045"/>
              <a:gd name="connsiteY28" fmla="*/ 1068636 h 3018621"/>
              <a:gd name="connsiteX29" fmla="*/ 570811 w 3336045"/>
              <a:gd name="connsiteY29" fmla="*/ 991518 h 3018621"/>
              <a:gd name="connsiteX30" fmla="*/ 603862 w 3336045"/>
              <a:gd name="connsiteY30" fmla="*/ 969484 h 3018621"/>
              <a:gd name="connsiteX31" fmla="*/ 416575 w 3336045"/>
              <a:gd name="connsiteY31" fmla="*/ 716096 h 3018621"/>
              <a:gd name="connsiteX32" fmla="*/ 526744 w 3336045"/>
              <a:gd name="connsiteY32" fmla="*/ 605927 h 3018621"/>
              <a:gd name="connsiteX33" fmla="*/ 515727 w 3336045"/>
              <a:gd name="connsiteY33" fmla="*/ 517792 h 3018621"/>
              <a:gd name="connsiteX34" fmla="*/ 647930 w 3336045"/>
              <a:gd name="connsiteY34" fmla="*/ 517792 h 3018621"/>
              <a:gd name="connsiteX35" fmla="*/ 758098 w 3336045"/>
              <a:gd name="connsiteY35" fmla="*/ 495759 h 3018621"/>
              <a:gd name="connsiteX36" fmla="*/ 1143689 w 3336045"/>
              <a:gd name="connsiteY36" fmla="*/ 77118 h 3018621"/>
              <a:gd name="connsiteX37" fmla="*/ 1242840 w 3336045"/>
              <a:gd name="connsiteY37" fmla="*/ 143219 h 3018621"/>
              <a:gd name="connsiteX38" fmla="*/ 1650464 w 3336045"/>
              <a:gd name="connsiteY38" fmla="*/ 143219 h 3018621"/>
              <a:gd name="connsiteX39" fmla="*/ 1804701 w 3336045"/>
              <a:gd name="connsiteY39" fmla="*/ 0 h 3018621"/>
              <a:gd name="connsiteX40" fmla="*/ 2311477 w 3336045"/>
              <a:gd name="connsiteY40" fmla="*/ 0 h 3018621"/>
              <a:gd name="connsiteX41" fmla="*/ 2399611 w 3336045"/>
              <a:gd name="connsiteY41" fmla="*/ 99151 h 3018621"/>
              <a:gd name="connsiteX42" fmla="*/ 2697067 w 3336045"/>
              <a:gd name="connsiteY42" fmla="*/ 77118 h 3018621"/>
              <a:gd name="connsiteX43" fmla="*/ 2840286 w 3336045"/>
              <a:gd name="connsiteY43" fmla="*/ 121185 h 3018621"/>
              <a:gd name="connsiteX44" fmla="*/ 2928421 w 3336045"/>
              <a:gd name="connsiteY44" fmla="*/ 198303 h 3018621"/>
              <a:gd name="connsiteX45" fmla="*/ 2873337 w 3336045"/>
              <a:gd name="connsiteY45" fmla="*/ 363556 h 3018621"/>
              <a:gd name="connsiteX46" fmla="*/ 2895370 w 3336045"/>
              <a:gd name="connsiteY46" fmla="*/ 451691 h 3018621"/>
              <a:gd name="connsiteX47" fmla="*/ 3005539 w 3336045"/>
              <a:gd name="connsiteY47" fmla="*/ 616944 h 3018621"/>
              <a:gd name="connsiteX48" fmla="*/ 3060623 w 3336045"/>
              <a:gd name="connsiteY48" fmla="*/ 683045 h 3018621"/>
              <a:gd name="connsiteX49" fmla="*/ 3049607 w 3336045"/>
              <a:gd name="connsiteY49" fmla="*/ 716096 h 3018621"/>
              <a:gd name="connsiteX50" fmla="*/ 3071640 w 3336045"/>
              <a:gd name="connsiteY50" fmla="*/ 716096 h 3018621"/>
              <a:gd name="connsiteX51" fmla="*/ 3336045 w 3336045"/>
              <a:gd name="connsiteY51" fmla="*/ 848298 h 3018621"/>
              <a:gd name="connsiteX52" fmla="*/ 3258927 w 3336045"/>
              <a:gd name="connsiteY52" fmla="*/ 1024568 h 3018621"/>
              <a:gd name="connsiteX53" fmla="*/ 2884354 w 3336045"/>
              <a:gd name="connsiteY53" fmla="*/ 1090669 h 3018621"/>
              <a:gd name="connsiteX54" fmla="*/ 2542831 w 3336045"/>
              <a:gd name="connsiteY54" fmla="*/ 1619479 h 3018621"/>
              <a:gd name="connsiteX55" fmla="*/ 2686050 w 3336045"/>
              <a:gd name="connsiteY55" fmla="*/ 1839816 h 3018621"/>
              <a:gd name="connsiteX56" fmla="*/ 2771567 w 3336045"/>
              <a:gd name="connsiteY56" fmla="*/ 1934543 h 3018621"/>
              <a:gd name="connsiteX0" fmla="*/ 2630966 w 3336045"/>
              <a:gd name="connsiteY0" fmla="*/ 2126255 h 3018621"/>
              <a:gd name="connsiteX1" fmla="*/ 2487746 w 3336045"/>
              <a:gd name="connsiteY1" fmla="*/ 2115238 h 3018621"/>
              <a:gd name="connsiteX2" fmla="*/ 2487746 w 3336045"/>
              <a:gd name="connsiteY2" fmla="*/ 2203373 h 3018621"/>
              <a:gd name="connsiteX3" fmla="*/ 2322493 w 3336045"/>
              <a:gd name="connsiteY3" fmla="*/ 2258457 h 3018621"/>
              <a:gd name="connsiteX4" fmla="*/ 2289443 w 3336045"/>
              <a:gd name="connsiteY4" fmla="*/ 2291508 h 3018621"/>
              <a:gd name="connsiteX5" fmla="*/ 2311477 w 3336045"/>
              <a:gd name="connsiteY5" fmla="*/ 2456761 h 3018621"/>
              <a:gd name="connsiteX6" fmla="*/ 2256392 w 3336045"/>
              <a:gd name="connsiteY6" fmla="*/ 2599980 h 3018621"/>
              <a:gd name="connsiteX7" fmla="*/ 2102156 w 3336045"/>
              <a:gd name="connsiteY7" fmla="*/ 2655065 h 3018621"/>
              <a:gd name="connsiteX8" fmla="*/ 2080122 w 3336045"/>
              <a:gd name="connsiteY8" fmla="*/ 2754216 h 3018621"/>
              <a:gd name="connsiteX9" fmla="*/ 2080122 w 3336045"/>
              <a:gd name="connsiteY9" fmla="*/ 2754216 h 3018621"/>
              <a:gd name="connsiteX10" fmla="*/ 2047072 w 3336045"/>
              <a:gd name="connsiteY10" fmla="*/ 2842351 h 3018621"/>
              <a:gd name="connsiteX11" fmla="*/ 1837751 w 3336045"/>
              <a:gd name="connsiteY11" fmla="*/ 2919469 h 3018621"/>
              <a:gd name="connsiteX12" fmla="*/ 1804701 w 3336045"/>
              <a:gd name="connsiteY12" fmla="*/ 2930486 h 3018621"/>
              <a:gd name="connsiteX13" fmla="*/ 1694532 w 3336045"/>
              <a:gd name="connsiteY13" fmla="*/ 2886419 h 3018621"/>
              <a:gd name="connsiteX14" fmla="*/ 1529279 w 3336045"/>
              <a:gd name="connsiteY14" fmla="*/ 2908453 h 3018621"/>
              <a:gd name="connsiteX15" fmla="*/ 1353009 w 3336045"/>
              <a:gd name="connsiteY15" fmla="*/ 2908453 h 3018621"/>
              <a:gd name="connsiteX16" fmla="*/ 1209790 w 3336045"/>
              <a:gd name="connsiteY16" fmla="*/ 2930486 h 3018621"/>
              <a:gd name="connsiteX17" fmla="*/ 1154705 w 3336045"/>
              <a:gd name="connsiteY17" fmla="*/ 2974554 h 3018621"/>
              <a:gd name="connsiteX18" fmla="*/ 1033520 w 3336045"/>
              <a:gd name="connsiteY18" fmla="*/ 2974554 h 3018621"/>
              <a:gd name="connsiteX19" fmla="*/ 934368 w 3336045"/>
              <a:gd name="connsiteY19" fmla="*/ 3018621 h 3018621"/>
              <a:gd name="connsiteX20" fmla="*/ 1033520 w 3336045"/>
              <a:gd name="connsiteY20" fmla="*/ 2390660 h 3018621"/>
              <a:gd name="connsiteX21" fmla="*/ 813183 w 3336045"/>
              <a:gd name="connsiteY21" fmla="*/ 2038120 h 3018621"/>
              <a:gd name="connsiteX22" fmla="*/ 141154 w 3336045"/>
              <a:gd name="connsiteY22" fmla="*/ 1718631 h 3018621"/>
              <a:gd name="connsiteX23" fmla="*/ 0 w 3336045"/>
              <a:gd name="connsiteY23" fmla="*/ 1687646 h 3018621"/>
              <a:gd name="connsiteX24" fmla="*/ 8951 w 3336045"/>
              <a:gd name="connsiteY24" fmla="*/ 1685580 h 3018621"/>
              <a:gd name="connsiteX25" fmla="*/ 8951 w 3336045"/>
              <a:gd name="connsiteY25" fmla="*/ 1685580 h 3018621"/>
              <a:gd name="connsiteX26" fmla="*/ 53019 w 3336045"/>
              <a:gd name="connsiteY26" fmla="*/ 1255923 h 3018621"/>
              <a:gd name="connsiteX27" fmla="*/ 130137 w 3336045"/>
              <a:gd name="connsiteY27" fmla="*/ 1068636 h 3018621"/>
              <a:gd name="connsiteX28" fmla="*/ 570811 w 3336045"/>
              <a:gd name="connsiteY28" fmla="*/ 991518 h 3018621"/>
              <a:gd name="connsiteX29" fmla="*/ 603862 w 3336045"/>
              <a:gd name="connsiteY29" fmla="*/ 969484 h 3018621"/>
              <a:gd name="connsiteX30" fmla="*/ 416575 w 3336045"/>
              <a:gd name="connsiteY30" fmla="*/ 716096 h 3018621"/>
              <a:gd name="connsiteX31" fmla="*/ 526744 w 3336045"/>
              <a:gd name="connsiteY31" fmla="*/ 605927 h 3018621"/>
              <a:gd name="connsiteX32" fmla="*/ 515727 w 3336045"/>
              <a:gd name="connsiteY32" fmla="*/ 517792 h 3018621"/>
              <a:gd name="connsiteX33" fmla="*/ 647930 w 3336045"/>
              <a:gd name="connsiteY33" fmla="*/ 517792 h 3018621"/>
              <a:gd name="connsiteX34" fmla="*/ 758098 w 3336045"/>
              <a:gd name="connsiteY34" fmla="*/ 495759 h 3018621"/>
              <a:gd name="connsiteX35" fmla="*/ 1143689 w 3336045"/>
              <a:gd name="connsiteY35" fmla="*/ 77118 h 3018621"/>
              <a:gd name="connsiteX36" fmla="*/ 1242840 w 3336045"/>
              <a:gd name="connsiteY36" fmla="*/ 143219 h 3018621"/>
              <a:gd name="connsiteX37" fmla="*/ 1650464 w 3336045"/>
              <a:gd name="connsiteY37" fmla="*/ 143219 h 3018621"/>
              <a:gd name="connsiteX38" fmla="*/ 1804701 w 3336045"/>
              <a:gd name="connsiteY38" fmla="*/ 0 h 3018621"/>
              <a:gd name="connsiteX39" fmla="*/ 2311477 w 3336045"/>
              <a:gd name="connsiteY39" fmla="*/ 0 h 3018621"/>
              <a:gd name="connsiteX40" fmla="*/ 2399611 w 3336045"/>
              <a:gd name="connsiteY40" fmla="*/ 99151 h 3018621"/>
              <a:gd name="connsiteX41" fmla="*/ 2697067 w 3336045"/>
              <a:gd name="connsiteY41" fmla="*/ 77118 h 3018621"/>
              <a:gd name="connsiteX42" fmla="*/ 2840286 w 3336045"/>
              <a:gd name="connsiteY42" fmla="*/ 121185 h 3018621"/>
              <a:gd name="connsiteX43" fmla="*/ 2928421 w 3336045"/>
              <a:gd name="connsiteY43" fmla="*/ 198303 h 3018621"/>
              <a:gd name="connsiteX44" fmla="*/ 2873337 w 3336045"/>
              <a:gd name="connsiteY44" fmla="*/ 363556 h 3018621"/>
              <a:gd name="connsiteX45" fmla="*/ 2895370 w 3336045"/>
              <a:gd name="connsiteY45" fmla="*/ 451691 h 3018621"/>
              <a:gd name="connsiteX46" fmla="*/ 3005539 w 3336045"/>
              <a:gd name="connsiteY46" fmla="*/ 616944 h 3018621"/>
              <a:gd name="connsiteX47" fmla="*/ 3060623 w 3336045"/>
              <a:gd name="connsiteY47" fmla="*/ 683045 h 3018621"/>
              <a:gd name="connsiteX48" fmla="*/ 3049607 w 3336045"/>
              <a:gd name="connsiteY48" fmla="*/ 716096 h 3018621"/>
              <a:gd name="connsiteX49" fmla="*/ 3071640 w 3336045"/>
              <a:gd name="connsiteY49" fmla="*/ 716096 h 3018621"/>
              <a:gd name="connsiteX50" fmla="*/ 3336045 w 3336045"/>
              <a:gd name="connsiteY50" fmla="*/ 848298 h 3018621"/>
              <a:gd name="connsiteX51" fmla="*/ 3258927 w 3336045"/>
              <a:gd name="connsiteY51" fmla="*/ 1024568 h 3018621"/>
              <a:gd name="connsiteX52" fmla="*/ 2884354 w 3336045"/>
              <a:gd name="connsiteY52" fmla="*/ 1090669 h 3018621"/>
              <a:gd name="connsiteX53" fmla="*/ 2542831 w 3336045"/>
              <a:gd name="connsiteY53" fmla="*/ 1619479 h 3018621"/>
              <a:gd name="connsiteX54" fmla="*/ 2686050 w 3336045"/>
              <a:gd name="connsiteY54" fmla="*/ 1839816 h 3018621"/>
              <a:gd name="connsiteX55" fmla="*/ 2771567 w 3336045"/>
              <a:gd name="connsiteY55" fmla="*/ 1934543 h 3018621"/>
              <a:gd name="connsiteX0" fmla="*/ 2487746 w 3336045"/>
              <a:gd name="connsiteY0" fmla="*/ 2115238 h 3018621"/>
              <a:gd name="connsiteX1" fmla="*/ 2487746 w 3336045"/>
              <a:gd name="connsiteY1" fmla="*/ 2203373 h 3018621"/>
              <a:gd name="connsiteX2" fmla="*/ 2322493 w 3336045"/>
              <a:gd name="connsiteY2" fmla="*/ 2258457 h 3018621"/>
              <a:gd name="connsiteX3" fmla="*/ 2289443 w 3336045"/>
              <a:gd name="connsiteY3" fmla="*/ 2291508 h 3018621"/>
              <a:gd name="connsiteX4" fmla="*/ 2311477 w 3336045"/>
              <a:gd name="connsiteY4" fmla="*/ 2456761 h 3018621"/>
              <a:gd name="connsiteX5" fmla="*/ 2256392 w 3336045"/>
              <a:gd name="connsiteY5" fmla="*/ 2599980 h 3018621"/>
              <a:gd name="connsiteX6" fmla="*/ 2102156 w 3336045"/>
              <a:gd name="connsiteY6" fmla="*/ 2655065 h 3018621"/>
              <a:gd name="connsiteX7" fmla="*/ 2080122 w 3336045"/>
              <a:gd name="connsiteY7" fmla="*/ 2754216 h 3018621"/>
              <a:gd name="connsiteX8" fmla="*/ 2080122 w 3336045"/>
              <a:gd name="connsiteY8" fmla="*/ 2754216 h 3018621"/>
              <a:gd name="connsiteX9" fmla="*/ 2047072 w 3336045"/>
              <a:gd name="connsiteY9" fmla="*/ 2842351 h 3018621"/>
              <a:gd name="connsiteX10" fmla="*/ 1837751 w 3336045"/>
              <a:gd name="connsiteY10" fmla="*/ 2919469 h 3018621"/>
              <a:gd name="connsiteX11" fmla="*/ 1804701 w 3336045"/>
              <a:gd name="connsiteY11" fmla="*/ 2930486 h 3018621"/>
              <a:gd name="connsiteX12" fmla="*/ 1694532 w 3336045"/>
              <a:gd name="connsiteY12" fmla="*/ 2886419 h 3018621"/>
              <a:gd name="connsiteX13" fmla="*/ 1529279 w 3336045"/>
              <a:gd name="connsiteY13" fmla="*/ 2908453 h 3018621"/>
              <a:gd name="connsiteX14" fmla="*/ 1353009 w 3336045"/>
              <a:gd name="connsiteY14" fmla="*/ 2908453 h 3018621"/>
              <a:gd name="connsiteX15" fmla="*/ 1209790 w 3336045"/>
              <a:gd name="connsiteY15" fmla="*/ 2930486 h 3018621"/>
              <a:gd name="connsiteX16" fmla="*/ 1154705 w 3336045"/>
              <a:gd name="connsiteY16" fmla="*/ 2974554 h 3018621"/>
              <a:gd name="connsiteX17" fmla="*/ 1033520 w 3336045"/>
              <a:gd name="connsiteY17" fmla="*/ 2974554 h 3018621"/>
              <a:gd name="connsiteX18" fmla="*/ 934368 w 3336045"/>
              <a:gd name="connsiteY18" fmla="*/ 3018621 h 3018621"/>
              <a:gd name="connsiteX19" fmla="*/ 1033520 w 3336045"/>
              <a:gd name="connsiteY19" fmla="*/ 2390660 h 3018621"/>
              <a:gd name="connsiteX20" fmla="*/ 813183 w 3336045"/>
              <a:gd name="connsiteY20" fmla="*/ 2038120 h 3018621"/>
              <a:gd name="connsiteX21" fmla="*/ 141154 w 3336045"/>
              <a:gd name="connsiteY21" fmla="*/ 1718631 h 3018621"/>
              <a:gd name="connsiteX22" fmla="*/ 0 w 3336045"/>
              <a:gd name="connsiteY22" fmla="*/ 1687646 h 3018621"/>
              <a:gd name="connsiteX23" fmla="*/ 8951 w 3336045"/>
              <a:gd name="connsiteY23" fmla="*/ 1685580 h 3018621"/>
              <a:gd name="connsiteX24" fmla="*/ 8951 w 3336045"/>
              <a:gd name="connsiteY24" fmla="*/ 1685580 h 3018621"/>
              <a:gd name="connsiteX25" fmla="*/ 53019 w 3336045"/>
              <a:gd name="connsiteY25" fmla="*/ 1255923 h 3018621"/>
              <a:gd name="connsiteX26" fmla="*/ 130137 w 3336045"/>
              <a:gd name="connsiteY26" fmla="*/ 1068636 h 3018621"/>
              <a:gd name="connsiteX27" fmla="*/ 570811 w 3336045"/>
              <a:gd name="connsiteY27" fmla="*/ 991518 h 3018621"/>
              <a:gd name="connsiteX28" fmla="*/ 603862 w 3336045"/>
              <a:gd name="connsiteY28" fmla="*/ 969484 h 3018621"/>
              <a:gd name="connsiteX29" fmla="*/ 416575 w 3336045"/>
              <a:gd name="connsiteY29" fmla="*/ 716096 h 3018621"/>
              <a:gd name="connsiteX30" fmla="*/ 526744 w 3336045"/>
              <a:gd name="connsiteY30" fmla="*/ 605927 h 3018621"/>
              <a:gd name="connsiteX31" fmla="*/ 515727 w 3336045"/>
              <a:gd name="connsiteY31" fmla="*/ 517792 h 3018621"/>
              <a:gd name="connsiteX32" fmla="*/ 647930 w 3336045"/>
              <a:gd name="connsiteY32" fmla="*/ 517792 h 3018621"/>
              <a:gd name="connsiteX33" fmla="*/ 758098 w 3336045"/>
              <a:gd name="connsiteY33" fmla="*/ 495759 h 3018621"/>
              <a:gd name="connsiteX34" fmla="*/ 1143689 w 3336045"/>
              <a:gd name="connsiteY34" fmla="*/ 77118 h 3018621"/>
              <a:gd name="connsiteX35" fmla="*/ 1242840 w 3336045"/>
              <a:gd name="connsiteY35" fmla="*/ 143219 h 3018621"/>
              <a:gd name="connsiteX36" fmla="*/ 1650464 w 3336045"/>
              <a:gd name="connsiteY36" fmla="*/ 143219 h 3018621"/>
              <a:gd name="connsiteX37" fmla="*/ 1804701 w 3336045"/>
              <a:gd name="connsiteY37" fmla="*/ 0 h 3018621"/>
              <a:gd name="connsiteX38" fmla="*/ 2311477 w 3336045"/>
              <a:gd name="connsiteY38" fmla="*/ 0 h 3018621"/>
              <a:gd name="connsiteX39" fmla="*/ 2399611 w 3336045"/>
              <a:gd name="connsiteY39" fmla="*/ 99151 h 3018621"/>
              <a:gd name="connsiteX40" fmla="*/ 2697067 w 3336045"/>
              <a:gd name="connsiteY40" fmla="*/ 77118 h 3018621"/>
              <a:gd name="connsiteX41" fmla="*/ 2840286 w 3336045"/>
              <a:gd name="connsiteY41" fmla="*/ 121185 h 3018621"/>
              <a:gd name="connsiteX42" fmla="*/ 2928421 w 3336045"/>
              <a:gd name="connsiteY42" fmla="*/ 198303 h 3018621"/>
              <a:gd name="connsiteX43" fmla="*/ 2873337 w 3336045"/>
              <a:gd name="connsiteY43" fmla="*/ 363556 h 3018621"/>
              <a:gd name="connsiteX44" fmla="*/ 2895370 w 3336045"/>
              <a:gd name="connsiteY44" fmla="*/ 451691 h 3018621"/>
              <a:gd name="connsiteX45" fmla="*/ 3005539 w 3336045"/>
              <a:gd name="connsiteY45" fmla="*/ 616944 h 3018621"/>
              <a:gd name="connsiteX46" fmla="*/ 3060623 w 3336045"/>
              <a:gd name="connsiteY46" fmla="*/ 683045 h 3018621"/>
              <a:gd name="connsiteX47" fmla="*/ 3049607 w 3336045"/>
              <a:gd name="connsiteY47" fmla="*/ 716096 h 3018621"/>
              <a:gd name="connsiteX48" fmla="*/ 3071640 w 3336045"/>
              <a:gd name="connsiteY48" fmla="*/ 716096 h 3018621"/>
              <a:gd name="connsiteX49" fmla="*/ 3336045 w 3336045"/>
              <a:gd name="connsiteY49" fmla="*/ 848298 h 3018621"/>
              <a:gd name="connsiteX50" fmla="*/ 3258927 w 3336045"/>
              <a:gd name="connsiteY50" fmla="*/ 1024568 h 3018621"/>
              <a:gd name="connsiteX51" fmla="*/ 2884354 w 3336045"/>
              <a:gd name="connsiteY51" fmla="*/ 1090669 h 3018621"/>
              <a:gd name="connsiteX52" fmla="*/ 2542831 w 3336045"/>
              <a:gd name="connsiteY52" fmla="*/ 1619479 h 3018621"/>
              <a:gd name="connsiteX53" fmla="*/ 2686050 w 3336045"/>
              <a:gd name="connsiteY53" fmla="*/ 1839816 h 3018621"/>
              <a:gd name="connsiteX54" fmla="*/ 2771567 w 3336045"/>
              <a:gd name="connsiteY54" fmla="*/ 1934543 h 3018621"/>
              <a:gd name="connsiteX0" fmla="*/ 2487746 w 3336045"/>
              <a:gd name="connsiteY0" fmla="*/ 2203373 h 3018621"/>
              <a:gd name="connsiteX1" fmla="*/ 2322493 w 3336045"/>
              <a:gd name="connsiteY1" fmla="*/ 2258457 h 3018621"/>
              <a:gd name="connsiteX2" fmla="*/ 2289443 w 3336045"/>
              <a:gd name="connsiteY2" fmla="*/ 2291508 h 3018621"/>
              <a:gd name="connsiteX3" fmla="*/ 2311477 w 3336045"/>
              <a:gd name="connsiteY3" fmla="*/ 2456761 h 3018621"/>
              <a:gd name="connsiteX4" fmla="*/ 2256392 w 3336045"/>
              <a:gd name="connsiteY4" fmla="*/ 2599980 h 3018621"/>
              <a:gd name="connsiteX5" fmla="*/ 2102156 w 3336045"/>
              <a:gd name="connsiteY5" fmla="*/ 2655065 h 3018621"/>
              <a:gd name="connsiteX6" fmla="*/ 2080122 w 3336045"/>
              <a:gd name="connsiteY6" fmla="*/ 2754216 h 3018621"/>
              <a:gd name="connsiteX7" fmla="*/ 2080122 w 3336045"/>
              <a:gd name="connsiteY7" fmla="*/ 2754216 h 3018621"/>
              <a:gd name="connsiteX8" fmla="*/ 2047072 w 3336045"/>
              <a:gd name="connsiteY8" fmla="*/ 2842351 h 3018621"/>
              <a:gd name="connsiteX9" fmla="*/ 1837751 w 3336045"/>
              <a:gd name="connsiteY9" fmla="*/ 2919469 h 3018621"/>
              <a:gd name="connsiteX10" fmla="*/ 1804701 w 3336045"/>
              <a:gd name="connsiteY10" fmla="*/ 2930486 h 3018621"/>
              <a:gd name="connsiteX11" fmla="*/ 1694532 w 3336045"/>
              <a:gd name="connsiteY11" fmla="*/ 2886419 h 3018621"/>
              <a:gd name="connsiteX12" fmla="*/ 1529279 w 3336045"/>
              <a:gd name="connsiteY12" fmla="*/ 2908453 h 3018621"/>
              <a:gd name="connsiteX13" fmla="*/ 1353009 w 3336045"/>
              <a:gd name="connsiteY13" fmla="*/ 2908453 h 3018621"/>
              <a:gd name="connsiteX14" fmla="*/ 1209790 w 3336045"/>
              <a:gd name="connsiteY14" fmla="*/ 2930486 h 3018621"/>
              <a:gd name="connsiteX15" fmla="*/ 1154705 w 3336045"/>
              <a:gd name="connsiteY15" fmla="*/ 2974554 h 3018621"/>
              <a:gd name="connsiteX16" fmla="*/ 1033520 w 3336045"/>
              <a:gd name="connsiteY16" fmla="*/ 2974554 h 3018621"/>
              <a:gd name="connsiteX17" fmla="*/ 934368 w 3336045"/>
              <a:gd name="connsiteY17" fmla="*/ 3018621 h 3018621"/>
              <a:gd name="connsiteX18" fmla="*/ 1033520 w 3336045"/>
              <a:gd name="connsiteY18" fmla="*/ 2390660 h 3018621"/>
              <a:gd name="connsiteX19" fmla="*/ 813183 w 3336045"/>
              <a:gd name="connsiteY19" fmla="*/ 2038120 h 3018621"/>
              <a:gd name="connsiteX20" fmla="*/ 141154 w 3336045"/>
              <a:gd name="connsiteY20" fmla="*/ 1718631 h 3018621"/>
              <a:gd name="connsiteX21" fmla="*/ 0 w 3336045"/>
              <a:gd name="connsiteY21" fmla="*/ 1687646 h 3018621"/>
              <a:gd name="connsiteX22" fmla="*/ 8951 w 3336045"/>
              <a:gd name="connsiteY22" fmla="*/ 1685580 h 3018621"/>
              <a:gd name="connsiteX23" fmla="*/ 8951 w 3336045"/>
              <a:gd name="connsiteY23" fmla="*/ 1685580 h 3018621"/>
              <a:gd name="connsiteX24" fmla="*/ 53019 w 3336045"/>
              <a:gd name="connsiteY24" fmla="*/ 1255923 h 3018621"/>
              <a:gd name="connsiteX25" fmla="*/ 130137 w 3336045"/>
              <a:gd name="connsiteY25" fmla="*/ 1068636 h 3018621"/>
              <a:gd name="connsiteX26" fmla="*/ 570811 w 3336045"/>
              <a:gd name="connsiteY26" fmla="*/ 991518 h 3018621"/>
              <a:gd name="connsiteX27" fmla="*/ 603862 w 3336045"/>
              <a:gd name="connsiteY27" fmla="*/ 969484 h 3018621"/>
              <a:gd name="connsiteX28" fmla="*/ 416575 w 3336045"/>
              <a:gd name="connsiteY28" fmla="*/ 716096 h 3018621"/>
              <a:gd name="connsiteX29" fmla="*/ 526744 w 3336045"/>
              <a:gd name="connsiteY29" fmla="*/ 605927 h 3018621"/>
              <a:gd name="connsiteX30" fmla="*/ 515727 w 3336045"/>
              <a:gd name="connsiteY30" fmla="*/ 517792 h 3018621"/>
              <a:gd name="connsiteX31" fmla="*/ 647930 w 3336045"/>
              <a:gd name="connsiteY31" fmla="*/ 517792 h 3018621"/>
              <a:gd name="connsiteX32" fmla="*/ 758098 w 3336045"/>
              <a:gd name="connsiteY32" fmla="*/ 495759 h 3018621"/>
              <a:gd name="connsiteX33" fmla="*/ 1143689 w 3336045"/>
              <a:gd name="connsiteY33" fmla="*/ 77118 h 3018621"/>
              <a:gd name="connsiteX34" fmla="*/ 1242840 w 3336045"/>
              <a:gd name="connsiteY34" fmla="*/ 143219 h 3018621"/>
              <a:gd name="connsiteX35" fmla="*/ 1650464 w 3336045"/>
              <a:gd name="connsiteY35" fmla="*/ 143219 h 3018621"/>
              <a:gd name="connsiteX36" fmla="*/ 1804701 w 3336045"/>
              <a:gd name="connsiteY36" fmla="*/ 0 h 3018621"/>
              <a:gd name="connsiteX37" fmla="*/ 2311477 w 3336045"/>
              <a:gd name="connsiteY37" fmla="*/ 0 h 3018621"/>
              <a:gd name="connsiteX38" fmla="*/ 2399611 w 3336045"/>
              <a:gd name="connsiteY38" fmla="*/ 99151 h 3018621"/>
              <a:gd name="connsiteX39" fmla="*/ 2697067 w 3336045"/>
              <a:gd name="connsiteY39" fmla="*/ 77118 h 3018621"/>
              <a:gd name="connsiteX40" fmla="*/ 2840286 w 3336045"/>
              <a:gd name="connsiteY40" fmla="*/ 121185 h 3018621"/>
              <a:gd name="connsiteX41" fmla="*/ 2928421 w 3336045"/>
              <a:gd name="connsiteY41" fmla="*/ 198303 h 3018621"/>
              <a:gd name="connsiteX42" fmla="*/ 2873337 w 3336045"/>
              <a:gd name="connsiteY42" fmla="*/ 363556 h 3018621"/>
              <a:gd name="connsiteX43" fmla="*/ 2895370 w 3336045"/>
              <a:gd name="connsiteY43" fmla="*/ 451691 h 3018621"/>
              <a:gd name="connsiteX44" fmla="*/ 3005539 w 3336045"/>
              <a:gd name="connsiteY44" fmla="*/ 616944 h 3018621"/>
              <a:gd name="connsiteX45" fmla="*/ 3060623 w 3336045"/>
              <a:gd name="connsiteY45" fmla="*/ 683045 h 3018621"/>
              <a:gd name="connsiteX46" fmla="*/ 3049607 w 3336045"/>
              <a:gd name="connsiteY46" fmla="*/ 716096 h 3018621"/>
              <a:gd name="connsiteX47" fmla="*/ 3071640 w 3336045"/>
              <a:gd name="connsiteY47" fmla="*/ 716096 h 3018621"/>
              <a:gd name="connsiteX48" fmla="*/ 3336045 w 3336045"/>
              <a:gd name="connsiteY48" fmla="*/ 848298 h 3018621"/>
              <a:gd name="connsiteX49" fmla="*/ 3258927 w 3336045"/>
              <a:gd name="connsiteY49" fmla="*/ 1024568 h 3018621"/>
              <a:gd name="connsiteX50" fmla="*/ 2884354 w 3336045"/>
              <a:gd name="connsiteY50" fmla="*/ 1090669 h 3018621"/>
              <a:gd name="connsiteX51" fmla="*/ 2542831 w 3336045"/>
              <a:gd name="connsiteY51" fmla="*/ 1619479 h 3018621"/>
              <a:gd name="connsiteX52" fmla="*/ 2686050 w 3336045"/>
              <a:gd name="connsiteY52" fmla="*/ 1839816 h 3018621"/>
              <a:gd name="connsiteX53" fmla="*/ 2771567 w 3336045"/>
              <a:gd name="connsiteY53" fmla="*/ 1934543 h 3018621"/>
              <a:gd name="connsiteX0" fmla="*/ 2322493 w 3336045"/>
              <a:gd name="connsiteY0" fmla="*/ 2258457 h 3018621"/>
              <a:gd name="connsiteX1" fmla="*/ 2289443 w 3336045"/>
              <a:gd name="connsiteY1" fmla="*/ 2291508 h 3018621"/>
              <a:gd name="connsiteX2" fmla="*/ 2311477 w 3336045"/>
              <a:gd name="connsiteY2" fmla="*/ 2456761 h 3018621"/>
              <a:gd name="connsiteX3" fmla="*/ 2256392 w 3336045"/>
              <a:gd name="connsiteY3" fmla="*/ 2599980 h 3018621"/>
              <a:gd name="connsiteX4" fmla="*/ 2102156 w 3336045"/>
              <a:gd name="connsiteY4" fmla="*/ 2655065 h 3018621"/>
              <a:gd name="connsiteX5" fmla="*/ 2080122 w 3336045"/>
              <a:gd name="connsiteY5" fmla="*/ 2754216 h 3018621"/>
              <a:gd name="connsiteX6" fmla="*/ 2080122 w 3336045"/>
              <a:gd name="connsiteY6" fmla="*/ 2754216 h 3018621"/>
              <a:gd name="connsiteX7" fmla="*/ 2047072 w 3336045"/>
              <a:gd name="connsiteY7" fmla="*/ 2842351 h 3018621"/>
              <a:gd name="connsiteX8" fmla="*/ 1837751 w 3336045"/>
              <a:gd name="connsiteY8" fmla="*/ 2919469 h 3018621"/>
              <a:gd name="connsiteX9" fmla="*/ 1804701 w 3336045"/>
              <a:gd name="connsiteY9" fmla="*/ 2930486 h 3018621"/>
              <a:gd name="connsiteX10" fmla="*/ 1694532 w 3336045"/>
              <a:gd name="connsiteY10" fmla="*/ 2886419 h 3018621"/>
              <a:gd name="connsiteX11" fmla="*/ 1529279 w 3336045"/>
              <a:gd name="connsiteY11" fmla="*/ 2908453 h 3018621"/>
              <a:gd name="connsiteX12" fmla="*/ 1353009 w 3336045"/>
              <a:gd name="connsiteY12" fmla="*/ 2908453 h 3018621"/>
              <a:gd name="connsiteX13" fmla="*/ 1209790 w 3336045"/>
              <a:gd name="connsiteY13" fmla="*/ 2930486 h 3018621"/>
              <a:gd name="connsiteX14" fmla="*/ 1154705 w 3336045"/>
              <a:gd name="connsiteY14" fmla="*/ 2974554 h 3018621"/>
              <a:gd name="connsiteX15" fmla="*/ 1033520 w 3336045"/>
              <a:gd name="connsiteY15" fmla="*/ 2974554 h 3018621"/>
              <a:gd name="connsiteX16" fmla="*/ 934368 w 3336045"/>
              <a:gd name="connsiteY16" fmla="*/ 3018621 h 3018621"/>
              <a:gd name="connsiteX17" fmla="*/ 1033520 w 3336045"/>
              <a:gd name="connsiteY17" fmla="*/ 2390660 h 3018621"/>
              <a:gd name="connsiteX18" fmla="*/ 813183 w 3336045"/>
              <a:gd name="connsiteY18" fmla="*/ 2038120 h 3018621"/>
              <a:gd name="connsiteX19" fmla="*/ 141154 w 3336045"/>
              <a:gd name="connsiteY19" fmla="*/ 1718631 h 3018621"/>
              <a:gd name="connsiteX20" fmla="*/ 0 w 3336045"/>
              <a:gd name="connsiteY20" fmla="*/ 1687646 h 3018621"/>
              <a:gd name="connsiteX21" fmla="*/ 8951 w 3336045"/>
              <a:gd name="connsiteY21" fmla="*/ 1685580 h 3018621"/>
              <a:gd name="connsiteX22" fmla="*/ 8951 w 3336045"/>
              <a:gd name="connsiteY22" fmla="*/ 1685580 h 3018621"/>
              <a:gd name="connsiteX23" fmla="*/ 53019 w 3336045"/>
              <a:gd name="connsiteY23" fmla="*/ 1255923 h 3018621"/>
              <a:gd name="connsiteX24" fmla="*/ 130137 w 3336045"/>
              <a:gd name="connsiteY24" fmla="*/ 1068636 h 3018621"/>
              <a:gd name="connsiteX25" fmla="*/ 570811 w 3336045"/>
              <a:gd name="connsiteY25" fmla="*/ 991518 h 3018621"/>
              <a:gd name="connsiteX26" fmla="*/ 603862 w 3336045"/>
              <a:gd name="connsiteY26" fmla="*/ 969484 h 3018621"/>
              <a:gd name="connsiteX27" fmla="*/ 416575 w 3336045"/>
              <a:gd name="connsiteY27" fmla="*/ 716096 h 3018621"/>
              <a:gd name="connsiteX28" fmla="*/ 526744 w 3336045"/>
              <a:gd name="connsiteY28" fmla="*/ 605927 h 3018621"/>
              <a:gd name="connsiteX29" fmla="*/ 515727 w 3336045"/>
              <a:gd name="connsiteY29" fmla="*/ 517792 h 3018621"/>
              <a:gd name="connsiteX30" fmla="*/ 647930 w 3336045"/>
              <a:gd name="connsiteY30" fmla="*/ 517792 h 3018621"/>
              <a:gd name="connsiteX31" fmla="*/ 758098 w 3336045"/>
              <a:gd name="connsiteY31" fmla="*/ 495759 h 3018621"/>
              <a:gd name="connsiteX32" fmla="*/ 1143689 w 3336045"/>
              <a:gd name="connsiteY32" fmla="*/ 77118 h 3018621"/>
              <a:gd name="connsiteX33" fmla="*/ 1242840 w 3336045"/>
              <a:gd name="connsiteY33" fmla="*/ 143219 h 3018621"/>
              <a:gd name="connsiteX34" fmla="*/ 1650464 w 3336045"/>
              <a:gd name="connsiteY34" fmla="*/ 143219 h 3018621"/>
              <a:gd name="connsiteX35" fmla="*/ 1804701 w 3336045"/>
              <a:gd name="connsiteY35" fmla="*/ 0 h 3018621"/>
              <a:gd name="connsiteX36" fmla="*/ 2311477 w 3336045"/>
              <a:gd name="connsiteY36" fmla="*/ 0 h 3018621"/>
              <a:gd name="connsiteX37" fmla="*/ 2399611 w 3336045"/>
              <a:gd name="connsiteY37" fmla="*/ 99151 h 3018621"/>
              <a:gd name="connsiteX38" fmla="*/ 2697067 w 3336045"/>
              <a:gd name="connsiteY38" fmla="*/ 77118 h 3018621"/>
              <a:gd name="connsiteX39" fmla="*/ 2840286 w 3336045"/>
              <a:gd name="connsiteY39" fmla="*/ 121185 h 3018621"/>
              <a:gd name="connsiteX40" fmla="*/ 2928421 w 3336045"/>
              <a:gd name="connsiteY40" fmla="*/ 198303 h 3018621"/>
              <a:gd name="connsiteX41" fmla="*/ 2873337 w 3336045"/>
              <a:gd name="connsiteY41" fmla="*/ 363556 h 3018621"/>
              <a:gd name="connsiteX42" fmla="*/ 2895370 w 3336045"/>
              <a:gd name="connsiteY42" fmla="*/ 451691 h 3018621"/>
              <a:gd name="connsiteX43" fmla="*/ 3005539 w 3336045"/>
              <a:gd name="connsiteY43" fmla="*/ 616944 h 3018621"/>
              <a:gd name="connsiteX44" fmla="*/ 3060623 w 3336045"/>
              <a:gd name="connsiteY44" fmla="*/ 683045 h 3018621"/>
              <a:gd name="connsiteX45" fmla="*/ 3049607 w 3336045"/>
              <a:gd name="connsiteY45" fmla="*/ 716096 h 3018621"/>
              <a:gd name="connsiteX46" fmla="*/ 3071640 w 3336045"/>
              <a:gd name="connsiteY46" fmla="*/ 716096 h 3018621"/>
              <a:gd name="connsiteX47" fmla="*/ 3336045 w 3336045"/>
              <a:gd name="connsiteY47" fmla="*/ 848298 h 3018621"/>
              <a:gd name="connsiteX48" fmla="*/ 3258927 w 3336045"/>
              <a:gd name="connsiteY48" fmla="*/ 1024568 h 3018621"/>
              <a:gd name="connsiteX49" fmla="*/ 2884354 w 3336045"/>
              <a:gd name="connsiteY49" fmla="*/ 1090669 h 3018621"/>
              <a:gd name="connsiteX50" fmla="*/ 2542831 w 3336045"/>
              <a:gd name="connsiteY50" fmla="*/ 1619479 h 3018621"/>
              <a:gd name="connsiteX51" fmla="*/ 2686050 w 3336045"/>
              <a:gd name="connsiteY51" fmla="*/ 1839816 h 3018621"/>
              <a:gd name="connsiteX52" fmla="*/ 2771567 w 3336045"/>
              <a:gd name="connsiteY52" fmla="*/ 1934543 h 3018621"/>
              <a:gd name="connsiteX0" fmla="*/ 2289443 w 3336045"/>
              <a:gd name="connsiteY0" fmla="*/ 2291508 h 3018621"/>
              <a:gd name="connsiteX1" fmla="*/ 2311477 w 3336045"/>
              <a:gd name="connsiteY1" fmla="*/ 2456761 h 3018621"/>
              <a:gd name="connsiteX2" fmla="*/ 2256392 w 3336045"/>
              <a:gd name="connsiteY2" fmla="*/ 2599980 h 3018621"/>
              <a:gd name="connsiteX3" fmla="*/ 2102156 w 3336045"/>
              <a:gd name="connsiteY3" fmla="*/ 2655065 h 3018621"/>
              <a:gd name="connsiteX4" fmla="*/ 2080122 w 3336045"/>
              <a:gd name="connsiteY4" fmla="*/ 2754216 h 3018621"/>
              <a:gd name="connsiteX5" fmla="*/ 2080122 w 3336045"/>
              <a:gd name="connsiteY5" fmla="*/ 2754216 h 3018621"/>
              <a:gd name="connsiteX6" fmla="*/ 2047072 w 3336045"/>
              <a:gd name="connsiteY6" fmla="*/ 2842351 h 3018621"/>
              <a:gd name="connsiteX7" fmla="*/ 1837751 w 3336045"/>
              <a:gd name="connsiteY7" fmla="*/ 2919469 h 3018621"/>
              <a:gd name="connsiteX8" fmla="*/ 1804701 w 3336045"/>
              <a:gd name="connsiteY8" fmla="*/ 2930486 h 3018621"/>
              <a:gd name="connsiteX9" fmla="*/ 1694532 w 3336045"/>
              <a:gd name="connsiteY9" fmla="*/ 2886419 h 3018621"/>
              <a:gd name="connsiteX10" fmla="*/ 1529279 w 3336045"/>
              <a:gd name="connsiteY10" fmla="*/ 2908453 h 3018621"/>
              <a:gd name="connsiteX11" fmla="*/ 1353009 w 3336045"/>
              <a:gd name="connsiteY11" fmla="*/ 2908453 h 3018621"/>
              <a:gd name="connsiteX12" fmla="*/ 1209790 w 3336045"/>
              <a:gd name="connsiteY12" fmla="*/ 2930486 h 3018621"/>
              <a:gd name="connsiteX13" fmla="*/ 1154705 w 3336045"/>
              <a:gd name="connsiteY13" fmla="*/ 2974554 h 3018621"/>
              <a:gd name="connsiteX14" fmla="*/ 1033520 w 3336045"/>
              <a:gd name="connsiteY14" fmla="*/ 2974554 h 3018621"/>
              <a:gd name="connsiteX15" fmla="*/ 934368 w 3336045"/>
              <a:gd name="connsiteY15" fmla="*/ 3018621 h 3018621"/>
              <a:gd name="connsiteX16" fmla="*/ 1033520 w 3336045"/>
              <a:gd name="connsiteY16" fmla="*/ 2390660 h 3018621"/>
              <a:gd name="connsiteX17" fmla="*/ 813183 w 3336045"/>
              <a:gd name="connsiteY17" fmla="*/ 2038120 h 3018621"/>
              <a:gd name="connsiteX18" fmla="*/ 141154 w 3336045"/>
              <a:gd name="connsiteY18" fmla="*/ 1718631 h 3018621"/>
              <a:gd name="connsiteX19" fmla="*/ 0 w 3336045"/>
              <a:gd name="connsiteY19" fmla="*/ 1687646 h 3018621"/>
              <a:gd name="connsiteX20" fmla="*/ 8951 w 3336045"/>
              <a:gd name="connsiteY20" fmla="*/ 1685580 h 3018621"/>
              <a:gd name="connsiteX21" fmla="*/ 8951 w 3336045"/>
              <a:gd name="connsiteY21" fmla="*/ 1685580 h 3018621"/>
              <a:gd name="connsiteX22" fmla="*/ 53019 w 3336045"/>
              <a:gd name="connsiteY22" fmla="*/ 1255923 h 3018621"/>
              <a:gd name="connsiteX23" fmla="*/ 130137 w 3336045"/>
              <a:gd name="connsiteY23" fmla="*/ 1068636 h 3018621"/>
              <a:gd name="connsiteX24" fmla="*/ 570811 w 3336045"/>
              <a:gd name="connsiteY24" fmla="*/ 991518 h 3018621"/>
              <a:gd name="connsiteX25" fmla="*/ 603862 w 3336045"/>
              <a:gd name="connsiteY25" fmla="*/ 969484 h 3018621"/>
              <a:gd name="connsiteX26" fmla="*/ 416575 w 3336045"/>
              <a:gd name="connsiteY26" fmla="*/ 716096 h 3018621"/>
              <a:gd name="connsiteX27" fmla="*/ 526744 w 3336045"/>
              <a:gd name="connsiteY27" fmla="*/ 605927 h 3018621"/>
              <a:gd name="connsiteX28" fmla="*/ 515727 w 3336045"/>
              <a:gd name="connsiteY28" fmla="*/ 517792 h 3018621"/>
              <a:gd name="connsiteX29" fmla="*/ 647930 w 3336045"/>
              <a:gd name="connsiteY29" fmla="*/ 517792 h 3018621"/>
              <a:gd name="connsiteX30" fmla="*/ 758098 w 3336045"/>
              <a:gd name="connsiteY30" fmla="*/ 495759 h 3018621"/>
              <a:gd name="connsiteX31" fmla="*/ 1143689 w 3336045"/>
              <a:gd name="connsiteY31" fmla="*/ 77118 h 3018621"/>
              <a:gd name="connsiteX32" fmla="*/ 1242840 w 3336045"/>
              <a:gd name="connsiteY32" fmla="*/ 143219 h 3018621"/>
              <a:gd name="connsiteX33" fmla="*/ 1650464 w 3336045"/>
              <a:gd name="connsiteY33" fmla="*/ 143219 h 3018621"/>
              <a:gd name="connsiteX34" fmla="*/ 1804701 w 3336045"/>
              <a:gd name="connsiteY34" fmla="*/ 0 h 3018621"/>
              <a:gd name="connsiteX35" fmla="*/ 2311477 w 3336045"/>
              <a:gd name="connsiteY35" fmla="*/ 0 h 3018621"/>
              <a:gd name="connsiteX36" fmla="*/ 2399611 w 3336045"/>
              <a:gd name="connsiteY36" fmla="*/ 99151 h 3018621"/>
              <a:gd name="connsiteX37" fmla="*/ 2697067 w 3336045"/>
              <a:gd name="connsiteY37" fmla="*/ 77118 h 3018621"/>
              <a:gd name="connsiteX38" fmla="*/ 2840286 w 3336045"/>
              <a:gd name="connsiteY38" fmla="*/ 121185 h 3018621"/>
              <a:gd name="connsiteX39" fmla="*/ 2928421 w 3336045"/>
              <a:gd name="connsiteY39" fmla="*/ 198303 h 3018621"/>
              <a:gd name="connsiteX40" fmla="*/ 2873337 w 3336045"/>
              <a:gd name="connsiteY40" fmla="*/ 363556 h 3018621"/>
              <a:gd name="connsiteX41" fmla="*/ 2895370 w 3336045"/>
              <a:gd name="connsiteY41" fmla="*/ 451691 h 3018621"/>
              <a:gd name="connsiteX42" fmla="*/ 3005539 w 3336045"/>
              <a:gd name="connsiteY42" fmla="*/ 616944 h 3018621"/>
              <a:gd name="connsiteX43" fmla="*/ 3060623 w 3336045"/>
              <a:gd name="connsiteY43" fmla="*/ 683045 h 3018621"/>
              <a:gd name="connsiteX44" fmla="*/ 3049607 w 3336045"/>
              <a:gd name="connsiteY44" fmla="*/ 716096 h 3018621"/>
              <a:gd name="connsiteX45" fmla="*/ 3071640 w 3336045"/>
              <a:gd name="connsiteY45" fmla="*/ 716096 h 3018621"/>
              <a:gd name="connsiteX46" fmla="*/ 3336045 w 3336045"/>
              <a:gd name="connsiteY46" fmla="*/ 848298 h 3018621"/>
              <a:gd name="connsiteX47" fmla="*/ 3258927 w 3336045"/>
              <a:gd name="connsiteY47" fmla="*/ 1024568 h 3018621"/>
              <a:gd name="connsiteX48" fmla="*/ 2884354 w 3336045"/>
              <a:gd name="connsiteY48" fmla="*/ 1090669 h 3018621"/>
              <a:gd name="connsiteX49" fmla="*/ 2542831 w 3336045"/>
              <a:gd name="connsiteY49" fmla="*/ 1619479 h 3018621"/>
              <a:gd name="connsiteX50" fmla="*/ 2686050 w 3336045"/>
              <a:gd name="connsiteY50" fmla="*/ 1839816 h 3018621"/>
              <a:gd name="connsiteX51" fmla="*/ 2771567 w 3336045"/>
              <a:gd name="connsiteY51" fmla="*/ 1934543 h 3018621"/>
              <a:gd name="connsiteX0" fmla="*/ 2311477 w 3336045"/>
              <a:gd name="connsiteY0" fmla="*/ 2456761 h 3018621"/>
              <a:gd name="connsiteX1" fmla="*/ 2256392 w 3336045"/>
              <a:gd name="connsiteY1" fmla="*/ 2599980 h 3018621"/>
              <a:gd name="connsiteX2" fmla="*/ 2102156 w 3336045"/>
              <a:gd name="connsiteY2" fmla="*/ 2655065 h 3018621"/>
              <a:gd name="connsiteX3" fmla="*/ 2080122 w 3336045"/>
              <a:gd name="connsiteY3" fmla="*/ 2754216 h 3018621"/>
              <a:gd name="connsiteX4" fmla="*/ 2080122 w 3336045"/>
              <a:gd name="connsiteY4" fmla="*/ 2754216 h 3018621"/>
              <a:gd name="connsiteX5" fmla="*/ 2047072 w 3336045"/>
              <a:gd name="connsiteY5" fmla="*/ 2842351 h 3018621"/>
              <a:gd name="connsiteX6" fmla="*/ 1837751 w 3336045"/>
              <a:gd name="connsiteY6" fmla="*/ 2919469 h 3018621"/>
              <a:gd name="connsiteX7" fmla="*/ 1804701 w 3336045"/>
              <a:gd name="connsiteY7" fmla="*/ 2930486 h 3018621"/>
              <a:gd name="connsiteX8" fmla="*/ 1694532 w 3336045"/>
              <a:gd name="connsiteY8" fmla="*/ 2886419 h 3018621"/>
              <a:gd name="connsiteX9" fmla="*/ 1529279 w 3336045"/>
              <a:gd name="connsiteY9" fmla="*/ 2908453 h 3018621"/>
              <a:gd name="connsiteX10" fmla="*/ 1353009 w 3336045"/>
              <a:gd name="connsiteY10" fmla="*/ 2908453 h 3018621"/>
              <a:gd name="connsiteX11" fmla="*/ 1209790 w 3336045"/>
              <a:gd name="connsiteY11" fmla="*/ 2930486 h 3018621"/>
              <a:gd name="connsiteX12" fmla="*/ 1154705 w 3336045"/>
              <a:gd name="connsiteY12" fmla="*/ 2974554 h 3018621"/>
              <a:gd name="connsiteX13" fmla="*/ 1033520 w 3336045"/>
              <a:gd name="connsiteY13" fmla="*/ 2974554 h 3018621"/>
              <a:gd name="connsiteX14" fmla="*/ 934368 w 3336045"/>
              <a:gd name="connsiteY14" fmla="*/ 3018621 h 3018621"/>
              <a:gd name="connsiteX15" fmla="*/ 1033520 w 3336045"/>
              <a:gd name="connsiteY15" fmla="*/ 2390660 h 3018621"/>
              <a:gd name="connsiteX16" fmla="*/ 813183 w 3336045"/>
              <a:gd name="connsiteY16" fmla="*/ 2038120 h 3018621"/>
              <a:gd name="connsiteX17" fmla="*/ 141154 w 3336045"/>
              <a:gd name="connsiteY17" fmla="*/ 1718631 h 3018621"/>
              <a:gd name="connsiteX18" fmla="*/ 0 w 3336045"/>
              <a:gd name="connsiteY18" fmla="*/ 1687646 h 3018621"/>
              <a:gd name="connsiteX19" fmla="*/ 8951 w 3336045"/>
              <a:gd name="connsiteY19" fmla="*/ 1685580 h 3018621"/>
              <a:gd name="connsiteX20" fmla="*/ 8951 w 3336045"/>
              <a:gd name="connsiteY20" fmla="*/ 1685580 h 3018621"/>
              <a:gd name="connsiteX21" fmla="*/ 53019 w 3336045"/>
              <a:gd name="connsiteY21" fmla="*/ 1255923 h 3018621"/>
              <a:gd name="connsiteX22" fmla="*/ 130137 w 3336045"/>
              <a:gd name="connsiteY22" fmla="*/ 1068636 h 3018621"/>
              <a:gd name="connsiteX23" fmla="*/ 570811 w 3336045"/>
              <a:gd name="connsiteY23" fmla="*/ 991518 h 3018621"/>
              <a:gd name="connsiteX24" fmla="*/ 603862 w 3336045"/>
              <a:gd name="connsiteY24" fmla="*/ 969484 h 3018621"/>
              <a:gd name="connsiteX25" fmla="*/ 416575 w 3336045"/>
              <a:gd name="connsiteY25" fmla="*/ 716096 h 3018621"/>
              <a:gd name="connsiteX26" fmla="*/ 526744 w 3336045"/>
              <a:gd name="connsiteY26" fmla="*/ 605927 h 3018621"/>
              <a:gd name="connsiteX27" fmla="*/ 515727 w 3336045"/>
              <a:gd name="connsiteY27" fmla="*/ 517792 h 3018621"/>
              <a:gd name="connsiteX28" fmla="*/ 647930 w 3336045"/>
              <a:gd name="connsiteY28" fmla="*/ 517792 h 3018621"/>
              <a:gd name="connsiteX29" fmla="*/ 758098 w 3336045"/>
              <a:gd name="connsiteY29" fmla="*/ 495759 h 3018621"/>
              <a:gd name="connsiteX30" fmla="*/ 1143689 w 3336045"/>
              <a:gd name="connsiteY30" fmla="*/ 77118 h 3018621"/>
              <a:gd name="connsiteX31" fmla="*/ 1242840 w 3336045"/>
              <a:gd name="connsiteY31" fmla="*/ 143219 h 3018621"/>
              <a:gd name="connsiteX32" fmla="*/ 1650464 w 3336045"/>
              <a:gd name="connsiteY32" fmla="*/ 143219 h 3018621"/>
              <a:gd name="connsiteX33" fmla="*/ 1804701 w 3336045"/>
              <a:gd name="connsiteY33" fmla="*/ 0 h 3018621"/>
              <a:gd name="connsiteX34" fmla="*/ 2311477 w 3336045"/>
              <a:gd name="connsiteY34" fmla="*/ 0 h 3018621"/>
              <a:gd name="connsiteX35" fmla="*/ 2399611 w 3336045"/>
              <a:gd name="connsiteY35" fmla="*/ 99151 h 3018621"/>
              <a:gd name="connsiteX36" fmla="*/ 2697067 w 3336045"/>
              <a:gd name="connsiteY36" fmla="*/ 77118 h 3018621"/>
              <a:gd name="connsiteX37" fmla="*/ 2840286 w 3336045"/>
              <a:gd name="connsiteY37" fmla="*/ 121185 h 3018621"/>
              <a:gd name="connsiteX38" fmla="*/ 2928421 w 3336045"/>
              <a:gd name="connsiteY38" fmla="*/ 198303 h 3018621"/>
              <a:gd name="connsiteX39" fmla="*/ 2873337 w 3336045"/>
              <a:gd name="connsiteY39" fmla="*/ 363556 h 3018621"/>
              <a:gd name="connsiteX40" fmla="*/ 2895370 w 3336045"/>
              <a:gd name="connsiteY40" fmla="*/ 451691 h 3018621"/>
              <a:gd name="connsiteX41" fmla="*/ 3005539 w 3336045"/>
              <a:gd name="connsiteY41" fmla="*/ 616944 h 3018621"/>
              <a:gd name="connsiteX42" fmla="*/ 3060623 w 3336045"/>
              <a:gd name="connsiteY42" fmla="*/ 683045 h 3018621"/>
              <a:gd name="connsiteX43" fmla="*/ 3049607 w 3336045"/>
              <a:gd name="connsiteY43" fmla="*/ 716096 h 3018621"/>
              <a:gd name="connsiteX44" fmla="*/ 3071640 w 3336045"/>
              <a:gd name="connsiteY44" fmla="*/ 716096 h 3018621"/>
              <a:gd name="connsiteX45" fmla="*/ 3336045 w 3336045"/>
              <a:gd name="connsiteY45" fmla="*/ 848298 h 3018621"/>
              <a:gd name="connsiteX46" fmla="*/ 3258927 w 3336045"/>
              <a:gd name="connsiteY46" fmla="*/ 1024568 h 3018621"/>
              <a:gd name="connsiteX47" fmla="*/ 2884354 w 3336045"/>
              <a:gd name="connsiteY47" fmla="*/ 1090669 h 3018621"/>
              <a:gd name="connsiteX48" fmla="*/ 2542831 w 3336045"/>
              <a:gd name="connsiteY48" fmla="*/ 1619479 h 3018621"/>
              <a:gd name="connsiteX49" fmla="*/ 2686050 w 3336045"/>
              <a:gd name="connsiteY49" fmla="*/ 1839816 h 3018621"/>
              <a:gd name="connsiteX50" fmla="*/ 2771567 w 3336045"/>
              <a:gd name="connsiteY50" fmla="*/ 1934543 h 3018621"/>
              <a:gd name="connsiteX0" fmla="*/ 2256392 w 3336045"/>
              <a:gd name="connsiteY0" fmla="*/ 2599980 h 3018621"/>
              <a:gd name="connsiteX1" fmla="*/ 2102156 w 3336045"/>
              <a:gd name="connsiteY1" fmla="*/ 2655065 h 3018621"/>
              <a:gd name="connsiteX2" fmla="*/ 2080122 w 3336045"/>
              <a:gd name="connsiteY2" fmla="*/ 2754216 h 3018621"/>
              <a:gd name="connsiteX3" fmla="*/ 2080122 w 3336045"/>
              <a:gd name="connsiteY3" fmla="*/ 2754216 h 3018621"/>
              <a:gd name="connsiteX4" fmla="*/ 2047072 w 3336045"/>
              <a:gd name="connsiteY4" fmla="*/ 2842351 h 3018621"/>
              <a:gd name="connsiteX5" fmla="*/ 1837751 w 3336045"/>
              <a:gd name="connsiteY5" fmla="*/ 2919469 h 3018621"/>
              <a:gd name="connsiteX6" fmla="*/ 1804701 w 3336045"/>
              <a:gd name="connsiteY6" fmla="*/ 2930486 h 3018621"/>
              <a:gd name="connsiteX7" fmla="*/ 1694532 w 3336045"/>
              <a:gd name="connsiteY7" fmla="*/ 2886419 h 3018621"/>
              <a:gd name="connsiteX8" fmla="*/ 1529279 w 3336045"/>
              <a:gd name="connsiteY8" fmla="*/ 2908453 h 3018621"/>
              <a:gd name="connsiteX9" fmla="*/ 1353009 w 3336045"/>
              <a:gd name="connsiteY9" fmla="*/ 2908453 h 3018621"/>
              <a:gd name="connsiteX10" fmla="*/ 1209790 w 3336045"/>
              <a:gd name="connsiteY10" fmla="*/ 2930486 h 3018621"/>
              <a:gd name="connsiteX11" fmla="*/ 1154705 w 3336045"/>
              <a:gd name="connsiteY11" fmla="*/ 2974554 h 3018621"/>
              <a:gd name="connsiteX12" fmla="*/ 1033520 w 3336045"/>
              <a:gd name="connsiteY12" fmla="*/ 2974554 h 3018621"/>
              <a:gd name="connsiteX13" fmla="*/ 934368 w 3336045"/>
              <a:gd name="connsiteY13" fmla="*/ 3018621 h 3018621"/>
              <a:gd name="connsiteX14" fmla="*/ 1033520 w 3336045"/>
              <a:gd name="connsiteY14" fmla="*/ 2390660 h 3018621"/>
              <a:gd name="connsiteX15" fmla="*/ 813183 w 3336045"/>
              <a:gd name="connsiteY15" fmla="*/ 2038120 h 3018621"/>
              <a:gd name="connsiteX16" fmla="*/ 141154 w 3336045"/>
              <a:gd name="connsiteY16" fmla="*/ 1718631 h 3018621"/>
              <a:gd name="connsiteX17" fmla="*/ 0 w 3336045"/>
              <a:gd name="connsiteY17" fmla="*/ 1687646 h 3018621"/>
              <a:gd name="connsiteX18" fmla="*/ 8951 w 3336045"/>
              <a:gd name="connsiteY18" fmla="*/ 1685580 h 3018621"/>
              <a:gd name="connsiteX19" fmla="*/ 8951 w 3336045"/>
              <a:gd name="connsiteY19" fmla="*/ 1685580 h 3018621"/>
              <a:gd name="connsiteX20" fmla="*/ 53019 w 3336045"/>
              <a:gd name="connsiteY20" fmla="*/ 1255923 h 3018621"/>
              <a:gd name="connsiteX21" fmla="*/ 130137 w 3336045"/>
              <a:gd name="connsiteY21" fmla="*/ 1068636 h 3018621"/>
              <a:gd name="connsiteX22" fmla="*/ 570811 w 3336045"/>
              <a:gd name="connsiteY22" fmla="*/ 991518 h 3018621"/>
              <a:gd name="connsiteX23" fmla="*/ 603862 w 3336045"/>
              <a:gd name="connsiteY23" fmla="*/ 969484 h 3018621"/>
              <a:gd name="connsiteX24" fmla="*/ 416575 w 3336045"/>
              <a:gd name="connsiteY24" fmla="*/ 716096 h 3018621"/>
              <a:gd name="connsiteX25" fmla="*/ 526744 w 3336045"/>
              <a:gd name="connsiteY25" fmla="*/ 605927 h 3018621"/>
              <a:gd name="connsiteX26" fmla="*/ 515727 w 3336045"/>
              <a:gd name="connsiteY26" fmla="*/ 517792 h 3018621"/>
              <a:gd name="connsiteX27" fmla="*/ 647930 w 3336045"/>
              <a:gd name="connsiteY27" fmla="*/ 517792 h 3018621"/>
              <a:gd name="connsiteX28" fmla="*/ 758098 w 3336045"/>
              <a:gd name="connsiteY28" fmla="*/ 495759 h 3018621"/>
              <a:gd name="connsiteX29" fmla="*/ 1143689 w 3336045"/>
              <a:gd name="connsiteY29" fmla="*/ 77118 h 3018621"/>
              <a:gd name="connsiteX30" fmla="*/ 1242840 w 3336045"/>
              <a:gd name="connsiteY30" fmla="*/ 143219 h 3018621"/>
              <a:gd name="connsiteX31" fmla="*/ 1650464 w 3336045"/>
              <a:gd name="connsiteY31" fmla="*/ 143219 h 3018621"/>
              <a:gd name="connsiteX32" fmla="*/ 1804701 w 3336045"/>
              <a:gd name="connsiteY32" fmla="*/ 0 h 3018621"/>
              <a:gd name="connsiteX33" fmla="*/ 2311477 w 3336045"/>
              <a:gd name="connsiteY33" fmla="*/ 0 h 3018621"/>
              <a:gd name="connsiteX34" fmla="*/ 2399611 w 3336045"/>
              <a:gd name="connsiteY34" fmla="*/ 99151 h 3018621"/>
              <a:gd name="connsiteX35" fmla="*/ 2697067 w 3336045"/>
              <a:gd name="connsiteY35" fmla="*/ 77118 h 3018621"/>
              <a:gd name="connsiteX36" fmla="*/ 2840286 w 3336045"/>
              <a:gd name="connsiteY36" fmla="*/ 121185 h 3018621"/>
              <a:gd name="connsiteX37" fmla="*/ 2928421 w 3336045"/>
              <a:gd name="connsiteY37" fmla="*/ 198303 h 3018621"/>
              <a:gd name="connsiteX38" fmla="*/ 2873337 w 3336045"/>
              <a:gd name="connsiteY38" fmla="*/ 363556 h 3018621"/>
              <a:gd name="connsiteX39" fmla="*/ 2895370 w 3336045"/>
              <a:gd name="connsiteY39" fmla="*/ 451691 h 3018621"/>
              <a:gd name="connsiteX40" fmla="*/ 3005539 w 3336045"/>
              <a:gd name="connsiteY40" fmla="*/ 616944 h 3018621"/>
              <a:gd name="connsiteX41" fmla="*/ 3060623 w 3336045"/>
              <a:gd name="connsiteY41" fmla="*/ 683045 h 3018621"/>
              <a:gd name="connsiteX42" fmla="*/ 3049607 w 3336045"/>
              <a:gd name="connsiteY42" fmla="*/ 716096 h 3018621"/>
              <a:gd name="connsiteX43" fmla="*/ 3071640 w 3336045"/>
              <a:gd name="connsiteY43" fmla="*/ 716096 h 3018621"/>
              <a:gd name="connsiteX44" fmla="*/ 3336045 w 3336045"/>
              <a:gd name="connsiteY44" fmla="*/ 848298 h 3018621"/>
              <a:gd name="connsiteX45" fmla="*/ 3258927 w 3336045"/>
              <a:gd name="connsiteY45" fmla="*/ 1024568 h 3018621"/>
              <a:gd name="connsiteX46" fmla="*/ 2884354 w 3336045"/>
              <a:gd name="connsiteY46" fmla="*/ 1090669 h 3018621"/>
              <a:gd name="connsiteX47" fmla="*/ 2542831 w 3336045"/>
              <a:gd name="connsiteY47" fmla="*/ 1619479 h 3018621"/>
              <a:gd name="connsiteX48" fmla="*/ 2686050 w 3336045"/>
              <a:gd name="connsiteY48" fmla="*/ 1839816 h 3018621"/>
              <a:gd name="connsiteX49" fmla="*/ 2771567 w 3336045"/>
              <a:gd name="connsiteY49" fmla="*/ 1934543 h 3018621"/>
              <a:gd name="connsiteX0" fmla="*/ 2102156 w 3336045"/>
              <a:gd name="connsiteY0" fmla="*/ 2655065 h 3018621"/>
              <a:gd name="connsiteX1" fmla="*/ 2080122 w 3336045"/>
              <a:gd name="connsiteY1" fmla="*/ 2754216 h 3018621"/>
              <a:gd name="connsiteX2" fmla="*/ 2080122 w 3336045"/>
              <a:gd name="connsiteY2" fmla="*/ 2754216 h 3018621"/>
              <a:gd name="connsiteX3" fmla="*/ 2047072 w 3336045"/>
              <a:gd name="connsiteY3" fmla="*/ 2842351 h 3018621"/>
              <a:gd name="connsiteX4" fmla="*/ 1837751 w 3336045"/>
              <a:gd name="connsiteY4" fmla="*/ 2919469 h 3018621"/>
              <a:gd name="connsiteX5" fmla="*/ 1804701 w 3336045"/>
              <a:gd name="connsiteY5" fmla="*/ 2930486 h 3018621"/>
              <a:gd name="connsiteX6" fmla="*/ 1694532 w 3336045"/>
              <a:gd name="connsiteY6" fmla="*/ 2886419 h 3018621"/>
              <a:gd name="connsiteX7" fmla="*/ 1529279 w 3336045"/>
              <a:gd name="connsiteY7" fmla="*/ 2908453 h 3018621"/>
              <a:gd name="connsiteX8" fmla="*/ 1353009 w 3336045"/>
              <a:gd name="connsiteY8" fmla="*/ 2908453 h 3018621"/>
              <a:gd name="connsiteX9" fmla="*/ 1209790 w 3336045"/>
              <a:gd name="connsiteY9" fmla="*/ 2930486 h 3018621"/>
              <a:gd name="connsiteX10" fmla="*/ 1154705 w 3336045"/>
              <a:gd name="connsiteY10" fmla="*/ 2974554 h 3018621"/>
              <a:gd name="connsiteX11" fmla="*/ 1033520 w 3336045"/>
              <a:gd name="connsiteY11" fmla="*/ 2974554 h 3018621"/>
              <a:gd name="connsiteX12" fmla="*/ 934368 w 3336045"/>
              <a:gd name="connsiteY12" fmla="*/ 3018621 h 3018621"/>
              <a:gd name="connsiteX13" fmla="*/ 1033520 w 3336045"/>
              <a:gd name="connsiteY13" fmla="*/ 2390660 h 3018621"/>
              <a:gd name="connsiteX14" fmla="*/ 813183 w 3336045"/>
              <a:gd name="connsiteY14" fmla="*/ 2038120 h 3018621"/>
              <a:gd name="connsiteX15" fmla="*/ 141154 w 3336045"/>
              <a:gd name="connsiteY15" fmla="*/ 1718631 h 3018621"/>
              <a:gd name="connsiteX16" fmla="*/ 0 w 3336045"/>
              <a:gd name="connsiteY16" fmla="*/ 1687646 h 3018621"/>
              <a:gd name="connsiteX17" fmla="*/ 8951 w 3336045"/>
              <a:gd name="connsiteY17" fmla="*/ 1685580 h 3018621"/>
              <a:gd name="connsiteX18" fmla="*/ 8951 w 3336045"/>
              <a:gd name="connsiteY18" fmla="*/ 1685580 h 3018621"/>
              <a:gd name="connsiteX19" fmla="*/ 53019 w 3336045"/>
              <a:gd name="connsiteY19" fmla="*/ 1255923 h 3018621"/>
              <a:gd name="connsiteX20" fmla="*/ 130137 w 3336045"/>
              <a:gd name="connsiteY20" fmla="*/ 1068636 h 3018621"/>
              <a:gd name="connsiteX21" fmla="*/ 570811 w 3336045"/>
              <a:gd name="connsiteY21" fmla="*/ 991518 h 3018621"/>
              <a:gd name="connsiteX22" fmla="*/ 603862 w 3336045"/>
              <a:gd name="connsiteY22" fmla="*/ 969484 h 3018621"/>
              <a:gd name="connsiteX23" fmla="*/ 416575 w 3336045"/>
              <a:gd name="connsiteY23" fmla="*/ 716096 h 3018621"/>
              <a:gd name="connsiteX24" fmla="*/ 526744 w 3336045"/>
              <a:gd name="connsiteY24" fmla="*/ 605927 h 3018621"/>
              <a:gd name="connsiteX25" fmla="*/ 515727 w 3336045"/>
              <a:gd name="connsiteY25" fmla="*/ 517792 h 3018621"/>
              <a:gd name="connsiteX26" fmla="*/ 647930 w 3336045"/>
              <a:gd name="connsiteY26" fmla="*/ 517792 h 3018621"/>
              <a:gd name="connsiteX27" fmla="*/ 758098 w 3336045"/>
              <a:gd name="connsiteY27" fmla="*/ 495759 h 3018621"/>
              <a:gd name="connsiteX28" fmla="*/ 1143689 w 3336045"/>
              <a:gd name="connsiteY28" fmla="*/ 77118 h 3018621"/>
              <a:gd name="connsiteX29" fmla="*/ 1242840 w 3336045"/>
              <a:gd name="connsiteY29" fmla="*/ 143219 h 3018621"/>
              <a:gd name="connsiteX30" fmla="*/ 1650464 w 3336045"/>
              <a:gd name="connsiteY30" fmla="*/ 143219 h 3018621"/>
              <a:gd name="connsiteX31" fmla="*/ 1804701 w 3336045"/>
              <a:gd name="connsiteY31" fmla="*/ 0 h 3018621"/>
              <a:gd name="connsiteX32" fmla="*/ 2311477 w 3336045"/>
              <a:gd name="connsiteY32" fmla="*/ 0 h 3018621"/>
              <a:gd name="connsiteX33" fmla="*/ 2399611 w 3336045"/>
              <a:gd name="connsiteY33" fmla="*/ 99151 h 3018621"/>
              <a:gd name="connsiteX34" fmla="*/ 2697067 w 3336045"/>
              <a:gd name="connsiteY34" fmla="*/ 77118 h 3018621"/>
              <a:gd name="connsiteX35" fmla="*/ 2840286 w 3336045"/>
              <a:gd name="connsiteY35" fmla="*/ 121185 h 3018621"/>
              <a:gd name="connsiteX36" fmla="*/ 2928421 w 3336045"/>
              <a:gd name="connsiteY36" fmla="*/ 198303 h 3018621"/>
              <a:gd name="connsiteX37" fmla="*/ 2873337 w 3336045"/>
              <a:gd name="connsiteY37" fmla="*/ 363556 h 3018621"/>
              <a:gd name="connsiteX38" fmla="*/ 2895370 w 3336045"/>
              <a:gd name="connsiteY38" fmla="*/ 451691 h 3018621"/>
              <a:gd name="connsiteX39" fmla="*/ 3005539 w 3336045"/>
              <a:gd name="connsiteY39" fmla="*/ 616944 h 3018621"/>
              <a:gd name="connsiteX40" fmla="*/ 3060623 w 3336045"/>
              <a:gd name="connsiteY40" fmla="*/ 683045 h 3018621"/>
              <a:gd name="connsiteX41" fmla="*/ 3049607 w 3336045"/>
              <a:gd name="connsiteY41" fmla="*/ 716096 h 3018621"/>
              <a:gd name="connsiteX42" fmla="*/ 3071640 w 3336045"/>
              <a:gd name="connsiteY42" fmla="*/ 716096 h 3018621"/>
              <a:gd name="connsiteX43" fmla="*/ 3336045 w 3336045"/>
              <a:gd name="connsiteY43" fmla="*/ 848298 h 3018621"/>
              <a:gd name="connsiteX44" fmla="*/ 3258927 w 3336045"/>
              <a:gd name="connsiteY44" fmla="*/ 1024568 h 3018621"/>
              <a:gd name="connsiteX45" fmla="*/ 2884354 w 3336045"/>
              <a:gd name="connsiteY45" fmla="*/ 1090669 h 3018621"/>
              <a:gd name="connsiteX46" fmla="*/ 2542831 w 3336045"/>
              <a:gd name="connsiteY46" fmla="*/ 1619479 h 3018621"/>
              <a:gd name="connsiteX47" fmla="*/ 2686050 w 3336045"/>
              <a:gd name="connsiteY47" fmla="*/ 1839816 h 3018621"/>
              <a:gd name="connsiteX48" fmla="*/ 2771567 w 3336045"/>
              <a:gd name="connsiteY48" fmla="*/ 1934543 h 3018621"/>
              <a:gd name="connsiteX0" fmla="*/ 2080122 w 3336045"/>
              <a:gd name="connsiteY0" fmla="*/ 2754216 h 3018621"/>
              <a:gd name="connsiteX1" fmla="*/ 2080122 w 3336045"/>
              <a:gd name="connsiteY1" fmla="*/ 2754216 h 3018621"/>
              <a:gd name="connsiteX2" fmla="*/ 2047072 w 3336045"/>
              <a:gd name="connsiteY2" fmla="*/ 2842351 h 3018621"/>
              <a:gd name="connsiteX3" fmla="*/ 1837751 w 3336045"/>
              <a:gd name="connsiteY3" fmla="*/ 2919469 h 3018621"/>
              <a:gd name="connsiteX4" fmla="*/ 1804701 w 3336045"/>
              <a:gd name="connsiteY4" fmla="*/ 2930486 h 3018621"/>
              <a:gd name="connsiteX5" fmla="*/ 1694532 w 3336045"/>
              <a:gd name="connsiteY5" fmla="*/ 2886419 h 3018621"/>
              <a:gd name="connsiteX6" fmla="*/ 1529279 w 3336045"/>
              <a:gd name="connsiteY6" fmla="*/ 2908453 h 3018621"/>
              <a:gd name="connsiteX7" fmla="*/ 1353009 w 3336045"/>
              <a:gd name="connsiteY7" fmla="*/ 2908453 h 3018621"/>
              <a:gd name="connsiteX8" fmla="*/ 1209790 w 3336045"/>
              <a:gd name="connsiteY8" fmla="*/ 2930486 h 3018621"/>
              <a:gd name="connsiteX9" fmla="*/ 1154705 w 3336045"/>
              <a:gd name="connsiteY9" fmla="*/ 2974554 h 3018621"/>
              <a:gd name="connsiteX10" fmla="*/ 1033520 w 3336045"/>
              <a:gd name="connsiteY10" fmla="*/ 2974554 h 3018621"/>
              <a:gd name="connsiteX11" fmla="*/ 934368 w 3336045"/>
              <a:gd name="connsiteY11" fmla="*/ 3018621 h 3018621"/>
              <a:gd name="connsiteX12" fmla="*/ 1033520 w 3336045"/>
              <a:gd name="connsiteY12" fmla="*/ 2390660 h 3018621"/>
              <a:gd name="connsiteX13" fmla="*/ 813183 w 3336045"/>
              <a:gd name="connsiteY13" fmla="*/ 2038120 h 3018621"/>
              <a:gd name="connsiteX14" fmla="*/ 141154 w 3336045"/>
              <a:gd name="connsiteY14" fmla="*/ 1718631 h 3018621"/>
              <a:gd name="connsiteX15" fmla="*/ 0 w 3336045"/>
              <a:gd name="connsiteY15" fmla="*/ 1687646 h 3018621"/>
              <a:gd name="connsiteX16" fmla="*/ 8951 w 3336045"/>
              <a:gd name="connsiteY16" fmla="*/ 1685580 h 3018621"/>
              <a:gd name="connsiteX17" fmla="*/ 8951 w 3336045"/>
              <a:gd name="connsiteY17" fmla="*/ 1685580 h 3018621"/>
              <a:gd name="connsiteX18" fmla="*/ 53019 w 3336045"/>
              <a:gd name="connsiteY18" fmla="*/ 1255923 h 3018621"/>
              <a:gd name="connsiteX19" fmla="*/ 130137 w 3336045"/>
              <a:gd name="connsiteY19" fmla="*/ 1068636 h 3018621"/>
              <a:gd name="connsiteX20" fmla="*/ 570811 w 3336045"/>
              <a:gd name="connsiteY20" fmla="*/ 991518 h 3018621"/>
              <a:gd name="connsiteX21" fmla="*/ 603862 w 3336045"/>
              <a:gd name="connsiteY21" fmla="*/ 969484 h 3018621"/>
              <a:gd name="connsiteX22" fmla="*/ 416575 w 3336045"/>
              <a:gd name="connsiteY22" fmla="*/ 716096 h 3018621"/>
              <a:gd name="connsiteX23" fmla="*/ 526744 w 3336045"/>
              <a:gd name="connsiteY23" fmla="*/ 605927 h 3018621"/>
              <a:gd name="connsiteX24" fmla="*/ 515727 w 3336045"/>
              <a:gd name="connsiteY24" fmla="*/ 517792 h 3018621"/>
              <a:gd name="connsiteX25" fmla="*/ 647930 w 3336045"/>
              <a:gd name="connsiteY25" fmla="*/ 517792 h 3018621"/>
              <a:gd name="connsiteX26" fmla="*/ 758098 w 3336045"/>
              <a:gd name="connsiteY26" fmla="*/ 495759 h 3018621"/>
              <a:gd name="connsiteX27" fmla="*/ 1143689 w 3336045"/>
              <a:gd name="connsiteY27" fmla="*/ 77118 h 3018621"/>
              <a:gd name="connsiteX28" fmla="*/ 1242840 w 3336045"/>
              <a:gd name="connsiteY28" fmla="*/ 143219 h 3018621"/>
              <a:gd name="connsiteX29" fmla="*/ 1650464 w 3336045"/>
              <a:gd name="connsiteY29" fmla="*/ 143219 h 3018621"/>
              <a:gd name="connsiteX30" fmla="*/ 1804701 w 3336045"/>
              <a:gd name="connsiteY30" fmla="*/ 0 h 3018621"/>
              <a:gd name="connsiteX31" fmla="*/ 2311477 w 3336045"/>
              <a:gd name="connsiteY31" fmla="*/ 0 h 3018621"/>
              <a:gd name="connsiteX32" fmla="*/ 2399611 w 3336045"/>
              <a:gd name="connsiteY32" fmla="*/ 99151 h 3018621"/>
              <a:gd name="connsiteX33" fmla="*/ 2697067 w 3336045"/>
              <a:gd name="connsiteY33" fmla="*/ 77118 h 3018621"/>
              <a:gd name="connsiteX34" fmla="*/ 2840286 w 3336045"/>
              <a:gd name="connsiteY34" fmla="*/ 121185 h 3018621"/>
              <a:gd name="connsiteX35" fmla="*/ 2928421 w 3336045"/>
              <a:gd name="connsiteY35" fmla="*/ 198303 h 3018621"/>
              <a:gd name="connsiteX36" fmla="*/ 2873337 w 3336045"/>
              <a:gd name="connsiteY36" fmla="*/ 363556 h 3018621"/>
              <a:gd name="connsiteX37" fmla="*/ 2895370 w 3336045"/>
              <a:gd name="connsiteY37" fmla="*/ 451691 h 3018621"/>
              <a:gd name="connsiteX38" fmla="*/ 3005539 w 3336045"/>
              <a:gd name="connsiteY38" fmla="*/ 616944 h 3018621"/>
              <a:gd name="connsiteX39" fmla="*/ 3060623 w 3336045"/>
              <a:gd name="connsiteY39" fmla="*/ 683045 h 3018621"/>
              <a:gd name="connsiteX40" fmla="*/ 3049607 w 3336045"/>
              <a:gd name="connsiteY40" fmla="*/ 716096 h 3018621"/>
              <a:gd name="connsiteX41" fmla="*/ 3071640 w 3336045"/>
              <a:gd name="connsiteY41" fmla="*/ 716096 h 3018621"/>
              <a:gd name="connsiteX42" fmla="*/ 3336045 w 3336045"/>
              <a:gd name="connsiteY42" fmla="*/ 848298 h 3018621"/>
              <a:gd name="connsiteX43" fmla="*/ 3258927 w 3336045"/>
              <a:gd name="connsiteY43" fmla="*/ 1024568 h 3018621"/>
              <a:gd name="connsiteX44" fmla="*/ 2884354 w 3336045"/>
              <a:gd name="connsiteY44" fmla="*/ 1090669 h 3018621"/>
              <a:gd name="connsiteX45" fmla="*/ 2542831 w 3336045"/>
              <a:gd name="connsiteY45" fmla="*/ 1619479 h 3018621"/>
              <a:gd name="connsiteX46" fmla="*/ 2686050 w 3336045"/>
              <a:gd name="connsiteY46" fmla="*/ 1839816 h 3018621"/>
              <a:gd name="connsiteX47" fmla="*/ 2771567 w 3336045"/>
              <a:gd name="connsiteY47" fmla="*/ 1934543 h 3018621"/>
              <a:gd name="connsiteX0" fmla="*/ 2080122 w 3336045"/>
              <a:gd name="connsiteY0" fmla="*/ 2754216 h 3018621"/>
              <a:gd name="connsiteX1" fmla="*/ 2047072 w 3336045"/>
              <a:gd name="connsiteY1" fmla="*/ 2842351 h 3018621"/>
              <a:gd name="connsiteX2" fmla="*/ 1837751 w 3336045"/>
              <a:gd name="connsiteY2" fmla="*/ 2919469 h 3018621"/>
              <a:gd name="connsiteX3" fmla="*/ 1804701 w 3336045"/>
              <a:gd name="connsiteY3" fmla="*/ 2930486 h 3018621"/>
              <a:gd name="connsiteX4" fmla="*/ 1694532 w 3336045"/>
              <a:gd name="connsiteY4" fmla="*/ 2886419 h 3018621"/>
              <a:gd name="connsiteX5" fmla="*/ 1529279 w 3336045"/>
              <a:gd name="connsiteY5" fmla="*/ 2908453 h 3018621"/>
              <a:gd name="connsiteX6" fmla="*/ 1353009 w 3336045"/>
              <a:gd name="connsiteY6" fmla="*/ 2908453 h 3018621"/>
              <a:gd name="connsiteX7" fmla="*/ 1209790 w 3336045"/>
              <a:gd name="connsiteY7" fmla="*/ 2930486 h 3018621"/>
              <a:gd name="connsiteX8" fmla="*/ 1154705 w 3336045"/>
              <a:gd name="connsiteY8" fmla="*/ 2974554 h 3018621"/>
              <a:gd name="connsiteX9" fmla="*/ 1033520 w 3336045"/>
              <a:gd name="connsiteY9" fmla="*/ 2974554 h 3018621"/>
              <a:gd name="connsiteX10" fmla="*/ 934368 w 3336045"/>
              <a:gd name="connsiteY10" fmla="*/ 3018621 h 3018621"/>
              <a:gd name="connsiteX11" fmla="*/ 1033520 w 3336045"/>
              <a:gd name="connsiteY11" fmla="*/ 2390660 h 3018621"/>
              <a:gd name="connsiteX12" fmla="*/ 813183 w 3336045"/>
              <a:gd name="connsiteY12" fmla="*/ 2038120 h 3018621"/>
              <a:gd name="connsiteX13" fmla="*/ 141154 w 3336045"/>
              <a:gd name="connsiteY13" fmla="*/ 1718631 h 3018621"/>
              <a:gd name="connsiteX14" fmla="*/ 0 w 3336045"/>
              <a:gd name="connsiteY14" fmla="*/ 1687646 h 3018621"/>
              <a:gd name="connsiteX15" fmla="*/ 8951 w 3336045"/>
              <a:gd name="connsiteY15" fmla="*/ 1685580 h 3018621"/>
              <a:gd name="connsiteX16" fmla="*/ 8951 w 3336045"/>
              <a:gd name="connsiteY16" fmla="*/ 1685580 h 3018621"/>
              <a:gd name="connsiteX17" fmla="*/ 53019 w 3336045"/>
              <a:gd name="connsiteY17" fmla="*/ 1255923 h 3018621"/>
              <a:gd name="connsiteX18" fmla="*/ 130137 w 3336045"/>
              <a:gd name="connsiteY18" fmla="*/ 1068636 h 3018621"/>
              <a:gd name="connsiteX19" fmla="*/ 570811 w 3336045"/>
              <a:gd name="connsiteY19" fmla="*/ 991518 h 3018621"/>
              <a:gd name="connsiteX20" fmla="*/ 603862 w 3336045"/>
              <a:gd name="connsiteY20" fmla="*/ 969484 h 3018621"/>
              <a:gd name="connsiteX21" fmla="*/ 416575 w 3336045"/>
              <a:gd name="connsiteY21" fmla="*/ 716096 h 3018621"/>
              <a:gd name="connsiteX22" fmla="*/ 526744 w 3336045"/>
              <a:gd name="connsiteY22" fmla="*/ 605927 h 3018621"/>
              <a:gd name="connsiteX23" fmla="*/ 515727 w 3336045"/>
              <a:gd name="connsiteY23" fmla="*/ 517792 h 3018621"/>
              <a:gd name="connsiteX24" fmla="*/ 647930 w 3336045"/>
              <a:gd name="connsiteY24" fmla="*/ 517792 h 3018621"/>
              <a:gd name="connsiteX25" fmla="*/ 758098 w 3336045"/>
              <a:gd name="connsiteY25" fmla="*/ 495759 h 3018621"/>
              <a:gd name="connsiteX26" fmla="*/ 1143689 w 3336045"/>
              <a:gd name="connsiteY26" fmla="*/ 77118 h 3018621"/>
              <a:gd name="connsiteX27" fmla="*/ 1242840 w 3336045"/>
              <a:gd name="connsiteY27" fmla="*/ 143219 h 3018621"/>
              <a:gd name="connsiteX28" fmla="*/ 1650464 w 3336045"/>
              <a:gd name="connsiteY28" fmla="*/ 143219 h 3018621"/>
              <a:gd name="connsiteX29" fmla="*/ 1804701 w 3336045"/>
              <a:gd name="connsiteY29" fmla="*/ 0 h 3018621"/>
              <a:gd name="connsiteX30" fmla="*/ 2311477 w 3336045"/>
              <a:gd name="connsiteY30" fmla="*/ 0 h 3018621"/>
              <a:gd name="connsiteX31" fmla="*/ 2399611 w 3336045"/>
              <a:gd name="connsiteY31" fmla="*/ 99151 h 3018621"/>
              <a:gd name="connsiteX32" fmla="*/ 2697067 w 3336045"/>
              <a:gd name="connsiteY32" fmla="*/ 77118 h 3018621"/>
              <a:gd name="connsiteX33" fmla="*/ 2840286 w 3336045"/>
              <a:gd name="connsiteY33" fmla="*/ 121185 h 3018621"/>
              <a:gd name="connsiteX34" fmla="*/ 2928421 w 3336045"/>
              <a:gd name="connsiteY34" fmla="*/ 198303 h 3018621"/>
              <a:gd name="connsiteX35" fmla="*/ 2873337 w 3336045"/>
              <a:gd name="connsiteY35" fmla="*/ 363556 h 3018621"/>
              <a:gd name="connsiteX36" fmla="*/ 2895370 w 3336045"/>
              <a:gd name="connsiteY36" fmla="*/ 451691 h 3018621"/>
              <a:gd name="connsiteX37" fmla="*/ 3005539 w 3336045"/>
              <a:gd name="connsiteY37" fmla="*/ 616944 h 3018621"/>
              <a:gd name="connsiteX38" fmla="*/ 3060623 w 3336045"/>
              <a:gd name="connsiteY38" fmla="*/ 683045 h 3018621"/>
              <a:gd name="connsiteX39" fmla="*/ 3049607 w 3336045"/>
              <a:gd name="connsiteY39" fmla="*/ 716096 h 3018621"/>
              <a:gd name="connsiteX40" fmla="*/ 3071640 w 3336045"/>
              <a:gd name="connsiteY40" fmla="*/ 716096 h 3018621"/>
              <a:gd name="connsiteX41" fmla="*/ 3336045 w 3336045"/>
              <a:gd name="connsiteY41" fmla="*/ 848298 h 3018621"/>
              <a:gd name="connsiteX42" fmla="*/ 3258927 w 3336045"/>
              <a:gd name="connsiteY42" fmla="*/ 1024568 h 3018621"/>
              <a:gd name="connsiteX43" fmla="*/ 2884354 w 3336045"/>
              <a:gd name="connsiteY43" fmla="*/ 1090669 h 3018621"/>
              <a:gd name="connsiteX44" fmla="*/ 2542831 w 3336045"/>
              <a:gd name="connsiteY44" fmla="*/ 1619479 h 3018621"/>
              <a:gd name="connsiteX45" fmla="*/ 2686050 w 3336045"/>
              <a:gd name="connsiteY45" fmla="*/ 1839816 h 3018621"/>
              <a:gd name="connsiteX46" fmla="*/ 2771567 w 3336045"/>
              <a:gd name="connsiteY46" fmla="*/ 1934543 h 3018621"/>
              <a:gd name="connsiteX0" fmla="*/ 2047072 w 3336045"/>
              <a:gd name="connsiteY0" fmla="*/ 2842351 h 3018621"/>
              <a:gd name="connsiteX1" fmla="*/ 1837751 w 3336045"/>
              <a:gd name="connsiteY1" fmla="*/ 2919469 h 3018621"/>
              <a:gd name="connsiteX2" fmla="*/ 1804701 w 3336045"/>
              <a:gd name="connsiteY2" fmla="*/ 2930486 h 3018621"/>
              <a:gd name="connsiteX3" fmla="*/ 1694532 w 3336045"/>
              <a:gd name="connsiteY3" fmla="*/ 2886419 h 3018621"/>
              <a:gd name="connsiteX4" fmla="*/ 1529279 w 3336045"/>
              <a:gd name="connsiteY4" fmla="*/ 2908453 h 3018621"/>
              <a:gd name="connsiteX5" fmla="*/ 1353009 w 3336045"/>
              <a:gd name="connsiteY5" fmla="*/ 2908453 h 3018621"/>
              <a:gd name="connsiteX6" fmla="*/ 1209790 w 3336045"/>
              <a:gd name="connsiteY6" fmla="*/ 2930486 h 3018621"/>
              <a:gd name="connsiteX7" fmla="*/ 1154705 w 3336045"/>
              <a:gd name="connsiteY7" fmla="*/ 2974554 h 3018621"/>
              <a:gd name="connsiteX8" fmla="*/ 1033520 w 3336045"/>
              <a:gd name="connsiteY8" fmla="*/ 2974554 h 3018621"/>
              <a:gd name="connsiteX9" fmla="*/ 934368 w 3336045"/>
              <a:gd name="connsiteY9" fmla="*/ 3018621 h 3018621"/>
              <a:gd name="connsiteX10" fmla="*/ 1033520 w 3336045"/>
              <a:gd name="connsiteY10" fmla="*/ 2390660 h 3018621"/>
              <a:gd name="connsiteX11" fmla="*/ 813183 w 3336045"/>
              <a:gd name="connsiteY11" fmla="*/ 2038120 h 3018621"/>
              <a:gd name="connsiteX12" fmla="*/ 141154 w 3336045"/>
              <a:gd name="connsiteY12" fmla="*/ 1718631 h 3018621"/>
              <a:gd name="connsiteX13" fmla="*/ 0 w 3336045"/>
              <a:gd name="connsiteY13" fmla="*/ 1687646 h 3018621"/>
              <a:gd name="connsiteX14" fmla="*/ 8951 w 3336045"/>
              <a:gd name="connsiteY14" fmla="*/ 1685580 h 3018621"/>
              <a:gd name="connsiteX15" fmla="*/ 8951 w 3336045"/>
              <a:gd name="connsiteY15" fmla="*/ 1685580 h 3018621"/>
              <a:gd name="connsiteX16" fmla="*/ 53019 w 3336045"/>
              <a:gd name="connsiteY16" fmla="*/ 1255923 h 3018621"/>
              <a:gd name="connsiteX17" fmla="*/ 130137 w 3336045"/>
              <a:gd name="connsiteY17" fmla="*/ 1068636 h 3018621"/>
              <a:gd name="connsiteX18" fmla="*/ 570811 w 3336045"/>
              <a:gd name="connsiteY18" fmla="*/ 991518 h 3018621"/>
              <a:gd name="connsiteX19" fmla="*/ 603862 w 3336045"/>
              <a:gd name="connsiteY19" fmla="*/ 969484 h 3018621"/>
              <a:gd name="connsiteX20" fmla="*/ 416575 w 3336045"/>
              <a:gd name="connsiteY20" fmla="*/ 716096 h 3018621"/>
              <a:gd name="connsiteX21" fmla="*/ 526744 w 3336045"/>
              <a:gd name="connsiteY21" fmla="*/ 605927 h 3018621"/>
              <a:gd name="connsiteX22" fmla="*/ 515727 w 3336045"/>
              <a:gd name="connsiteY22" fmla="*/ 517792 h 3018621"/>
              <a:gd name="connsiteX23" fmla="*/ 647930 w 3336045"/>
              <a:gd name="connsiteY23" fmla="*/ 517792 h 3018621"/>
              <a:gd name="connsiteX24" fmla="*/ 758098 w 3336045"/>
              <a:gd name="connsiteY24" fmla="*/ 495759 h 3018621"/>
              <a:gd name="connsiteX25" fmla="*/ 1143689 w 3336045"/>
              <a:gd name="connsiteY25" fmla="*/ 77118 h 3018621"/>
              <a:gd name="connsiteX26" fmla="*/ 1242840 w 3336045"/>
              <a:gd name="connsiteY26" fmla="*/ 143219 h 3018621"/>
              <a:gd name="connsiteX27" fmla="*/ 1650464 w 3336045"/>
              <a:gd name="connsiteY27" fmla="*/ 143219 h 3018621"/>
              <a:gd name="connsiteX28" fmla="*/ 1804701 w 3336045"/>
              <a:gd name="connsiteY28" fmla="*/ 0 h 3018621"/>
              <a:gd name="connsiteX29" fmla="*/ 2311477 w 3336045"/>
              <a:gd name="connsiteY29" fmla="*/ 0 h 3018621"/>
              <a:gd name="connsiteX30" fmla="*/ 2399611 w 3336045"/>
              <a:gd name="connsiteY30" fmla="*/ 99151 h 3018621"/>
              <a:gd name="connsiteX31" fmla="*/ 2697067 w 3336045"/>
              <a:gd name="connsiteY31" fmla="*/ 77118 h 3018621"/>
              <a:gd name="connsiteX32" fmla="*/ 2840286 w 3336045"/>
              <a:gd name="connsiteY32" fmla="*/ 121185 h 3018621"/>
              <a:gd name="connsiteX33" fmla="*/ 2928421 w 3336045"/>
              <a:gd name="connsiteY33" fmla="*/ 198303 h 3018621"/>
              <a:gd name="connsiteX34" fmla="*/ 2873337 w 3336045"/>
              <a:gd name="connsiteY34" fmla="*/ 363556 h 3018621"/>
              <a:gd name="connsiteX35" fmla="*/ 2895370 w 3336045"/>
              <a:gd name="connsiteY35" fmla="*/ 451691 h 3018621"/>
              <a:gd name="connsiteX36" fmla="*/ 3005539 w 3336045"/>
              <a:gd name="connsiteY36" fmla="*/ 616944 h 3018621"/>
              <a:gd name="connsiteX37" fmla="*/ 3060623 w 3336045"/>
              <a:gd name="connsiteY37" fmla="*/ 683045 h 3018621"/>
              <a:gd name="connsiteX38" fmla="*/ 3049607 w 3336045"/>
              <a:gd name="connsiteY38" fmla="*/ 716096 h 3018621"/>
              <a:gd name="connsiteX39" fmla="*/ 3071640 w 3336045"/>
              <a:gd name="connsiteY39" fmla="*/ 716096 h 3018621"/>
              <a:gd name="connsiteX40" fmla="*/ 3336045 w 3336045"/>
              <a:gd name="connsiteY40" fmla="*/ 848298 h 3018621"/>
              <a:gd name="connsiteX41" fmla="*/ 3258927 w 3336045"/>
              <a:gd name="connsiteY41" fmla="*/ 1024568 h 3018621"/>
              <a:gd name="connsiteX42" fmla="*/ 2884354 w 3336045"/>
              <a:gd name="connsiteY42" fmla="*/ 1090669 h 3018621"/>
              <a:gd name="connsiteX43" fmla="*/ 2542831 w 3336045"/>
              <a:gd name="connsiteY43" fmla="*/ 1619479 h 3018621"/>
              <a:gd name="connsiteX44" fmla="*/ 2686050 w 3336045"/>
              <a:gd name="connsiteY44" fmla="*/ 1839816 h 3018621"/>
              <a:gd name="connsiteX45" fmla="*/ 2771567 w 3336045"/>
              <a:gd name="connsiteY45" fmla="*/ 1934543 h 3018621"/>
              <a:gd name="connsiteX0" fmla="*/ 1837751 w 3336045"/>
              <a:gd name="connsiteY0" fmla="*/ 2919469 h 3018621"/>
              <a:gd name="connsiteX1" fmla="*/ 1804701 w 3336045"/>
              <a:gd name="connsiteY1" fmla="*/ 2930486 h 3018621"/>
              <a:gd name="connsiteX2" fmla="*/ 1694532 w 3336045"/>
              <a:gd name="connsiteY2" fmla="*/ 2886419 h 3018621"/>
              <a:gd name="connsiteX3" fmla="*/ 1529279 w 3336045"/>
              <a:gd name="connsiteY3" fmla="*/ 2908453 h 3018621"/>
              <a:gd name="connsiteX4" fmla="*/ 1353009 w 3336045"/>
              <a:gd name="connsiteY4" fmla="*/ 2908453 h 3018621"/>
              <a:gd name="connsiteX5" fmla="*/ 1209790 w 3336045"/>
              <a:gd name="connsiteY5" fmla="*/ 2930486 h 3018621"/>
              <a:gd name="connsiteX6" fmla="*/ 1154705 w 3336045"/>
              <a:gd name="connsiteY6" fmla="*/ 2974554 h 3018621"/>
              <a:gd name="connsiteX7" fmla="*/ 1033520 w 3336045"/>
              <a:gd name="connsiteY7" fmla="*/ 2974554 h 3018621"/>
              <a:gd name="connsiteX8" fmla="*/ 934368 w 3336045"/>
              <a:gd name="connsiteY8" fmla="*/ 3018621 h 3018621"/>
              <a:gd name="connsiteX9" fmla="*/ 1033520 w 3336045"/>
              <a:gd name="connsiteY9" fmla="*/ 2390660 h 3018621"/>
              <a:gd name="connsiteX10" fmla="*/ 813183 w 3336045"/>
              <a:gd name="connsiteY10" fmla="*/ 2038120 h 3018621"/>
              <a:gd name="connsiteX11" fmla="*/ 141154 w 3336045"/>
              <a:gd name="connsiteY11" fmla="*/ 1718631 h 3018621"/>
              <a:gd name="connsiteX12" fmla="*/ 0 w 3336045"/>
              <a:gd name="connsiteY12" fmla="*/ 1687646 h 3018621"/>
              <a:gd name="connsiteX13" fmla="*/ 8951 w 3336045"/>
              <a:gd name="connsiteY13" fmla="*/ 1685580 h 3018621"/>
              <a:gd name="connsiteX14" fmla="*/ 8951 w 3336045"/>
              <a:gd name="connsiteY14" fmla="*/ 1685580 h 3018621"/>
              <a:gd name="connsiteX15" fmla="*/ 53019 w 3336045"/>
              <a:gd name="connsiteY15" fmla="*/ 1255923 h 3018621"/>
              <a:gd name="connsiteX16" fmla="*/ 130137 w 3336045"/>
              <a:gd name="connsiteY16" fmla="*/ 1068636 h 3018621"/>
              <a:gd name="connsiteX17" fmla="*/ 570811 w 3336045"/>
              <a:gd name="connsiteY17" fmla="*/ 991518 h 3018621"/>
              <a:gd name="connsiteX18" fmla="*/ 603862 w 3336045"/>
              <a:gd name="connsiteY18" fmla="*/ 969484 h 3018621"/>
              <a:gd name="connsiteX19" fmla="*/ 416575 w 3336045"/>
              <a:gd name="connsiteY19" fmla="*/ 716096 h 3018621"/>
              <a:gd name="connsiteX20" fmla="*/ 526744 w 3336045"/>
              <a:gd name="connsiteY20" fmla="*/ 605927 h 3018621"/>
              <a:gd name="connsiteX21" fmla="*/ 515727 w 3336045"/>
              <a:gd name="connsiteY21" fmla="*/ 517792 h 3018621"/>
              <a:gd name="connsiteX22" fmla="*/ 647930 w 3336045"/>
              <a:gd name="connsiteY22" fmla="*/ 517792 h 3018621"/>
              <a:gd name="connsiteX23" fmla="*/ 758098 w 3336045"/>
              <a:gd name="connsiteY23" fmla="*/ 495759 h 3018621"/>
              <a:gd name="connsiteX24" fmla="*/ 1143689 w 3336045"/>
              <a:gd name="connsiteY24" fmla="*/ 77118 h 3018621"/>
              <a:gd name="connsiteX25" fmla="*/ 1242840 w 3336045"/>
              <a:gd name="connsiteY25" fmla="*/ 143219 h 3018621"/>
              <a:gd name="connsiteX26" fmla="*/ 1650464 w 3336045"/>
              <a:gd name="connsiteY26" fmla="*/ 143219 h 3018621"/>
              <a:gd name="connsiteX27" fmla="*/ 1804701 w 3336045"/>
              <a:gd name="connsiteY27" fmla="*/ 0 h 3018621"/>
              <a:gd name="connsiteX28" fmla="*/ 2311477 w 3336045"/>
              <a:gd name="connsiteY28" fmla="*/ 0 h 3018621"/>
              <a:gd name="connsiteX29" fmla="*/ 2399611 w 3336045"/>
              <a:gd name="connsiteY29" fmla="*/ 99151 h 3018621"/>
              <a:gd name="connsiteX30" fmla="*/ 2697067 w 3336045"/>
              <a:gd name="connsiteY30" fmla="*/ 77118 h 3018621"/>
              <a:gd name="connsiteX31" fmla="*/ 2840286 w 3336045"/>
              <a:gd name="connsiteY31" fmla="*/ 121185 h 3018621"/>
              <a:gd name="connsiteX32" fmla="*/ 2928421 w 3336045"/>
              <a:gd name="connsiteY32" fmla="*/ 198303 h 3018621"/>
              <a:gd name="connsiteX33" fmla="*/ 2873337 w 3336045"/>
              <a:gd name="connsiteY33" fmla="*/ 363556 h 3018621"/>
              <a:gd name="connsiteX34" fmla="*/ 2895370 w 3336045"/>
              <a:gd name="connsiteY34" fmla="*/ 451691 h 3018621"/>
              <a:gd name="connsiteX35" fmla="*/ 3005539 w 3336045"/>
              <a:gd name="connsiteY35" fmla="*/ 616944 h 3018621"/>
              <a:gd name="connsiteX36" fmla="*/ 3060623 w 3336045"/>
              <a:gd name="connsiteY36" fmla="*/ 683045 h 3018621"/>
              <a:gd name="connsiteX37" fmla="*/ 3049607 w 3336045"/>
              <a:gd name="connsiteY37" fmla="*/ 716096 h 3018621"/>
              <a:gd name="connsiteX38" fmla="*/ 3071640 w 3336045"/>
              <a:gd name="connsiteY38" fmla="*/ 716096 h 3018621"/>
              <a:gd name="connsiteX39" fmla="*/ 3336045 w 3336045"/>
              <a:gd name="connsiteY39" fmla="*/ 848298 h 3018621"/>
              <a:gd name="connsiteX40" fmla="*/ 3258927 w 3336045"/>
              <a:gd name="connsiteY40" fmla="*/ 1024568 h 3018621"/>
              <a:gd name="connsiteX41" fmla="*/ 2884354 w 3336045"/>
              <a:gd name="connsiteY41" fmla="*/ 1090669 h 3018621"/>
              <a:gd name="connsiteX42" fmla="*/ 2542831 w 3336045"/>
              <a:gd name="connsiteY42" fmla="*/ 1619479 h 3018621"/>
              <a:gd name="connsiteX43" fmla="*/ 2686050 w 3336045"/>
              <a:gd name="connsiteY43" fmla="*/ 1839816 h 3018621"/>
              <a:gd name="connsiteX44" fmla="*/ 2771567 w 3336045"/>
              <a:gd name="connsiteY44" fmla="*/ 1934543 h 3018621"/>
              <a:gd name="connsiteX0" fmla="*/ 1804701 w 3336045"/>
              <a:gd name="connsiteY0" fmla="*/ 2930486 h 3018621"/>
              <a:gd name="connsiteX1" fmla="*/ 1694532 w 3336045"/>
              <a:gd name="connsiteY1" fmla="*/ 2886419 h 3018621"/>
              <a:gd name="connsiteX2" fmla="*/ 1529279 w 3336045"/>
              <a:gd name="connsiteY2" fmla="*/ 2908453 h 3018621"/>
              <a:gd name="connsiteX3" fmla="*/ 1353009 w 3336045"/>
              <a:gd name="connsiteY3" fmla="*/ 2908453 h 3018621"/>
              <a:gd name="connsiteX4" fmla="*/ 1209790 w 3336045"/>
              <a:gd name="connsiteY4" fmla="*/ 2930486 h 3018621"/>
              <a:gd name="connsiteX5" fmla="*/ 1154705 w 3336045"/>
              <a:gd name="connsiteY5" fmla="*/ 2974554 h 3018621"/>
              <a:gd name="connsiteX6" fmla="*/ 1033520 w 3336045"/>
              <a:gd name="connsiteY6" fmla="*/ 2974554 h 3018621"/>
              <a:gd name="connsiteX7" fmla="*/ 934368 w 3336045"/>
              <a:gd name="connsiteY7" fmla="*/ 3018621 h 3018621"/>
              <a:gd name="connsiteX8" fmla="*/ 1033520 w 3336045"/>
              <a:gd name="connsiteY8" fmla="*/ 2390660 h 3018621"/>
              <a:gd name="connsiteX9" fmla="*/ 813183 w 3336045"/>
              <a:gd name="connsiteY9" fmla="*/ 2038120 h 3018621"/>
              <a:gd name="connsiteX10" fmla="*/ 141154 w 3336045"/>
              <a:gd name="connsiteY10" fmla="*/ 1718631 h 3018621"/>
              <a:gd name="connsiteX11" fmla="*/ 0 w 3336045"/>
              <a:gd name="connsiteY11" fmla="*/ 1687646 h 3018621"/>
              <a:gd name="connsiteX12" fmla="*/ 8951 w 3336045"/>
              <a:gd name="connsiteY12" fmla="*/ 1685580 h 3018621"/>
              <a:gd name="connsiteX13" fmla="*/ 8951 w 3336045"/>
              <a:gd name="connsiteY13" fmla="*/ 1685580 h 3018621"/>
              <a:gd name="connsiteX14" fmla="*/ 53019 w 3336045"/>
              <a:gd name="connsiteY14" fmla="*/ 1255923 h 3018621"/>
              <a:gd name="connsiteX15" fmla="*/ 130137 w 3336045"/>
              <a:gd name="connsiteY15" fmla="*/ 1068636 h 3018621"/>
              <a:gd name="connsiteX16" fmla="*/ 570811 w 3336045"/>
              <a:gd name="connsiteY16" fmla="*/ 991518 h 3018621"/>
              <a:gd name="connsiteX17" fmla="*/ 603862 w 3336045"/>
              <a:gd name="connsiteY17" fmla="*/ 969484 h 3018621"/>
              <a:gd name="connsiteX18" fmla="*/ 416575 w 3336045"/>
              <a:gd name="connsiteY18" fmla="*/ 716096 h 3018621"/>
              <a:gd name="connsiteX19" fmla="*/ 526744 w 3336045"/>
              <a:gd name="connsiteY19" fmla="*/ 605927 h 3018621"/>
              <a:gd name="connsiteX20" fmla="*/ 515727 w 3336045"/>
              <a:gd name="connsiteY20" fmla="*/ 517792 h 3018621"/>
              <a:gd name="connsiteX21" fmla="*/ 647930 w 3336045"/>
              <a:gd name="connsiteY21" fmla="*/ 517792 h 3018621"/>
              <a:gd name="connsiteX22" fmla="*/ 758098 w 3336045"/>
              <a:gd name="connsiteY22" fmla="*/ 495759 h 3018621"/>
              <a:gd name="connsiteX23" fmla="*/ 1143689 w 3336045"/>
              <a:gd name="connsiteY23" fmla="*/ 77118 h 3018621"/>
              <a:gd name="connsiteX24" fmla="*/ 1242840 w 3336045"/>
              <a:gd name="connsiteY24" fmla="*/ 143219 h 3018621"/>
              <a:gd name="connsiteX25" fmla="*/ 1650464 w 3336045"/>
              <a:gd name="connsiteY25" fmla="*/ 143219 h 3018621"/>
              <a:gd name="connsiteX26" fmla="*/ 1804701 w 3336045"/>
              <a:gd name="connsiteY26" fmla="*/ 0 h 3018621"/>
              <a:gd name="connsiteX27" fmla="*/ 2311477 w 3336045"/>
              <a:gd name="connsiteY27" fmla="*/ 0 h 3018621"/>
              <a:gd name="connsiteX28" fmla="*/ 2399611 w 3336045"/>
              <a:gd name="connsiteY28" fmla="*/ 99151 h 3018621"/>
              <a:gd name="connsiteX29" fmla="*/ 2697067 w 3336045"/>
              <a:gd name="connsiteY29" fmla="*/ 77118 h 3018621"/>
              <a:gd name="connsiteX30" fmla="*/ 2840286 w 3336045"/>
              <a:gd name="connsiteY30" fmla="*/ 121185 h 3018621"/>
              <a:gd name="connsiteX31" fmla="*/ 2928421 w 3336045"/>
              <a:gd name="connsiteY31" fmla="*/ 198303 h 3018621"/>
              <a:gd name="connsiteX32" fmla="*/ 2873337 w 3336045"/>
              <a:gd name="connsiteY32" fmla="*/ 363556 h 3018621"/>
              <a:gd name="connsiteX33" fmla="*/ 2895370 w 3336045"/>
              <a:gd name="connsiteY33" fmla="*/ 451691 h 3018621"/>
              <a:gd name="connsiteX34" fmla="*/ 3005539 w 3336045"/>
              <a:gd name="connsiteY34" fmla="*/ 616944 h 3018621"/>
              <a:gd name="connsiteX35" fmla="*/ 3060623 w 3336045"/>
              <a:gd name="connsiteY35" fmla="*/ 683045 h 3018621"/>
              <a:gd name="connsiteX36" fmla="*/ 3049607 w 3336045"/>
              <a:gd name="connsiteY36" fmla="*/ 716096 h 3018621"/>
              <a:gd name="connsiteX37" fmla="*/ 3071640 w 3336045"/>
              <a:gd name="connsiteY37" fmla="*/ 716096 h 3018621"/>
              <a:gd name="connsiteX38" fmla="*/ 3336045 w 3336045"/>
              <a:gd name="connsiteY38" fmla="*/ 848298 h 3018621"/>
              <a:gd name="connsiteX39" fmla="*/ 3258927 w 3336045"/>
              <a:gd name="connsiteY39" fmla="*/ 1024568 h 3018621"/>
              <a:gd name="connsiteX40" fmla="*/ 2884354 w 3336045"/>
              <a:gd name="connsiteY40" fmla="*/ 1090669 h 3018621"/>
              <a:gd name="connsiteX41" fmla="*/ 2542831 w 3336045"/>
              <a:gd name="connsiteY41" fmla="*/ 1619479 h 3018621"/>
              <a:gd name="connsiteX42" fmla="*/ 2686050 w 3336045"/>
              <a:gd name="connsiteY42" fmla="*/ 1839816 h 3018621"/>
              <a:gd name="connsiteX43" fmla="*/ 2771567 w 3336045"/>
              <a:gd name="connsiteY43" fmla="*/ 1934543 h 3018621"/>
              <a:gd name="connsiteX0" fmla="*/ 1792709 w 3336045"/>
              <a:gd name="connsiteY0" fmla="*/ 2933484 h 3018621"/>
              <a:gd name="connsiteX1" fmla="*/ 1694532 w 3336045"/>
              <a:gd name="connsiteY1" fmla="*/ 2886419 h 3018621"/>
              <a:gd name="connsiteX2" fmla="*/ 1529279 w 3336045"/>
              <a:gd name="connsiteY2" fmla="*/ 2908453 h 3018621"/>
              <a:gd name="connsiteX3" fmla="*/ 1353009 w 3336045"/>
              <a:gd name="connsiteY3" fmla="*/ 2908453 h 3018621"/>
              <a:gd name="connsiteX4" fmla="*/ 1209790 w 3336045"/>
              <a:gd name="connsiteY4" fmla="*/ 2930486 h 3018621"/>
              <a:gd name="connsiteX5" fmla="*/ 1154705 w 3336045"/>
              <a:gd name="connsiteY5" fmla="*/ 2974554 h 3018621"/>
              <a:gd name="connsiteX6" fmla="*/ 1033520 w 3336045"/>
              <a:gd name="connsiteY6" fmla="*/ 2974554 h 3018621"/>
              <a:gd name="connsiteX7" fmla="*/ 934368 w 3336045"/>
              <a:gd name="connsiteY7" fmla="*/ 3018621 h 3018621"/>
              <a:gd name="connsiteX8" fmla="*/ 1033520 w 3336045"/>
              <a:gd name="connsiteY8" fmla="*/ 2390660 h 3018621"/>
              <a:gd name="connsiteX9" fmla="*/ 813183 w 3336045"/>
              <a:gd name="connsiteY9" fmla="*/ 2038120 h 3018621"/>
              <a:gd name="connsiteX10" fmla="*/ 141154 w 3336045"/>
              <a:gd name="connsiteY10" fmla="*/ 1718631 h 3018621"/>
              <a:gd name="connsiteX11" fmla="*/ 0 w 3336045"/>
              <a:gd name="connsiteY11" fmla="*/ 1687646 h 3018621"/>
              <a:gd name="connsiteX12" fmla="*/ 8951 w 3336045"/>
              <a:gd name="connsiteY12" fmla="*/ 1685580 h 3018621"/>
              <a:gd name="connsiteX13" fmla="*/ 8951 w 3336045"/>
              <a:gd name="connsiteY13" fmla="*/ 1685580 h 3018621"/>
              <a:gd name="connsiteX14" fmla="*/ 53019 w 3336045"/>
              <a:gd name="connsiteY14" fmla="*/ 1255923 h 3018621"/>
              <a:gd name="connsiteX15" fmla="*/ 130137 w 3336045"/>
              <a:gd name="connsiteY15" fmla="*/ 1068636 h 3018621"/>
              <a:gd name="connsiteX16" fmla="*/ 570811 w 3336045"/>
              <a:gd name="connsiteY16" fmla="*/ 991518 h 3018621"/>
              <a:gd name="connsiteX17" fmla="*/ 603862 w 3336045"/>
              <a:gd name="connsiteY17" fmla="*/ 969484 h 3018621"/>
              <a:gd name="connsiteX18" fmla="*/ 416575 w 3336045"/>
              <a:gd name="connsiteY18" fmla="*/ 716096 h 3018621"/>
              <a:gd name="connsiteX19" fmla="*/ 526744 w 3336045"/>
              <a:gd name="connsiteY19" fmla="*/ 605927 h 3018621"/>
              <a:gd name="connsiteX20" fmla="*/ 515727 w 3336045"/>
              <a:gd name="connsiteY20" fmla="*/ 517792 h 3018621"/>
              <a:gd name="connsiteX21" fmla="*/ 647930 w 3336045"/>
              <a:gd name="connsiteY21" fmla="*/ 517792 h 3018621"/>
              <a:gd name="connsiteX22" fmla="*/ 758098 w 3336045"/>
              <a:gd name="connsiteY22" fmla="*/ 495759 h 3018621"/>
              <a:gd name="connsiteX23" fmla="*/ 1143689 w 3336045"/>
              <a:gd name="connsiteY23" fmla="*/ 77118 h 3018621"/>
              <a:gd name="connsiteX24" fmla="*/ 1242840 w 3336045"/>
              <a:gd name="connsiteY24" fmla="*/ 143219 h 3018621"/>
              <a:gd name="connsiteX25" fmla="*/ 1650464 w 3336045"/>
              <a:gd name="connsiteY25" fmla="*/ 143219 h 3018621"/>
              <a:gd name="connsiteX26" fmla="*/ 1804701 w 3336045"/>
              <a:gd name="connsiteY26" fmla="*/ 0 h 3018621"/>
              <a:gd name="connsiteX27" fmla="*/ 2311477 w 3336045"/>
              <a:gd name="connsiteY27" fmla="*/ 0 h 3018621"/>
              <a:gd name="connsiteX28" fmla="*/ 2399611 w 3336045"/>
              <a:gd name="connsiteY28" fmla="*/ 99151 h 3018621"/>
              <a:gd name="connsiteX29" fmla="*/ 2697067 w 3336045"/>
              <a:gd name="connsiteY29" fmla="*/ 77118 h 3018621"/>
              <a:gd name="connsiteX30" fmla="*/ 2840286 w 3336045"/>
              <a:gd name="connsiteY30" fmla="*/ 121185 h 3018621"/>
              <a:gd name="connsiteX31" fmla="*/ 2928421 w 3336045"/>
              <a:gd name="connsiteY31" fmla="*/ 198303 h 3018621"/>
              <a:gd name="connsiteX32" fmla="*/ 2873337 w 3336045"/>
              <a:gd name="connsiteY32" fmla="*/ 363556 h 3018621"/>
              <a:gd name="connsiteX33" fmla="*/ 2895370 w 3336045"/>
              <a:gd name="connsiteY33" fmla="*/ 451691 h 3018621"/>
              <a:gd name="connsiteX34" fmla="*/ 3005539 w 3336045"/>
              <a:gd name="connsiteY34" fmla="*/ 616944 h 3018621"/>
              <a:gd name="connsiteX35" fmla="*/ 3060623 w 3336045"/>
              <a:gd name="connsiteY35" fmla="*/ 683045 h 3018621"/>
              <a:gd name="connsiteX36" fmla="*/ 3049607 w 3336045"/>
              <a:gd name="connsiteY36" fmla="*/ 716096 h 3018621"/>
              <a:gd name="connsiteX37" fmla="*/ 3071640 w 3336045"/>
              <a:gd name="connsiteY37" fmla="*/ 716096 h 3018621"/>
              <a:gd name="connsiteX38" fmla="*/ 3336045 w 3336045"/>
              <a:gd name="connsiteY38" fmla="*/ 848298 h 3018621"/>
              <a:gd name="connsiteX39" fmla="*/ 3258927 w 3336045"/>
              <a:gd name="connsiteY39" fmla="*/ 1024568 h 3018621"/>
              <a:gd name="connsiteX40" fmla="*/ 2884354 w 3336045"/>
              <a:gd name="connsiteY40" fmla="*/ 1090669 h 3018621"/>
              <a:gd name="connsiteX41" fmla="*/ 2542831 w 3336045"/>
              <a:gd name="connsiteY41" fmla="*/ 1619479 h 3018621"/>
              <a:gd name="connsiteX42" fmla="*/ 2686050 w 3336045"/>
              <a:gd name="connsiteY42" fmla="*/ 1839816 h 3018621"/>
              <a:gd name="connsiteX43" fmla="*/ 2771567 w 3336045"/>
              <a:gd name="connsiteY43" fmla="*/ 1934543 h 3018621"/>
              <a:gd name="connsiteX0" fmla="*/ 1694532 w 3336045"/>
              <a:gd name="connsiteY0" fmla="*/ 2886419 h 3018621"/>
              <a:gd name="connsiteX1" fmla="*/ 1529279 w 3336045"/>
              <a:gd name="connsiteY1" fmla="*/ 2908453 h 3018621"/>
              <a:gd name="connsiteX2" fmla="*/ 1353009 w 3336045"/>
              <a:gd name="connsiteY2" fmla="*/ 2908453 h 3018621"/>
              <a:gd name="connsiteX3" fmla="*/ 1209790 w 3336045"/>
              <a:gd name="connsiteY3" fmla="*/ 2930486 h 3018621"/>
              <a:gd name="connsiteX4" fmla="*/ 1154705 w 3336045"/>
              <a:gd name="connsiteY4" fmla="*/ 2974554 h 3018621"/>
              <a:gd name="connsiteX5" fmla="*/ 1033520 w 3336045"/>
              <a:gd name="connsiteY5" fmla="*/ 2974554 h 3018621"/>
              <a:gd name="connsiteX6" fmla="*/ 934368 w 3336045"/>
              <a:gd name="connsiteY6" fmla="*/ 3018621 h 3018621"/>
              <a:gd name="connsiteX7" fmla="*/ 1033520 w 3336045"/>
              <a:gd name="connsiteY7" fmla="*/ 2390660 h 3018621"/>
              <a:gd name="connsiteX8" fmla="*/ 813183 w 3336045"/>
              <a:gd name="connsiteY8" fmla="*/ 2038120 h 3018621"/>
              <a:gd name="connsiteX9" fmla="*/ 141154 w 3336045"/>
              <a:gd name="connsiteY9" fmla="*/ 1718631 h 3018621"/>
              <a:gd name="connsiteX10" fmla="*/ 0 w 3336045"/>
              <a:gd name="connsiteY10" fmla="*/ 1687646 h 3018621"/>
              <a:gd name="connsiteX11" fmla="*/ 8951 w 3336045"/>
              <a:gd name="connsiteY11" fmla="*/ 1685580 h 3018621"/>
              <a:gd name="connsiteX12" fmla="*/ 8951 w 3336045"/>
              <a:gd name="connsiteY12" fmla="*/ 1685580 h 3018621"/>
              <a:gd name="connsiteX13" fmla="*/ 53019 w 3336045"/>
              <a:gd name="connsiteY13" fmla="*/ 1255923 h 3018621"/>
              <a:gd name="connsiteX14" fmla="*/ 130137 w 3336045"/>
              <a:gd name="connsiteY14" fmla="*/ 1068636 h 3018621"/>
              <a:gd name="connsiteX15" fmla="*/ 570811 w 3336045"/>
              <a:gd name="connsiteY15" fmla="*/ 991518 h 3018621"/>
              <a:gd name="connsiteX16" fmla="*/ 603862 w 3336045"/>
              <a:gd name="connsiteY16" fmla="*/ 969484 h 3018621"/>
              <a:gd name="connsiteX17" fmla="*/ 416575 w 3336045"/>
              <a:gd name="connsiteY17" fmla="*/ 716096 h 3018621"/>
              <a:gd name="connsiteX18" fmla="*/ 526744 w 3336045"/>
              <a:gd name="connsiteY18" fmla="*/ 605927 h 3018621"/>
              <a:gd name="connsiteX19" fmla="*/ 515727 w 3336045"/>
              <a:gd name="connsiteY19" fmla="*/ 517792 h 3018621"/>
              <a:gd name="connsiteX20" fmla="*/ 647930 w 3336045"/>
              <a:gd name="connsiteY20" fmla="*/ 517792 h 3018621"/>
              <a:gd name="connsiteX21" fmla="*/ 758098 w 3336045"/>
              <a:gd name="connsiteY21" fmla="*/ 495759 h 3018621"/>
              <a:gd name="connsiteX22" fmla="*/ 1143689 w 3336045"/>
              <a:gd name="connsiteY22" fmla="*/ 77118 h 3018621"/>
              <a:gd name="connsiteX23" fmla="*/ 1242840 w 3336045"/>
              <a:gd name="connsiteY23" fmla="*/ 143219 h 3018621"/>
              <a:gd name="connsiteX24" fmla="*/ 1650464 w 3336045"/>
              <a:gd name="connsiteY24" fmla="*/ 143219 h 3018621"/>
              <a:gd name="connsiteX25" fmla="*/ 1804701 w 3336045"/>
              <a:gd name="connsiteY25" fmla="*/ 0 h 3018621"/>
              <a:gd name="connsiteX26" fmla="*/ 2311477 w 3336045"/>
              <a:gd name="connsiteY26" fmla="*/ 0 h 3018621"/>
              <a:gd name="connsiteX27" fmla="*/ 2399611 w 3336045"/>
              <a:gd name="connsiteY27" fmla="*/ 99151 h 3018621"/>
              <a:gd name="connsiteX28" fmla="*/ 2697067 w 3336045"/>
              <a:gd name="connsiteY28" fmla="*/ 77118 h 3018621"/>
              <a:gd name="connsiteX29" fmla="*/ 2840286 w 3336045"/>
              <a:gd name="connsiteY29" fmla="*/ 121185 h 3018621"/>
              <a:gd name="connsiteX30" fmla="*/ 2928421 w 3336045"/>
              <a:gd name="connsiteY30" fmla="*/ 198303 h 3018621"/>
              <a:gd name="connsiteX31" fmla="*/ 2873337 w 3336045"/>
              <a:gd name="connsiteY31" fmla="*/ 363556 h 3018621"/>
              <a:gd name="connsiteX32" fmla="*/ 2895370 w 3336045"/>
              <a:gd name="connsiteY32" fmla="*/ 451691 h 3018621"/>
              <a:gd name="connsiteX33" fmla="*/ 3005539 w 3336045"/>
              <a:gd name="connsiteY33" fmla="*/ 616944 h 3018621"/>
              <a:gd name="connsiteX34" fmla="*/ 3060623 w 3336045"/>
              <a:gd name="connsiteY34" fmla="*/ 683045 h 3018621"/>
              <a:gd name="connsiteX35" fmla="*/ 3049607 w 3336045"/>
              <a:gd name="connsiteY35" fmla="*/ 716096 h 3018621"/>
              <a:gd name="connsiteX36" fmla="*/ 3071640 w 3336045"/>
              <a:gd name="connsiteY36" fmla="*/ 716096 h 3018621"/>
              <a:gd name="connsiteX37" fmla="*/ 3336045 w 3336045"/>
              <a:gd name="connsiteY37" fmla="*/ 848298 h 3018621"/>
              <a:gd name="connsiteX38" fmla="*/ 3258927 w 3336045"/>
              <a:gd name="connsiteY38" fmla="*/ 1024568 h 3018621"/>
              <a:gd name="connsiteX39" fmla="*/ 2884354 w 3336045"/>
              <a:gd name="connsiteY39" fmla="*/ 1090669 h 3018621"/>
              <a:gd name="connsiteX40" fmla="*/ 2542831 w 3336045"/>
              <a:gd name="connsiteY40" fmla="*/ 1619479 h 3018621"/>
              <a:gd name="connsiteX41" fmla="*/ 2686050 w 3336045"/>
              <a:gd name="connsiteY41" fmla="*/ 1839816 h 3018621"/>
              <a:gd name="connsiteX42" fmla="*/ 2771567 w 3336045"/>
              <a:gd name="connsiteY42" fmla="*/ 1934543 h 3018621"/>
              <a:gd name="connsiteX0" fmla="*/ 1529279 w 3336045"/>
              <a:gd name="connsiteY0" fmla="*/ 2908453 h 3018621"/>
              <a:gd name="connsiteX1" fmla="*/ 1353009 w 3336045"/>
              <a:gd name="connsiteY1" fmla="*/ 2908453 h 3018621"/>
              <a:gd name="connsiteX2" fmla="*/ 1209790 w 3336045"/>
              <a:gd name="connsiteY2" fmla="*/ 2930486 h 3018621"/>
              <a:gd name="connsiteX3" fmla="*/ 1154705 w 3336045"/>
              <a:gd name="connsiteY3" fmla="*/ 2974554 h 3018621"/>
              <a:gd name="connsiteX4" fmla="*/ 1033520 w 3336045"/>
              <a:gd name="connsiteY4" fmla="*/ 2974554 h 3018621"/>
              <a:gd name="connsiteX5" fmla="*/ 934368 w 3336045"/>
              <a:gd name="connsiteY5" fmla="*/ 3018621 h 3018621"/>
              <a:gd name="connsiteX6" fmla="*/ 1033520 w 3336045"/>
              <a:gd name="connsiteY6" fmla="*/ 2390660 h 3018621"/>
              <a:gd name="connsiteX7" fmla="*/ 813183 w 3336045"/>
              <a:gd name="connsiteY7" fmla="*/ 2038120 h 3018621"/>
              <a:gd name="connsiteX8" fmla="*/ 141154 w 3336045"/>
              <a:gd name="connsiteY8" fmla="*/ 1718631 h 3018621"/>
              <a:gd name="connsiteX9" fmla="*/ 0 w 3336045"/>
              <a:gd name="connsiteY9" fmla="*/ 1687646 h 3018621"/>
              <a:gd name="connsiteX10" fmla="*/ 8951 w 3336045"/>
              <a:gd name="connsiteY10" fmla="*/ 1685580 h 3018621"/>
              <a:gd name="connsiteX11" fmla="*/ 8951 w 3336045"/>
              <a:gd name="connsiteY11" fmla="*/ 1685580 h 3018621"/>
              <a:gd name="connsiteX12" fmla="*/ 53019 w 3336045"/>
              <a:gd name="connsiteY12" fmla="*/ 1255923 h 3018621"/>
              <a:gd name="connsiteX13" fmla="*/ 130137 w 3336045"/>
              <a:gd name="connsiteY13" fmla="*/ 1068636 h 3018621"/>
              <a:gd name="connsiteX14" fmla="*/ 570811 w 3336045"/>
              <a:gd name="connsiteY14" fmla="*/ 991518 h 3018621"/>
              <a:gd name="connsiteX15" fmla="*/ 603862 w 3336045"/>
              <a:gd name="connsiteY15" fmla="*/ 969484 h 3018621"/>
              <a:gd name="connsiteX16" fmla="*/ 416575 w 3336045"/>
              <a:gd name="connsiteY16" fmla="*/ 716096 h 3018621"/>
              <a:gd name="connsiteX17" fmla="*/ 526744 w 3336045"/>
              <a:gd name="connsiteY17" fmla="*/ 605927 h 3018621"/>
              <a:gd name="connsiteX18" fmla="*/ 515727 w 3336045"/>
              <a:gd name="connsiteY18" fmla="*/ 517792 h 3018621"/>
              <a:gd name="connsiteX19" fmla="*/ 647930 w 3336045"/>
              <a:gd name="connsiteY19" fmla="*/ 517792 h 3018621"/>
              <a:gd name="connsiteX20" fmla="*/ 758098 w 3336045"/>
              <a:gd name="connsiteY20" fmla="*/ 495759 h 3018621"/>
              <a:gd name="connsiteX21" fmla="*/ 1143689 w 3336045"/>
              <a:gd name="connsiteY21" fmla="*/ 77118 h 3018621"/>
              <a:gd name="connsiteX22" fmla="*/ 1242840 w 3336045"/>
              <a:gd name="connsiteY22" fmla="*/ 143219 h 3018621"/>
              <a:gd name="connsiteX23" fmla="*/ 1650464 w 3336045"/>
              <a:gd name="connsiteY23" fmla="*/ 143219 h 3018621"/>
              <a:gd name="connsiteX24" fmla="*/ 1804701 w 3336045"/>
              <a:gd name="connsiteY24" fmla="*/ 0 h 3018621"/>
              <a:gd name="connsiteX25" fmla="*/ 2311477 w 3336045"/>
              <a:gd name="connsiteY25" fmla="*/ 0 h 3018621"/>
              <a:gd name="connsiteX26" fmla="*/ 2399611 w 3336045"/>
              <a:gd name="connsiteY26" fmla="*/ 99151 h 3018621"/>
              <a:gd name="connsiteX27" fmla="*/ 2697067 w 3336045"/>
              <a:gd name="connsiteY27" fmla="*/ 77118 h 3018621"/>
              <a:gd name="connsiteX28" fmla="*/ 2840286 w 3336045"/>
              <a:gd name="connsiteY28" fmla="*/ 121185 h 3018621"/>
              <a:gd name="connsiteX29" fmla="*/ 2928421 w 3336045"/>
              <a:gd name="connsiteY29" fmla="*/ 198303 h 3018621"/>
              <a:gd name="connsiteX30" fmla="*/ 2873337 w 3336045"/>
              <a:gd name="connsiteY30" fmla="*/ 363556 h 3018621"/>
              <a:gd name="connsiteX31" fmla="*/ 2895370 w 3336045"/>
              <a:gd name="connsiteY31" fmla="*/ 451691 h 3018621"/>
              <a:gd name="connsiteX32" fmla="*/ 3005539 w 3336045"/>
              <a:gd name="connsiteY32" fmla="*/ 616944 h 3018621"/>
              <a:gd name="connsiteX33" fmla="*/ 3060623 w 3336045"/>
              <a:gd name="connsiteY33" fmla="*/ 683045 h 3018621"/>
              <a:gd name="connsiteX34" fmla="*/ 3049607 w 3336045"/>
              <a:gd name="connsiteY34" fmla="*/ 716096 h 3018621"/>
              <a:gd name="connsiteX35" fmla="*/ 3071640 w 3336045"/>
              <a:gd name="connsiteY35" fmla="*/ 716096 h 3018621"/>
              <a:gd name="connsiteX36" fmla="*/ 3336045 w 3336045"/>
              <a:gd name="connsiteY36" fmla="*/ 848298 h 3018621"/>
              <a:gd name="connsiteX37" fmla="*/ 3258927 w 3336045"/>
              <a:gd name="connsiteY37" fmla="*/ 1024568 h 3018621"/>
              <a:gd name="connsiteX38" fmla="*/ 2884354 w 3336045"/>
              <a:gd name="connsiteY38" fmla="*/ 1090669 h 3018621"/>
              <a:gd name="connsiteX39" fmla="*/ 2542831 w 3336045"/>
              <a:gd name="connsiteY39" fmla="*/ 1619479 h 3018621"/>
              <a:gd name="connsiteX40" fmla="*/ 2686050 w 3336045"/>
              <a:gd name="connsiteY40" fmla="*/ 1839816 h 3018621"/>
              <a:gd name="connsiteX41" fmla="*/ 2771567 w 3336045"/>
              <a:gd name="connsiteY41" fmla="*/ 1934543 h 3018621"/>
              <a:gd name="connsiteX0" fmla="*/ 1353009 w 3336045"/>
              <a:gd name="connsiteY0" fmla="*/ 2908453 h 3018621"/>
              <a:gd name="connsiteX1" fmla="*/ 1209790 w 3336045"/>
              <a:gd name="connsiteY1" fmla="*/ 2930486 h 3018621"/>
              <a:gd name="connsiteX2" fmla="*/ 1154705 w 3336045"/>
              <a:gd name="connsiteY2" fmla="*/ 2974554 h 3018621"/>
              <a:gd name="connsiteX3" fmla="*/ 1033520 w 3336045"/>
              <a:gd name="connsiteY3" fmla="*/ 2974554 h 3018621"/>
              <a:gd name="connsiteX4" fmla="*/ 934368 w 3336045"/>
              <a:gd name="connsiteY4" fmla="*/ 3018621 h 3018621"/>
              <a:gd name="connsiteX5" fmla="*/ 1033520 w 3336045"/>
              <a:gd name="connsiteY5" fmla="*/ 2390660 h 3018621"/>
              <a:gd name="connsiteX6" fmla="*/ 813183 w 3336045"/>
              <a:gd name="connsiteY6" fmla="*/ 2038120 h 3018621"/>
              <a:gd name="connsiteX7" fmla="*/ 141154 w 3336045"/>
              <a:gd name="connsiteY7" fmla="*/ 1718631 h 3018621"/>
              <a:gd name="connsiteX8" fmla="*/ 0 w 3336045"/>
              <a:gd name="connsiteY8" fmla="*/ 1687646 h 3018621"/>
              <a:gd name="connsiteX9" fmla="*/ 8951 w 3336045"/>
              <a:gd name="connsiteY9" fmla="*/ 1685580 h 3018621"/>
              <a:gd name="connsiteX10" fmla="*/ 8951 w 3336045"/>
              <a:gd name="connsiteY10" fmla="*/ 1685580 h 3018621"/>
              <a:gd name="connsiteX11" fmla="*/ 53019 w 3336045"/>
              <a:gd name="connsiteY11" fmla="*/ 1255923 h 3018621"/>
              <a:gd name="connsiteX12" fmla="*/ 130137 w 3336045"/>
              <a:gd name="connsiteY12" fmla="*/ 1068636 h 3018621"/>
              <a:gd name="connsiteX13" fmla="*/ 570811 w 3336045"/>
              <a:gd name="connsiteY13" fmla="*/ 991518 h 3018621"/>
              <a:gd name="connsiteX14" fmla="*/ 603862 w 3336045"/>
              <a:gd name="connsiteY14" fmla="*/ 969484 h 3018621"/>
              <a:gd name="connsiteX15" fmla="*/ 416575 w 3336045"/>
              <a:gd name="connsiteY15" fmla="*/ 716096 h 3018621"/>
              <a:gd name="connsiteX16" fmla="*/ 526744 w 3336045"/>
              <a:gd name="connsiteY16" fmla="*/ 605927 h 3018621"/>
              <a:gd name="connsiteX17" fmla="*/ 515727 w 3336045"/>
              <a:gd name="connsiteY17" fmla="*/ 517792 h 3018621"/>
              <a:gd name="connsiteX18" fmla="*/ 647930 w 3336045"/>
              <a:gd name="connsiteY18" fmla="*/ 517792 h 3018621"/>
              <a:gd name="connsiteX19" fmla="*/ 758098 w 3336045"/>
              <a:gd name="connsiteY19" fmla="*/ 495759 h 3018621"/>
              <a:gd name="connsiteX20" fmla="*/ 1143689 w 3336045"/>
              <a:gd name="connsiteY20" fmla="*/ 77118 h 3018621"/>
              <a:gd name="connsiteX21" fmla="*/ 1242840 w 3336045"/>
              <a:gd name="connsiteY21" fmla="*/ 143219 h 3018621"/>
              <a:gd name="connsiteX22" fmla="*/ 1650464 w 3336045"/>
              <a:gd name="connsiteY22" fmla="*/ 143219 h 3018621"/>
              <a:gd name="connsiteX23" fmla="*/ 1804701 w 3336045"/>
              <a:gd name="connsiteY23" fmla="*/ 0 h 3018621"/>
              <a:gd name="connsiteX24" fmla="*/ 2311477 w 3336045"/>
              <a:gd name="connsiteY24" fmla="*/ 0 h 3018621"/>
              <a:gd name="connsiteX25" fmla="*/ 2399611 w 3336045"/>
              <a:gd name="connsiteY25" fmla="*/ 99151 h 3018621"/>
              <a:gd name="connsiteX26" fmla="*/ 2697067 w 3336045"/>
              <a:gd name="connsiteY26" fmla="*/ 77118 h 3018621"/>
              <a:gd name="connsiteX27" fmla="*/ 2840286 w 3336045"/>
              <a:gd name="connsiteY27" fmla="*/ 121185 h 3018621"/>
              <a:gd name="connsiteX28" fmla="*/ 2928421 w 3336045"/>
              <a:gd name="connsiteY28" fmla="*/ 198303 h 3018621"/>
              <a:gd name="connsiteX29" fmla="*/ 2873337 w 3336045"/>
              <a:gd name="connsiteY29" fmla="*/ 363556 h 3018621"/>
              <a:gd name="connsiteX30" fmla="*/ 2895370 w 3336045"/>
              <a:gd name="connsiteY30" fmla="*/ 451691 h 3018621"/>
              <a:gd name="connsiteX31" fmla="*/ 3005539 w 3336045"/>
              <a:gd name="connsiteY31" fmla="*/ 616944 h 3018621"/>
              <a:gd name="connsiteX32" fmla="*/ 3060623 w 3336045"/>
              <a:gd name="connsiteY32" fmla="*/ 683045 h 3018621"/>
              <a:gd name="connsiteX33" fmla="*/ 3049607 w 3336045"/>
              <a:gd name="connsiteY33" fmla="*/ 716096 h 3018621"/>
              <a:gd name="connsiteX34" fmla="*/ 3071640 w 3336045"/>
              <a:gd name="connsiteY34" fmla="*/ 716096 h 3018621"/>
              <a:gd name="connsiteX35" fmla="*/ 3336045 w 3336045"/>
              <a:gd name="connsiteY35" fmla="*/ 848298 h 3018621"/>
              <a:gd name="connsiteX36" fmla="*/ 3258927 w 3336045"/>
              <a:gd name="connsiteY36" fmla="*/ 1024568 h 3018621"/>
              <a:gd name="connsiteX37" fmla="*/ 2884354 w 3336045"/>
              <a:gd name="connsiteY37" fmla="*/ 1090669 h 3018621"/>
              <a:gd name="connsiteX38" fmla="*/ 2542831 w 3336045"/>
              <a:gd name="connsiteY38" fmla="*/ 1619479 h 3018621"/>
              <a:gd name="connsiteX39" fmla="*/ 2686050 w 3336045"/>
              <a:gd name="connsiteY39" fmla="*/ 1839816 h 3018621"/>
              <a:gd name="connsiteX40" fmla="*/ 2771567 w 3336045"/>
              <a:gd name="connsiteY40" fmla="*/ 1934543 h 3018621"/>
              <a:gd name="connsiteX0" fmla="*/ 1209790 w 3336045"/>
              <a:gd name="connsiteY0" fmla="*/ 2930486 h 3018621"/>
              <a:gd name="connsiteX1" fmla="*/ 1154705 w 3336045"/>
              <a:gd name="connsiteY1" fmla="*/ 2974554 h 3018621"/>
              <a:gd name="connsiteX2" fmla="*/ 1033520 w 3336045"/>
              <a:gd name="connsiteY2" fmla="*/ 2974554 h 3018621"/>
              <a:gd name="connsiteX3" fmla="*/ 934368 w 3336045"/>
              <a:gd name="connsiteY3" fmla="*/ 3018621 h 3018621"/>
              <a:gd name="connsiteX4" fmla="*/ 1033520 w 3336045"/>
              <a:gd name="connsiteY4" fmla="*/ 2390660 h 3018621"/>
              <a:gd name="connsiteX5" fmla="*/ 813183 w 3336045"/>
              <a:gd name="connsiteY5" fmla="*/ 2038120 h 3018621"/>
              <a:gd name="connsiteX6" fmla="*/ 141154 w 3336045"/>
              <a:gd name="connsiteY6" fmla="*/ 1718631 h 3018621"/>
              <a:gd name="connsiteX7" fmla="*/ 0 w 3336045"/>
              <a:gd name="connsiteY7" fmla="*/ 1687646 h 3018621"/>
              <a:gd name="connsiteX8" fmla="*/ 8951 w 3336045"/>
              <a:gd name="connsiteY8" fmla="*/ 1685580 h 3018621"/>
              <a:gd name="connsiteX9" fmla="*/ 8951 w 3336045"/>
              <a:gd name="connsiteY9" fmla="*/ 1685580 h 3018621"/>
              <a:gd name="connsiteX10" fmla="*/ 53019 w 3336045"/>
              <a:gd name="connsiteY10" fmla="*/ 1255923 h 3018621"/>
              <a:gd name="connsiteX11" fmla="*/ 130137 w 3336045"/>
              <a:gd name="connsiteY11" fmla="*/ 1068636 h 3018621"/>
              <a:gd name="connsiteX12" fmla="*/ 570811 w 3336045"/>
              <a:gd name="connsiteY12" fmla="*/ 991518 h 3018621"/>
              <a:gd name="connsiteX13" fmla="*/ 603862 w 3336045"/>
              <a:gd name="connsiteY13" fmla="*/ 969484 h 3018621"/>
              <a:gd name="connsiteX14" fmla="*/ 416575 w 3336045"/>
              <a:gd name="connsiteY14" fmla="*/ 716096 h 3018621"/>
              <a:gd name="connsiteX15" fmla="*/ 526744 w 3336045"/>
              <a:gd name="connsiteY15" fmla="*/ 605927 h 3018621"/>
              <a:gd name="connsiteX16" fmla="*/ 515727 w 3336045"/>
              <a:gd name="connsiteY16" fmla="*/ 517792 h 3018621"/>
              <a:gd name="connsiteX17" fmla="*/ 647930 w 3336045"/>
              <a:gd name="connsiteY17" fmla="*/ 517792 h 3018621"/>
              <a:gd name="connsiteX18" fmla="*/ 758098 w 3336045"/>
              <a:gd name="connsiteY18" fmla="*/ 495759 h 3018621"/>
              <a:gd name="connsiteX19" fmla="*/ 1143689 w 3336045"/>
              <a:gd name="connsiteY19" fmla="*/ 77118 h 3018621"/>
              <a:gd name="connsiteX20" fmla="*/ 1242840 w 3336045"/>
              <a:gd name="connsiteY20" fmla="*/ 143219 h 3018621"/>
              <a:gd name="connsiteX21" fmla="*/ 1650464 w 3336045"/>
              <a:gd name="connsiteY21" fmla="*/ 143219 h 3018621"/>
              <a:gd name="connsiteX22" fmla="*/ 1804701 w 3336045"/>
              <a:gd name="connsiteY22" fmla="*/ 0 h 3018621"/>
              <a:gd name="connsiteX23" fmla="*/ 2311477 w 3336045"/>
              <a:gd name="connsiteY23" fmla="*/ 0 h 3018621"/>
              <a:gd name="connsiteX24" fmla="*/ 2399611 w 3336045"/>
              <a:gd name="connsiteY24" fmla="*/ 99151 h 3018621"/>
              <a:gd name="connsiteX25" fmla="*/ 2697067 w 3336045"/>
              <a:gd name="connsiteY25" fmla="*/ 77118 h 3018621"/>
              <a:gd name="connsiteX26" fmla="*/ 2840286 w 3336045"/>
              <a:gd name="connsiteY26" fmla="*/ 121185 h 3018621"/>
              <a:gd name="connsiteX27" fmla="*/ 2928421 w 3336045"/>
              <a:gd name="connsiteY27" fmla="*/ 198303 h 3018621"/>
              <a:gd name="connsiteX28" fmla="*/ 2873337 w 3336045"/>
              <a:gd name="connsiteY28" fmla="*/ 363556 h 3018621"/>
              <a:gd name="connsiteX29" fmla="*/ 2895370 w 3336045"/>
              <a:gd name="connsiteY29" fmla="*/ 451691 h 3018621"/>
              <a:gd name="connsiteX30" fmla="*/ 3005539 w 3336045"/>
              <a:gd name="connsiteY30" fmla="*/ 616944 h 3018621"/>
              <a:gd name="connsiteX31" fmla="*/ 3060623 w 3336045"/>
              <a:gd name="connsiteY31" fmla="*/ 683045 h 3018621"/>
              <a:gd name="connsiteX32" fmla="*/ 3049607 w 3336045"/>
              <a:gd name="connsiteY32" fmla="*/ 716096 h 3018621"/>
              <a:gd name="connsiteX33" fmla="*/ 3071640 w 3336045"/>
              <a:gd name="connsiteY33" fmla="*/ 716096 h 3018621"/>
              <a:gd name="connsiteX34" fmla="*/ 3336045 w 3336045"/>
              <a:gd name="connsiteY34" fmla="*/ 848298 h 3018621"/>
              <a:gd name="connsiteX35" fmla="*/ 3258927 w 3336045"/>
              <a:gd name="connsiteY35" fmla="*/ 1024568 h 3018621"/>
              <a:gd name="connsiteX36" fmla="*/ 2884354 w 3336045"/>
              <a:gd name="connsiteY36" fmla="*/ 1090669 h 3018621"/>
              <a:gd name="connsiteX37" fmla="*/ 2542831 w 3336045"/>
              <a:gd name="connsiteY37" fmla="*/ 1619479 h 3018621"/>
              <a:gd name="connsiteX38" fmla="*/ 2686050 w 3336045"/>
              <a:gd name="connsiteY38" fmla="*/ 1839816 h 3018621"/>
              <a:gd name="connsiteX39" fmla="*/ 2771567 w 3336045"/>
              <a:gd name="connsiteY39" fmla="*/ 1934543 h 3018621"/>
              <a:gd name="connsiteX0" fmla="*/ 1154705 w 3336045"/>
              <a:gd name="connsiteY0" fmla="*/ 2974554 h 3018621"/>
              <a:gd name="connsiteX1" fmla="*/ 1033520 w 3336045"/>
              <a:gd name="connsiteY1" fmla="*/ 2974554 h 3018621"/>
              <a:gd name="connsiteX2" fmla="*/ 934368 w 3336045"/>
              <a:gd name="connsiteY2" fmla="*/ 3018621 h 3018621"/>
              <a:gd name="connsiteX3" fmla="*/ 1033520 w 3336045"/>
              <a:gd name="connsiteY3" fmla="*/ 2390660 h 3018621"/>
              <a:gd name="connsiteX4" fmla="*/ 813183 w 3336045"/>
              <a:gd name="connsiteY4" fmla="*/ 2038120 h 3018621"/>
              <a:gd name="connsiteX5" fmla="*/ 141154 w 3336045"/>
              <a:gd name="connsiteY5" fmla="*/ 1718631 h 3018621"/>
              <a:gd name="connsiteX6" fmla="*/ 0 w 3336045"/>
              <a:gd name="connsiteY6" fmla="*/ 1687646 h 3018621"/>
              <a:gd name="connsiteX7" fmla="*/ 8951 w 3336045"/>
              <a:gd name="connsiteY7" fmla="*/ 1685580 h 3018621"/>
              <a:gd name="connsiteX8" fmla="*/ 8951 w 3336045"/>
              <a:gd name="connsiteY8" fmla="*/ 1685580 h 3018621"/>
              <a:gd name="connsiteX9" fmla="*/ 53019 w 3336045"/>
              <a:gd name="connsiteY9" fmla="*/ 1255923 h 3018621"/>
              <a:gd name="connsiteX10" fmla="*/ 130137 w 3336045"/>
              <a:gd name="connsiteY10" fmla="*/ 1068636 h 3018621"/>
              <a:gd name="connsiteX11" fmla="*/ 570811 w 3336045"/>
              <a:gd name="connsiteY11" fmla="*/ 991518 h 3018621"/>
              <a:gd name="connsiteX12" fmla="*/ 603862 w 3336045"/>
              <a:gd name="connsiteY12" fmla="*/ 969484 h 3018621"/>
              <a:gd name="connsiteX13" fmla="*/ 416575 w 3336045"/>
              <a:gd name="connsiteY13" fmla="*/ 716096 h 3018621"/>
              <a:gd name="connsiteX14" fmla="*/ 526744 w 3336045"/>
              <a:gd name="connsiteY14" fmla="*/ 605927 h 3018621"/>
              <a:gd name="connsiteX15" fmla="*/ 515727 w 3336045"/>
              <a:gd name="connsiteY15" fmla="*/ 517792 h 3018621"/>
              <a:gd name="connsiteX16" fmla="*/ 647930 w 3336045"/>
              <a:gd name="connsiteY16" fmla="*/ 517792 h 3018621"/>
              <a:gd name="connsiteX17" fmla="*/ 758098 w 3336045"/>
              <a:gd name="connsiteY17" fmla="*/ 495759 h 3018621"/>
              <a:gd name="connsiteX18" fmla="*/ 1143689 w 3336045"/>
              <a:gd name="connsiteY18" fmla="*/ 77118 h 3018621"/>
              <a:gd name="connsiteX19" fmla="*/ 1242840 w 3336045"/>
              <a:gd name="connsiteY19" fmla="*/ 143219 h 3018621"/>
              <a:gd name="connsiteX20" fmla="*/ 1650464 w 3336045"/>
              <a:gd name="connsiteY20" fmla="*/ 143219 h 3018621"/>
              <a:gd name="connsiteX21" fmla="*/ 1804701 w 3336045"/>
              <a:gd name="connsiteY21" fmla="*/ 0 h 3018621"/>
              <a:gd name="connsiteX22" fmla="*/ 2311477 w 3336045"/>
              <a:gd name="connsiteY22" fmla="*/ 0 h 3018621"/>
              <a:gd name="connsiteX23" fmla="*/ 2399611 w 3336045"/>
              <a:gd name="connsiteY23" fmla="*/ 99151 h 3018621"/>
              <a:gd name="connsiteX24" fmla="*/ 2697067 w 3336045"/>
              <a:gd name="connsiteY24" fmla="*/ 77118 h 3018621"/>
              <a:gd name="connsiteX25" fmla="*/ 2840286 w 3336045"/>
              <a:gd name="connsiteY25" fmla="*/ 121185 h 3018621"/>
              <a:gd name="connsiteX26" fmla="*/ 2928421 w 3336045"/>
              <a:gd name="connsiteY26" fmla="*/ 198303 h 3018621"/>
              <a:gd name="connsiteX27" fmla="*/ 2873337 w 3336045"/>
              <a:gd name="connsiteY27" fmla="*/ 363556 h 3018621"/>
              <a:gd name="connsiteX28" fmla="*/ 2895370 w 3336045"/>
              <a:gd name="connsiteY28" fmla="*/ 451691 h 3018621"/>
              <a:gd name="connsiteX29" fmla="*/ 3005539 w 3336045"/>
              <a:gd name="connsiteY29" fmla="*/ 616944 h 3018621"/>
              <a:gd name="connsiteX30" fmla="*/ 3060623 w 3336045"/>
              <a:gd name="connsiteY30" fmla="*/ 683045 h 3018621"/>
              <a:gd name="connsiteX31" fmla="*/ 3049607 w 3336045"/>
              <a:gd name="connsiteY31" fmla="*/ 716096 h 3018621"/>
              <a:gd name="connsiteX32" fmla="*/ 3071640 w 3336045"/>
              <a:gd name="connsiteY32" fmla="*/ 716096 h 3018621"/>
              <a:gd name="connsiteX33" fmla="*/ 3336045 w 3336045"/>
              <a:gd name="connsiteY33" fmla="*/ 848298 h 3018621"/>
              <a:gd name="connsiteX34" fmla="*/ 3258927 w 3336045"/>
              <a:gd name="connsiteY34" fmla="*/ 1024568 h 3018621"/>
              <a:gd name="connsiteX35" fmla="*/ 2884354 w 3336045"/>
              <a:gd name="connsiteY35" fmla="*/ 1090669 h 3018621"/>
              <a:gd name="connsiteX36" fmla="*/ 2542831 w 3336045"/>
              <a:gd name="connsiteY36" fmla="*/ 1619479 h 3018621"/>
              <a:gd name="connsiteX37" fmla="*/ 2686050 w 3336045"/>
              <a:gd name="connsiteY37" fmla="*/ 1839816 h 3018621"/>
              <a:gd name="connsiteX38" fmla="*/ 2771567 w 3336045"/>
              <a:gd name="connsiteY38" fmla="*/ 1934543 h 3018621"/>
              <a:gd name="connsiteX0" fmla="*/ 1033520 w 3336045"/>
              <a:gd name="connsiteY0" fmla="*/ 2974554 h 3018621"/>
              <a:gd name="connsiteX1" fmla="*/ 934368 w 3336045"/>
              <a:gd name="connsiteY1" fmla="*/ 3018621 h 3018621"/>
              <a:gd name="connsiteX2" fmla="*/ 1033520 w 3336045"/>
              <a:gd name="connsiteY2" fmla="*/ 2390660 h 3018621"/>
              <a:gd name="connsiteX3" fmla="*/ 813183 w 3336045"/>
              <a:gd name="connsiteY3" fmla="*/ 2038120 h 3018621"/>
              <a:gd name="connsiteX4" fmla="*/ 141154 w 3336045"/>
              <a:gd name="connsiteY4" fmla="*/ 1718631 h 3018621"/>
              <a:gd name="connsiteX5" fmla="*/ 0 w 3336045"/>
              <a:gd name="connsiteY5" fmla="*/ 1687646 h 3018621"/>
              <a:gd name="connsiteX6" fmla="*/ 8951 w 3336045"/>
              <a:gd name="connsiteY6" fmla="*/ 1685580 h 3018621"/>
              <a:gd name="connsiteX7" fmla="*/ 8951 w 3336045"/>
              <a:gd name="connsiteY7" fmla="*/ 1685580 h 3018621"/>
              <a:gd name="connsiteX8" fmla="*/ 53019 w 3336045"/>
              <a:gd name="connsiteY8" fmla="*/ 1255923 h 3018621"/>
              <a:gd name="connsiteX9" fmla="*/ 130137 w 3336045"/>
              <a:gd name="connsiteY9" fmla="*/ 1068636 h 3018621"/>
              <a:gd name="connsiteX10" fmla="*/ 570811 w 3336045"/>
              <a:gd name="connsiteY10" fmla="*/ 991518 h 3018621"/>
              <a:gd name="connsiteX11" fmla="*/ 603862 w 3336045"/>
              <a:gd name="connsiteY11" fmla="*/ 969484 h 3018621"/>
              <a:gd name="connsiteX12" fmla="*/ 416575 w 3336045"/>
              <a:gd name="connsiteY12" fmla="*/ 716096 h 3018621"/>
              <a:gd name="connsiteX13" fmla="*/ 526744 w 3336045"/>
              <a:gd name="connsiteY13" fmla="*/ 605927 h 3018621"/>
              <a:gd name="connsiteX14" fmla="*/ 515727 w 3336045"/>
              <a:gd name="connsiteY14" fmla="*/ 517792 h 3018621"/>
              <a:gd name="connsiteX15" fmla="*/ 647930 w 3336045"/>
              <a:gd name="connsiteY15" fmla="*/ 517792 h 3018621"/>
              <a:gd name="connsiteX16" fmla="*/ 758098 w 3336045"/>
              <a:gd name="connsiteY16" fmla="*/ 495759 h 3018621"/>
              <a:gd name="connsiteX17" fmla="*/ 1143689 w 3336045"/>
              <a:gd name="connsiteY17" fmla="*/ 77118 h 3018621"/>
              <a:gd name="connsiteX18" fmla="*/ 1242840 w 3336045"/>
              <a:gd name="connsiteY18" fmla="*/ 143219 h 3018621"/>
              <a:gd name="connsiteX19" fmla="*/ 1650464 w 3336045"/>
              <a:gd name="connsiteY19" fmla="*/ 143219 h 3018621"/>
              <a:gd name="connsiteX20" fmla="*/ 1804701 w 3336045"/>
              <a:gd name="connsiteY20" fmla="*/ 0 h 3018621"/>
              <a:gd name="connsiteX21" fmla="*/ 2311477 w 3336045"/>
              <a:gd name="connsiteY21" fmla="*/ 0 h 3018621"/>
              <a:gd name="connsiteX22" fmla="*/ 2399611 w 3336045"/>
              <a:gd name="connsiteY22" fmla="*/ 99151 h 3018621"/>
              <a:gd name="connsiteX23" fmla="*/ 2697067 w 3336045"/>
              <a:gd name="connsiteY23" fmla="*/ 77118 h 3018621"/>
              <a:gd name="connsiteX24" fmla="*/ 2840286 w 3336045"/>
              <a:gd name="connsiteY24" fmla="*/ 121185 h 3018621"/>
              <a:gd name="connsiteX25" fmla="*/ 2928421 w 3336045"/>
              <a:gd name="connsiteY25" fmla="*/ 198303 h 3018621"/>
              <a:gd name="connsiteX26" fmla="*/ 2873337 w 3336045"/>
              <a:gd name="connsiteY26" fmla="*/ 363556 h 3018621"/>
              <a:gd name="connsiteX27" fmla="*/ 2895370 w 3336045"/>
              <a:gd name="connsiteY27" fmla="*/ 451691 h 3018621"/>
              <a:gd name="connsiteX28" fmla="*/ 3005539 w 3336045"/>
              <a:gd name="connsiteY28" fmla="*/ 616944 h 3018621"/>
              <a:gd name="connsiteX29" fmla="*/ 3060623 w 3336045"/>
              <a:gd name="connsiteY29" fmla="*/ 683045 h 3018621"/>
              <a:gd name="connsiteX30" fmla="*/ 3049607 w 3336045"/>
              <a:gd name="connsiteY30" fmla="*/ 716096 h 3018621"/>
              <a:gd name="connsiteX31" fmla="*/ 3071640 w 3336045"/>
              <a:gd name="connsiteY31" fmla="*/ 716096 h 3018621"/>
              <a:gd name="connsiteX32" fmla="*/ 3336045 w 3336045"/>
              <a:gd name="connsiteY32" fmla="*/ 848298 h 3018621"/>
              <a:gd name="connsiteX33" fmla="*/ 3258927 w 3336045"/>
              <a:gd name="connsiteY33" fmla="*/ 1024568 h 3018621"/>
              <a:gd name="connsiteX34" fmla="*/ 2884354 w 3336045"/>
              <a:gd name="connsiteY34" fmla="*/ 1090669 h 3018621"/>
              <a:gd name="connsiteX35" fmla="*/ 2542831 w 3336045"/>
              <a:gd name="connsiteY35" fmla="*/ 1619479 h 3018621"/>
              <a:gd name="connsiteX36" fmla="*/ 2686050 w 3336045"/>
              <a:gd name="connsiteY36" fmla="*/ 1839816 h 3018621"/>
              <a:gd name="connsiteX37" fmla="*/ 2771567 w 3336045"/>
              <a:gd name="connsiteY37" fmla="*/ 1934543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71567 w 3336045"/>
              <a:gd name="connsiteY36" fmla="*/ 1934543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53579 w 3336045"/>
              <a:gd name="connsiteY36" fmla="*/ 1952531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12016 w 3336045"/>
              <a:gd name="connsiteY36" fmla="*/ 1974536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16906 w 3336045"/>
              <a:gd name="connsiteY36" fmla="*/ 1976981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26686 w 3336045"/>
              <a:gd name="connsiteY36" fmla="*/ 1984316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24241 w 3336045"/>
              <a:gd name="connsiteY36" fmla="*/ 1991651 h 30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36045" h="3018621">
                <a:moveTo>
                  <a:pt x="934368" y="3018621"/>
                </a:moveTo>
                <a:lnTo>
                  <a:pt x="1033520" y="2390660"/>
                </a:lnTo>
                <a:lnTo>
                  <a:pt x="813183" y="2038120"/>
                </a:lnTo>
                <a:lnTo>
                  <a:pt x="141154" y="1718631"/>
                </a:lnTo>
                <a:cubicBezTo>
                  <a:pt x="27849" y="1666569"/>
                  <a:pt x="1626" y="1686164"/>
                  <a:pt x="0" y="1687646"/>
                </a:cubicBezTo>
                <a:lnTo>
                  <a:pt x="8951" y="1685580"/>
                </a:lnTo>
                <a:lnTo>
                  <a:pt x="8951" y="1685580"/>
                </a:lnTo>
                <a:lnTo>
                  <a:pt x="53019" y="1255923"/>
                </a:lnTo>
                <a:lnTo>
                  <a:pt x="130137" y="1068636"/>
                </a:lnTo>
                <a:lnTo>
                  <a:pt x="570811" y="991518"/>
                </a:lnTo>
                <a:lnTo>
                  <a:pt x="603862" y="969484"/>
                </a:lnTo>
                <a:lnTo>
                  <a:pt x="416575" y="716096"/>
                </a:lnTo>
                <a:lnTo>
                  <a:pt x="526744" y="605927"/>
                </a:lnTo>
                <a:lnTo>
                  <a:pt x="515727" y="517792"/>
                </a:lnTo>
                <a:lnTo>
                  <a:pt x="647930" y="517792"/>
                </a:lnTo>
                <a:lnTo>
                  <a:pt x="758098" y="495759"/>
                </a:lnTo>
                <a:lnTo>
                  <a:pt x="1143689" y="77118"/>
                </a:lnTo>
                <a:lnTo>
                  <a:pt x="1242840" y="143219"/>
                </a:lnTo>
                <a:lnTo>
                  <a:pt x="1650464" y="143219"/>
                </a:lnTo>
                <a:lnTo>
                  <a:pt x="1804701" y="0"/>
                </a:lnTo>
                <a:lnTo>
                  <a:pt x="2311477" y="0"/>
                </a:lnTo>
                <a:lnTo>
                  <a:pt x="2399611" y="99151"/>
                </a:lnTo>
                <a:lnTo>
                  <a:pt x="2697067" y="77118"/>
                </a:lnTo>
                <a:lnTo>
                  <a:pt x="2840286" y="121185"/>
                </a:lnTo>
                <a:lnTo>
                  <a:pt x="2928421" y="198303"/>
                </a:lnTo>
                <a:lnTo>
                  <a:pt x="2873337" y="363556"/>
                </a:lnTo>
                <a:lnTo>
                  <a:pt x="2895370" y="451691"/>
                </a:lnTo>
                <a:lnTo>
                  <a:pt x="3005539" y="616944"/>
                </a:lnTo>
                <a:lnTo>
                  <a:pt x="3060623" y="683045"/>
                </a:lnTo>
                <a:lnTo>
                  <a:pt x="3049607" y="716096"/>
                </a:lnTo>
                <a:lnTo>
                  <a:pt x="3071640" y="716096"/>
                </a:lnTo>
                <a:lnTo>
                  <a:pt x="3336045" y="848298"/>
                </a:lnTo>
                <a:lnTo>
                  <a:pt x="3258927" y="1024568"/>
                </a:lnTo>
                <a:lnTo>
                  <a:pt x="2884354" y="1090669"/>
                </a:lnTo>
                <a:lnTo>
                  <a:pt x="2542831" y="1619479"/>
                </a:lnTo>
                <a:lnTo>
                  <a:pt x="2686050" y="1839816"/>
                </a:lnTo>
                <a:cubicBezTo>
                  <a:pt x="2697067" y="1883884"/>
                  <a:pt x="2724241" y="1991651"/>
                  <a:pt x="2724241" y="1991651"/>
                </a:cubicBez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xmlns="" id="{96A80E12-0E87-4D1F-8EC6-78C96D519DEE}"/>
              </a:ext>
            </a:extLst>
          </p:cNvPr>
          <p:cNvCxnSpPr>
            <a:cxnSpLocks/>
          </p:cNvCxnSpPr>
          <p:nvPr/>
        </p:nvCxnSpPr>
        <p:spPr>
          <a:xfrm>
            <a:off x="2810276" y="1578341"/>
            <a:ext cx="4364062" cy="3448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BA49075-6A4C-40AF-B62A-3C784EEEB16B}"/>
              </a:ext>
            </a:extLst>
          </p:cNvPr>
          <p:cNvSpPr txBox="1"/>
          <p:nvPr/>
        </p:nvSpPr>
        <p:spPr>
          <a:xfrm>
            <a:off x="1486167" y="882970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UNKEN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F026D53-7EF6-405B-BE57-86F4A6858482}"/>
              </a:ext>
            </a:extLst>
          </p:cNvPr>
          <p:cNvSpPr txBox="1"/>
          <p:nvPr/>
        </p:nvSpPr>
        <p:spPr>
          <a:xfrm>
            <a:off x="2773788" y="1280232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4D4F3E30-6AC6-4A56-9AD8-CC40D1003381}"/>
              </a:ext>
            </a:extLst>
          </p:cNvPr>
          <p:cNvSpPr txBox="1"/>
          <p:nvPr/>
        </p:nvSpPr>
        <p:spPr>
          <a:xfrm>
            <a:off x="4671176" y="2601464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085272E9-303D-4E61-A94E-C6488E021E1F}"/>
              </a:ext>
            </a:extLst>
          </p:cNvPr>
          <p:cNvSpPr txBox="1"/>
          <p:nvPr/>
        </p:nvSpPr>
        <p:spPr>
          <a:xfrm>
            <a:off x="2951095" y="2112941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KFT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72AB1972-65EA-4C51-A65D-6D49187E97C3}"/>
              </a:ext>
            </a:extLst>
          </p:cNvPr>
          <p:cNvSpPr txBox="1"/>
          <p:nvPr/>
        </p:nvSpPr>
        <p:spPr>
          <a:xfrm>
            <a:off x="3509040" y="2493087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PODET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CDAA94D3-AD5F-4F7C-886D-9E0757DFF846}"/>
              </a:ext>
            </a:extLst>
          </p:cNvPr>
          <p:cNvSpPr txBox="1"/>
          <p:nvPr/>
        </p:nvSpPr>
        <p:spPr>
          <a:xfrm>
            <a:off x="3325700" y="1800408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ELKAT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3A4038FA-524F-4528-9CE4-32798D58BF0F}"/>
              </a:ext>
            </a:extLst>
          </p:cNvPr>
          <p:cNvSpPr txBox="1"/>
          <p:nvPr/>
        </p:nvSpPr>
        <p:spPr>
          <a:xfrm>
            <a:off x="4604460" y="3318481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LURID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BC550DD5-A4DD-4ADC-8381-B50139EDA860}"/>
              </a:ext>
            </a:extLst>
          </p:cNvPr>
          <p:cNvSpPr txBox="1"/>
          <p:nvPr/>
        </p:nvSpPr>
        <p:spPr>
          <a:xfrm>
            <a:off x="4921444" y="3703966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DOBOT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246886F8-5F17-4169-B8A6-909048A50DEC}"/>
              </a:ext>
            </a:extLst>
          </p:cNvPr>
          <p:cNvSpPr txBox="1"/>
          <p:nvPr/>
        </p:nvSpPr>
        <p:spPr>
          <a:xfrm>
            <a:off x="5512061" y="4155280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VEBAR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40A07793-899B-475B-B4A5-0DF60ED785DD}"/>
              </a:ext>
            </a:extLst>
          </p:cNvPr>
          <p:cNvSpPr txBox="1"/>
          <p:nvPr/>
        </p:nvSpPr>
        <p:spPr>
          <a:xfrm>
            <a:off x="6487960" y="4184108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ODLET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AC16D878-C225-4CD5-9665-621561A5DEE0}"/>
              </a:ext>
            </a:extLst>
          </p:cNvPr>
          <p:cNvSpPr txBox="1"/>
          <p:nvPr/>
        </p:nvSpPr>
        <p:spPr>
          <a:xfrm>
            <a:off x="6555999" y="4997667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VABEK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xmlns="" id="{14C1BEAE-08C6-4904-B575-66B30AAD4614}"/>
              </a:ext>
            </a:extLst>
          </p:cNvPr>
          <p:cNvSpPr/>
          <p:nvPr/>
        </p:nvSpPr>
        <p:spPr>
          <a:xfrm>
            <a:off x="10457084" y="1952266"/>
            <a:ext cx="886968" cy="4463684"/>
          </a:xfrm>
          <a:prstGeom prst="roundRect">
            <a:avLst>
              <a:gd name="adj" fmla="val 30181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eam</a:t>
            </a:r>
            <a:endParaRPr lang="sl-SI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ntum" pitchFamily="50" charset="0"/>
              <a:cs typeface="Aharoni" panose="02010803020104030203" pitchFamily="2" charset="-79"/>
            </a:endParaRPr>
          </a:p>
          <a:p>
            <a:pPr algn="r"/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l</a:t>
            </a:r>
          </a:p>
          <a:p>
            <a:pPr algn="r"/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ess</a:t>
            </a:r>
            <a:endParaRPr lang="sl-SI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ntum" pitchFamily="50" charset="0"/>
              <a:cs typeface="Aharoni" panose="02010803020104030203" pitchFamily="2" charset="-79"/>
            </a:endParaRPr>
          </a:p>
          <a:p>
            <a:pPr algn="r"/>
            <a:endParaRPr lang="sl-SI" sz="4000" b="1" dirty="0">
              <a:solidFill>
                <a:srgbClr val="D5E9FD"/>
              </a:solidFill>
              <a:latin typeface="quantum" pitchFamily="50" charset="0"/>
              <a:cs typeface="Aharoni" panose="02010803020104030203" pitchFamily="2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3EB772E-38FC-4CFE-8D33-967D9DB5BC54}"/>
              </a:ext>
            </a:extLst>
          </p:cNvPr>
          <p:cNvSpPr txBox="1"/>
          <p:nvPr/>
        </p:nvSpPr>
        <p:spPr>
          <a:xfrm>
            <a:off x="1565542" y="882970"/>
            <a:ext cx="67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LATLO</a:t>
            </a:r>
          </a:p>
        </p:txBody>
      </p:sp>
      <p:sp>
        <p:nvSpPr>
          <p:cNvPr id="2" name="2014">
            <a:extLst>
              <a:ext uri="{FF2B5EF4-FFF2-40B4-BE49-F238E27FC236}">
                <a16:creationId xmlns:a16="http://schemas.microsoft.com/office/drawing/2014/main" xmlns="" id="{3620A450-A1BC-4D19-8CDF-B666C0845F6D}"/>
              </a:ext>
            </a:extLst>
          </p:cNvPr>
          <p:cNvSpPr/>
          <p:nvPr/>
        </p:nvSpPr>
        <p:spPr>
          <a:xfrm>
            <a:off x="-1172679" y="4866942"/>
            <a:ext cx="3924938" cy="737861"/>
          </a:xfrm>
          <a:prstGeom prst="parallelogram">
            <a:avLst/>
          </a:prstGeom>
          <a:solidFill>
            <a:srgbClr val="00B0F0"/>
          </a:solidFill>
          <a:effectLst>
            <a:outerShdw blurRad="2540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…2014</a:t>
            </a:r>
          </a:p>
        </p:txBody>
      </p:sp>
      <p:sp>
        <p:nvSpPr>
          <p:cNvPr id="74" name="2016">
            <a:extLst>
              <a:ext uri="{FF2B5EF4-FFF2-40B4-BE49-F238E27FC236}">
                <a16:creationId xmlns:a16="http://schemas.microsoft.com/office/drawing/2014/main" xmlns="" id="{3CBF5C4F-F607-47D4-A97A-9E59046956A0}"/>
              </a:ext>
            </a:extLst>
          </p:cNvPr>
          <p:cNvSpPr/>
          <p:nvPr/>
        </p:nvSpPr>
        <p:spPr>
          <a:xfrm>
            <a:off x="-1186075" y="4866942"/>
            <a:ext cx="3924938" cy="737861"/>
          </a:xfrm>
          <a:prstGeom prst="parallelogram">
            <a:avLst/>
          </a:prstGeom>
          <a:solidFill>
            <a:srgbClr val="00B0F0"/>
          </a:solidFill>
          <a:effectLst>
            <a:outerShdw blurRad="2540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3600" dirty="0">
                <a:solidFill>
                  <a:srgbClr val="00B0F0"/>
                </a:solidFill>
                <a:latin typeface="quantum" pitchFamily="50" charset="0"/>
              </a:rPr>
              <a:t>…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2016</a:t>
            </a:r>
          </a:p>
        </p:txBody>
      </p:sp>
      <p:sp>
        <p:nvSpPr>
          <p:cNvPr id="75" name="2018">
            <a:extLst>
              <a:ext uri="{FF2B5EF4-FFF2-40B4-BE49-F238E27FC236}">
                <a16:creationId xmlns:a16="http://schemas.microsoft.com/office/drawing/2014/main" xmlns="" id="{7B6C980D-4BF4-4973-9AB0-0C80F5D136DE}"/>
              </a:ext>
            </a:extLst>
          </p:cNvPr>
          <p:cNvSpPr/>
          <p:nvPr/>
        </p:nvSpPr>
        <p:spPr>
          <a:xfrm>
            <a:off x="-1186385" y="4866941"/>
            <a:ext cx="3924938" cy="737861"/>
          </a:xfrm>
          <a:prstGeom prst="parallelogram">
            <a:avLst/>
          </a:prstGeom>
          <a:solidFill>
            <a:srgbClr val="00B0F0"/>
          </a:solidFill>
          <a:effectLst>
            <a:outerShdw blurRad="2540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3600" dirty="0">
                <a:solidFill>
                  <a:srgbClr val="00B0F0"/>
                </a:solidFill>
                <a:latin typeface="quantum" pitchFamily="50" charset="0"/>
              </a:rPr>
              <a:t>…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2018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3FBBD3-002A-44E5-8374-30E83B0408CC}"/>
              </a:ext>
            </a:extLst>
          </p:cNvPr>
          <p:cNvGrpSpPr/>
          <p:nvPr/>
        </p:nvGrpSpPr>
        <p:grpSpPr>
          <a:xfrm>
            <a:off x="5577685" y="187034"/>
            <a:ext cx="3796693" cy="866815"/>
            <a:chOff x="6463748" y="196793"/>
            <a:chExt cx="3796693" cy="866815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0D27CE4-A39D-4162-9DC3-871CD9461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36"/>
            <a:stretch/>
          </p:blipFill>
          <p:spPr>
            <a:xfrm>
              <a:off x="6463748" y="196793"/>
              <a:ext cx="956458" cy="866815"/>
            </a:xfrm>
            <a:prstGeom prst="rect">
              <a:avLst/>
            </a:prstGeom>
          </p:spPr>
        </p:pic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A55CDA9-F256-4D6F-B6AD-499B6F277322}"/>
                </a:ext>
              </a:extLst>
            </p:cNvPr>
            <p:cNvSpPr/>
            <p:nvPr/>
          </p:nvSpPr>
          <p:spPr>
            <a:xfrm>
              <a:off x="7419061" y="214850"/>
              <a:ext cx="2841380" cy="830179"/>
            </a:xfrm>
            <a:custGeom>
              <a:avLst/>
              <a:gdLst>
                <a:gd name="connsiteX0" fmla="*/ 0 w 3184099"/>
                <a:gd name="connsiteY0" fmla="*/ 0 h 1451397"/>
                <a:gd name="connsiteX1" fmla="*/ 2904095 w 3184099"/>
                <a:gd name="connsiteY1" fmla="*/ 0 h 1451397"/>
                <a:gd name="connsiteX2" fmla="*/ 3184099 w 3184099"/>
                <a:gd name="connsiteY2" fmla="*/ 280004 h 1451397"/>
                <a:gd name="connsiteX3" fmla="*/ 3184099 w 3184099"/>
                <a:gd name="connsiteY3" fmla="*/ 1171393 h 1451397"/>
                <a:gd name="connsiteX4" fmla="*/ 2904095 w 3184099"/>
                <a:gd name="connsiteY4" fmla="*/ 1451397 h 1451397"/>
                <a:gd name="connsiteX5" fmla="*/ 0 w 3184099"/>
                <a:gd name="connsiteY5" fmla="*/ 1451397 h 1451397"/>
                <a:gd name="connsiteX6" fmla="*/ 0 w 3184099"/>
                <a:gd name="connsiteY6" fmla="*/ 0 h 145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4099" h="1451397">
                  <a:moveTo>
                    <a:pt x="0" y="0"/>
                  </a:moveTo>
                  <a:lnTo>
                    <a:pt x="2904095" y="0"/>
                  </a:lnTo>
                  <a:cubicBezTo>
                    <a:pt x="3058737" y="0"/>
                    <a:pt x="3184099" y="125362"/>
                    <a:pt x="3184099" y="280004"/>
                  </a:cubicBezTo>
                  <a:lnTo>
                    <a:pt x="3184099" y="1171393"/>
                  </a:lnTo>
                  <a:cubicBezTo>
                    <a:pt x="3184099" y="1326035"/>
                    <a:pt x="3058737" y="1451397"/>
                    <a:pt x="2904095" y="1451397"/>
                  </a:cubicBezTo>
                  <a:lnTo>
                    <a:pt x="0" y="145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tum" pitchFamily="50" charset="0"/>
                </a:rPr>
                <a:t>NO DCT LIMIT</a:t>
              </a:r>
            </a:p>
            <a:p>
              <a:pPr algn="ctr"/>
              <a:endParaRPr lang="sl-SI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4710500-9302-4978-99E1-60D70AB30E13}"/>
              </a:ext>
            </a:extLst>
          </p:cNvPr>
          <p:cNvGrpSpPr/>
          <p:nvPr/>
        </p:nvGrpSpPr>
        <p:grpSpPr>
          <a:xfrm>
            <a:off x="5577685" y="1181620"/>
            <a:ext cx="3796693" cy="866815"/>
            <a:chOff x="6463748" y="196793"/>
            <a:chExt cx="3796693" cy="866815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30921FF7-C2BD-4909-B261-F6E6BCFE3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36"/>
            <a:stretch/>
          </p:blipFill>
          <p:spPr>
            <a:xfrm>
              <a:off x="6463748" y="196793"/>
              <a:ext cx="956458" cy="866815"/>
            </a:xfrm>
            <a:prstGeom prst="rect">
              <a:avLst/>
            </a:prstGeom>
          </p:spPr>
        </p:pic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35321A03-3B1E-48B6-80A6-F6F58954D7F3}"/>
                </a:ext>
              </a:extLst>
            </p:cNvPr>
            <p:cNvSpPr/>
            <p:nvPr/>
          </p:nvSpPr>
          <p:spPr>
            <a:xfrm>
              <a:off x="7419061" y="214850"/>
              <a:ext cx="2841380" cy="830179"/>
            </a:xfrm>
            <a:custGeom>
              <a:avLst/>
              <a:gdLst>
                <a:gd name="connsiteX0" fmla="*/ 0 w 3184099"/>
                <a:gd name="connsiteY0" fmla="*/ 0 h 1451397"/>
                <a:gd name="connsiteX1" fmla="*/ 2904095 w 3184099"/>
                <a:gd name="connsiteY1" fmla="*/ 0 h 1451397"/>
                <a:gd name="connsiteX2" fmla="*/ 3184099 w 3184099"/>
                <a:gd name="connsiteY2" fmla="*/ 280004 h 1451397"/>
                <a:gd name="connsiteX3" fmla="*/ 3184099 w 3184099"/>
                <a:gd name="connsiteY3" fmla="*/ 1171393 h 1451397"/>
                <a:gd name="connsiteX4" fmla="*/ 2904095 w 3184099"/>
                <a:gd name="connsiteY4" fmla="*/ 1451397 h 1451397"/>
                <a:gd name="connsiteX5" fmla="*/ 0 w 3184099"/>
                <a:gd name="connsiteY5" fmla="*/ 1451397 h 1451397"/>
                <a:gd name="connsiteX6" fmla="*/ 0 w 3184099"/>
                <a:gd name="connsiteY6" fmla="*/ 0 h 145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4099" h="1451397">
                  <a:moveTo>
                    <a:pt x="0" y="0"/>
                  </a:moveTo>
                  <a:lnTo>
                    <a:pt x="2904095" y="0"/>
                  </a:lnTo>
                  <a:cubicBezTo>
                    <a:pt x="3058737" y="0"/>
                    <a:pt x="3184099" y="125362"/>
                    <a:pt x="3184099" y="280004"/>
                  </a:cubicBezTo>
                  <a:lnTo>
                    <a:pt x="3184099" y="1171393"/>
                  </a:lnTo>
                  <a:cubicBezTo>
                    <a:pt x="3184099" y="1326035"/>
                    <a:pt x="3058737" y="1451397"/>
                    <a:pt x="2904095" y="1451397"/>
                  </a:cubicBezTo>
                  <a:lnTo>
                    <a:pt x="0" y="145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tum" pitchFamily="50" charset="0"/>
                </a:rPr>
                <a:t>NO </a:t>
              </a:r>
              <a:r>
                <a:rPr lang="sl-SI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tum" pitchFamily="50" charset="0"/>
                </a:rPr>
                <a:t>POINTs </a:t>
              </a:r>
              <a:r>
                <a:rPr lang="sl-SI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tum" pitchFamily="50" charset="0"/>
                </a:rPr>
                <a:t>LIMIT</a:t>
              </a:r>
            </a:p>
            <a:p>
              <a:pPr algn="ctr"/>
              <a:endParaRPr lang="sl-SI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6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20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2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1" fill="hold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1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1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1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7" presetClass="emph" presetSubtype="2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0" dur="2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151" dur="2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0" presetClass="exit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7" presetClass="emph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0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161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0" presetClass="exit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3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6" dur="indefinite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67" dur="indefinite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9" dur="indefinite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0" dur="indefinite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2" dur="indefinite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3" dur="indefinite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5" dur="indefinite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6" dur="indefinite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8" dur="indefinite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79" dur="indefinite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1" dur="indefinite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2" dur="indefinite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3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4" dur="indefinite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5" dur="indefinite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7" dur="indefinite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8" dur="indefinite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0" dur="indefinite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1" dur="indefinite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3" dur="indefinite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4" dur="indefinite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6" dur="indefinite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7" dur="indefinite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9" dur="indefinite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0" dur="indefinite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2" dur="indefinite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3" dur="indefinite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5" dur="indefinite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6" dur="indefinite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8" dur="indefinite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9" dur="indefinite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1" dur="indefinite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2" dur="indefinite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4" dur="indefinite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5" dur="indefinite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7" dur="indefinite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8" dur="indefinite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0" dur="indefinite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1" dur="indefinite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3" dur="indefinite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4" dur="indefinite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6" dur="indefinite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7" dur="indefinite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9" dur="indefinite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30" dur="indefinite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2" dur="indefinite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33" dur="indefinite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8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4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4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8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indefinite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1"/>
                                          </p:to>
                                        </p:set>
                                        <p:animEffect filter="image" prLst="opacity: 1">
                                          <p:cBhvr rctx="IE">
                                            <p:cTn id="272" dur="indefinite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3" presetID="7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74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EE599"/>
                                          </p:to>
                                        </p:animClr>
                                        <p:set>
                                          <p:cBhvr>
                                            <p:cTn id="275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8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9" fill="hold">
                          <p:stCondLst>
                            <p:cond delay="indefinite"/>
                          </p:stCondLst>
                          <p:childTnLst>
                            <p:par>
                              <p:cTn id="2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3" dur="2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4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5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6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7" presetClass="emph" presetSubtype="2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89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290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21" presetClass="entr" presetSubtype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3" dur="2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4" presetID="21" presetClass="exit" presetSubtype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295" dur="2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7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8" dur="indefinite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299" dur="indefinite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0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1" dur="indefinite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2" dur="indefinite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3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4" dur="indefinite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5" dur="indefinite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7" dur="indefinite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8" dur="indefinite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9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0" dur="indefinite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1" dur="indefinite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3" dur="indefinite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4" dur="indefinite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5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6" dur="indefinite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7" dur="indefinite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8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9" dur="indefinite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0" dur="indefinite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1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2" dur="indefinite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3" dur="indefinite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4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5" dur="indefinite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6" dur="indefinite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7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8" dur="indefinite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9" dur="indefinite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0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1" dur="indefinite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2" dur="indefinite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3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4" dur="indefinite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5" dur="indefinite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6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7" dur="indefinite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8" dur="indefinite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9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0" dur="indefinite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1" dur="indefinite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2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3" dur="indefinite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4" dur="indefinite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5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6" dur="indefinite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7" dur="indefinite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9" dur="indefinite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0" dur="indefinite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1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2" dur="indefinite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3" dur="indefinite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4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5" dur="indefinite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6" dur="indefinite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7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8" dur="indefinite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9" dur="indefinite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0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1" dur="indefinite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62" dur="indefinite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3" fill="hold">
                          <p:stCondLst>
                            <p:cond delay="indefinite"/>
                          </p:stCondLst>
                          <p:childTnLst>
                            <p:par>
                              <p:cTn id="3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70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7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3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7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7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F3300"/>
                                          </p:to>
                                        </p:animClr>
                                        <p:set>
                                          <p:cBhvr>
                                            <p:cTn id="377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8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indefinite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0" dur="indefinite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1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indefinite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3" dur="indefinite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indefinite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6" dur="indefinite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7" presetID="9" presetClass="emph" presetSubtype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8" dur="indefinite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89" dur="indefinite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0" presetID="9" presetClass="emph" presetSubtype="0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1" dur="indefinite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92" dur="indefinite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3" presetID="9" presetClass="emph" presetSubtype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4" dur="indefinite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95" dur="indefinite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6" fill="hold">
                          <p:stCondLst>
                            <p:cond delay="indefinite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1" fill="hold">
                          <p:stCondLst>
                            <p:cond delay="indefinite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6" fill="hold">
                          <p:stCondLst>
                            <p:cond delay="indefinite"/>
                          </p:stCondLst>
                          <p:childTnLst>
                            <p:par>
                              <p:cTn id="4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09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186" grpId="1" animBg="1"/>
          <p:bldP spid="187" grpId="0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0" grpId="2" animBg="1"/>
          <p:bldP spid="191" grpId="0" animBg="1"/>
          <p:bldP spid="191" grpId="1" animBg="1"/>
          <p:bldP spid="191" grpId="2" animBg="1"/>
          <p:bldP spid="192" grpId="0" animBg="1"/>
          <p:bldP spid="192" grpId="1" animBg="1"/>
          <p:bldP spid="192" grpId="2" animBg="1"/>
          <p:bldP spid="193" grpId="0" animBg="1"/>
          <p:bldP spid="193" grpId="1" animBg="1"/>
          <p:bldP spid="193" grpId="2" animBg="1"/>
          <p:bldP spid="196" grpId="0" animBg="1"/>
          <p:bldP spid="197" grpId="0" animBg="1"/>
          <p:bldP spid="197" grpId="1" animBg="1"/>
          <p:bldP spid="197" grpId="2" animBg="1"/>
          <p:bldP spid="198" grpId="0" animBg="1"/>
          <p:bldP spid="200" grpId="0" animBg="1"/>
          <p:bldP spid="200" grpId="1" animBg="1"/>
          <p:bldP spid="200" grpId="2" animBg="1"/>
          <p:bldP spid="203" grpId="0" animBg="1"/>
          <p:bldP spid="203" grpId="1" animBg="1"/>
          <p:bldP spid="203" grpId="2" animBg="1"/>
          <p:bldP spid="204" grpId="0" animBg="1"/>
          <p:bldP spid="204" grpId="1" animBg="1"/>
          <p:bldP spid="204" grpId="2" animBg="1"/>
          <p:bldP spid="207" grpId="0" animBg="1"/>
          <p:bldP spid="207" grpId="1" animBg="1"/>
          <p:bldP spid="207" grpId="2" animBg="1"/>
          <p:bldP spid="208" grpId="0" animBg="1"/>
          <p:bldP spid="208" grpId="1" animBg="1"/>
          <p:bldP spid="208" grpId="2" animBg="1"/>
          <p:bldP spid="210" grpId="0" animBg="1"/>
          <p:bldP spid="210" grpId="1" animBg="1"/>
          <p:bldP spid="210" grpId="2" animBg="1"/>
          <p:bldP spid="212" grpId="0" animBg="1"/>
          <p:bldP spid="212" grpId="1" animBg="1"/>
          <p:bldP spid="212" grpId="2" animBg="1"/>
          <p:bldP spid="213" grpId="0" animBg="1"/>
          <p:bldP spid="213" grpId="1" animBg="1"/>
          <p:bldP spid="213" grpId="2" animBg="1"/>
          <p:bldP spid="215" grpId="0" animBg="1"/>
          <p:bldP spid="219" grpId="0" animBg="1"/>
          <p:bldP spid="219" grpId="1" animBg="1"/>
          <p:bldP spid="221" grpId="0"/>
          <p:bldP spid="221" grpId="1"/>
          <p:bldP spid="222" grpId="0"/>
          <p:bldP spid="223" grpId="0"/>
          <p:bldP spid="223" grpId="1"/>
          <p:bldP spid="224" grpId="0"/>
          <p:bldP spid="224" grpId="1"/>
          <p:bldP spid="225" grpId="0"/>
          <p:bldP spid="225" grpId="1"/>
          <p:bldP spid="226" grpId="0"/>
          <p:bldP spid="226" grpId="1"/>
          <p:bldP spid="227" grpId="0"/>
          <p:bldP spid="227" grpId="1"/>
          <p:bldP spid="228" grpId="0"/>
          <p:bldP spid="228" grpId="1"/>
          <p:bldP spid="229" grpId="0"/>
          <p:bldP spid="229" grpId="1"/>
          <p:bldP spid="230" grpId="0"/>
          <p:bldP spid="230" grpId="1"/>
          <p:bldP spid="231" grpId="0"/>
          <p:bldP spid="236" grpId="0" animBg="1"/>
          <p:bldP spid="236" grpId="1" animBg="1"/>
          <p:bldP spid="73" grpId="0"/>
          <p:bldP spid="2" grpId="0" animBg="1"/>
          <p:bldP spid="2" grpId="1" animBg="1"/>
          <p:bldP spid="74" grpId="0" animBg="1"/>
          <p:bldP spid="74" grpId="1" animBg="1"/>
          <p:bldP spid="7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20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2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1" fill="hold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1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1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1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7" presetClass="emph" presetSubtype="2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0" dur="2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151" dur="2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0" presetClass="exit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7" presetClass="emph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0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161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0" presetClass="exit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3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6" dur="indefinite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67" dur="indefinite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9" dur="indefinite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0" dur="indefinite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2" dur="indefinite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3" dur="indefinite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5" dur="indefinite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75"/>
                                          </p:to>
                                        </p:set>
                                        <p:animEffect filter="image" prLst="opacity: 0.75">
                                          <p:cBhvr rctx="IE">
                                            <p:cTn id="176" dur="indefinite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8" dur="indefinite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79" dur="indefinite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1" dur="indefinite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2" dur="indefinite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3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4" dur="indefinite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5" dur="indefinite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7" dur="indefinite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88" dur="indefinite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0" dur="indefinite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1" dur="indefinite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3" dur="indefinite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4" dur="indefinite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6" dur="indefinite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197" dur="indefinite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9" dur="indefinite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0" dur="indefinite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2" dur="indefinite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3" dur="indefinite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5" dur="indefinite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6" dur="indefinite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8" dur="indefinite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09" dur="indefinite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1" dur="indefinite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2" dur="indefinite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4" dur="indefinite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5" dur="indefinite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7" dur="indefinite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18" dur="indefinite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0" dur="indefinite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1" dur="indefinite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3" dur="indefinite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4" dur="indefinite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6" dur="indefinite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27" dur="indefinite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9" presetClass="emph" presetSubtype="0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9" dur="indefinite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30" dur="indefinite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9" presetClass="emph" presetSubtype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2" dur="indefinite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25"/>
                                          </p:to>
                                        </p:set>
                                        <p:animEffect filter="image" prLst="opacity: 0.25">
                                          <p:cBhvr rctx="IE">
                                            <p:cTn id="233" dur="indefinite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8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4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0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8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0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indefinite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1"/>
                                          </p:to>
                                        </p:set>
                                        <p:animEffect filter="image" prLst="opacity: 1">
                                          <p:cBhvr rctx="IE">
                                            <p:cTn id="272" dur="indefinite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3" presetID="7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74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EE599"/>
                                          </p:to>
                                        </p:animClr>
                                        <p:set>
                                          <p:cBhvr>
                                            <p:cTn id="275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8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9" fill="hold">
                          <p:stCondLst>
                            <p:cond delay="indefinite"/>
                          </p:stCondLst>
                          <p:childTnLst>
                            <p:par>
                              <p:cTn id="2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3" dur="2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4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5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6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7" presetClass="emph" presetSubtype="2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89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00FF00"/>
                                          </p:to>
                                        </p:animClr>
                                        <p:set>
                                          <p:cBhvr>
                                            <p:cTn id="290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1" presetID="21" presetClass="entr" presetSubtype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3" dur="2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4" presetID="21" presetClass="exit" presetSubtype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295" dur="2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7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8" dur="indefinite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299" dur="indefinite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0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1" dur="indefinite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2" dur="indefinite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3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4" dur="indefinite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5" dur="indefinite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9" presetClass="emph" presetSubtype="0" grpId="2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7" dur="indefinite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08" dur="indefinite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9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0" dur="indefinite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1" dur="indefinite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3" dur="indefinite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4" dur="indefinite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5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6" dur="indefinite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17" dur="indefinite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8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9" dur="indefinite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0" dur="indefinite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1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2" dur="indefinite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3" dur="indefinite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4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5" dur="indefinite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6" dur="indefinite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7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8" dur="indefinite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29" dur="indefinite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0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1" dur="indefinite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2" dur="indefinite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3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4" dur="indefinite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5" dur="indefinite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6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7" dur="indefinite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38" dur="indefinite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9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0" dur="indefinite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1" dur="indefinite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2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3" dur="indefinite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4" dur="indefinite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5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6" dur="indefinite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47" dur="indefinite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9" dur="indefinite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0" dur="indefinite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1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2" dur="indefinite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3" dur="indefinite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4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5" dur="indefinite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6" dur="indefinite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7" presetID="9" presetClass="emph" presetSubtype="0" grpId="2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8" dur="indefinite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59" dur="indefinite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0" presetID="9" presetClass="emph" presetSubtype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1" dur="indefinite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62" dur="indefinite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3" fill="hold">
                          <p:stCondLst>
                            <p:cond delay="indefinite"/>
                          </p:stCondLst>
                          <p:childTnLst>
                            <p:par>
                              <p:cTn id="3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0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3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7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7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to>
                                            <a:srgbClr val="FF3300"/>
                                          </p:to>
                                        </p:animClr>
                                        <p:set>
                                          <p:cBhvr>
                                            <p:cTn id="377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stroke.on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8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indefinite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0" dur="indefinite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1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indefinite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3" dur="indefinite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indefinite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4"/>
                                          </p:to>
                                        </p:set>
                                        <p:animEffect filter="image" prLst="opacity: 0.4">
                                          <p:cBhvr rctx="IE">
                                            <p:cTn id="386" dur="indefinite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7" presetID="9" presetClass="emph" presetSubtype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8" dur="indefinite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89" dur="indefinite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0" presetID="9" presetClass="emph" presetSubtype="0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1" dur="indefinite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92" dur="indefinite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3" presetID="9" presetClass="emph" presetSubtype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4" dur="indefinite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395" dur="indefinite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6" fill="hold">
                          <p:stCondLst>
                            <p:cond delay="indefinite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1" fill="hold">
                          <p:stCondLst>
                            <p:cond delay="indefinite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6" fill="hold">
                          <p:stCondLst>
                            <p:cond delay="indefinite"/>
                          </p:stCondLst>
                          <p:childTnLst>
                            <p:par>
                              <p:cTn id="4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09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186" grpId="1" animBg="1"/>
          <p:bldP spid="187" grpId="0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0" grpId="2" animBg="1"/>
          <p:bldP spid="191" grpId="0" animBg="1"/>
          <p:bldP spid="191" grpId="1" animBg="1"/>
          <p:bldP spid="191" grpId="2" animBg="1"/>
          <p:bldP spid="192" grpId="0" animBg="1"/>
          <p:bldP spid="192" grpId="1" animBg="1"/>
          <p:bldP spid="192" grpId="2" animBg="1"/>
          <p:bldP spid="193" grpId="0" animBg="1"/>
          <p:bldP spid="193" grpId="1" animBg="1"/>
          <p:bldP spid="193" grpId="2" animBg="1"/>
          <p:bldP spid="196" grpId="0" animBg="1"/>
          <p:bldP spid="197" grpId="0" animBg="1"/>
          <p:bldP spid="197" grpId="1" animBg="1"/>
          <p:bldP spid="197" grpId="2" animBg="1"/>
          <p:bldP spid="198" grpId="0" animBg="1"/>
          <p:bldP spid="200" grpId="0" animBg="1"/>
          <p:bldP spid="200" grpId="1" animBg="1"/>
          <p:bldP spid="200" grpId="2" animBg="1"/>
          <p:bldP spid="203" grpId="0" animBg="1"/>
          <p:bldP spid="203" grpId="1" animBg="1"/>
          <p:bldP spid="203" grpId="2" animBg="1"/>
          <p:bldP spid="204" grpId="0" animBg="1"/>
          <p:bldP spid="204" grpId="1" animBg="1"/>
          <p:bldP spid="204" grpId="2" animBg="1"/>
          <p:bldP spid="207" grpId="0" animBg="1"/>
          <p:bldP spid="207" grpId="1" animBg="1"/>
          <p:bldP spid="207" grpId="2" animBg="1"/>
          <p:bldP spid="208" grpId="0" animBg="1"/>
          <p:bldP spid="208" grpId="1" animBg="1"/>
          <p:bldP spid="208" grpId="2" animBg="1"/>
          <p:bldP spid="210" grpId="0" animBg="1"/>
          <p:bldP spid="210" grpId="1" animBg="1"/>
          <p:bldP spid="210" grpId="2" animBg="1"/>
          <p:bldP spid="212" grpId="0" animBg="1"/>
          <p:bldP spid="212" grpId="1" animBg="1"/>
          <p:bldP spid="212" grpId="2" animBg="1"/>
          <p:bldP spid="213" grpId="0" animBg="1"/>
          <p:bldP spid="213" grpId="1" animBg="1"/>
          <p:bldP spid="213" grpId="2" animBg="1"/>
          <p:bldP spid="215" grpId="0" animBg="1"/>
          <p:bldP spid="219" grpId="0" animBg="1"/>
          <p:bldP spid="219" grpId="1" animBg="1"/>
          <p:bldP spid="221" grpId="0"/>
          <p:bldP spid="221" grpId="1"/>
          <p:bldP spid="222" grpId="0"/>
          <p:bldP spid="223" grpId="0"/>
          <p:bldP spid="223" grpId="1"/>
          <p:bldP spid="224" grpId="0"/>
          <p:bldP spid="224" grpId="1"/>
          <p:bldP spid="225" grpId="0"/>
          <p:bldP spid="225" grpId="1"/>
          <p:bldP spid="226" grpId="0"/>
          <p:bldP spid="226" grpId="1"/>
          <p:bldP spid="227" grpId="0"/>
          <p:bldP spid="227" grpId="1"/>
          <p:bldP spid="228" grpId="0"/>
          <p:bldP spid="228" grpId="1"/>
          <p:bldP spid="229" grpId="0"/>
          <p:bldP spid="229" grpId="1"/>
          <p:bldP spid="230" grpId="0"/>
          <p:bldP spid="230" grpId="1"/>
          <p:bldP spid="231" grpId="0"/>
          <p:bldP spid="236" grpId="0" animBg="1"/>
          <p:bldP spid="236" grpId="1" animBg="1"/>
          <p:bldP spid="73" grpId="0"/>
          <p:bldP spid="2" grpId="0" animBg="1"/>
          <p:bldP spid="2" grpId="1" animBg="1"/>
          <p:bldP spid="74" grpId="0" animBg="1"/>
          <p:bldP spid="74" grpId="1" animBg="1"/>
          <p:bldP spid="7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0013C-7D13-412C-B628-7DDCACAB6046}"/>
              </a:ext>
            </a:extLst>
          </p:cNvPr>
          <p:cNvGrpSpPr/>
          <p:nvPr/>
        </p:nvGrpSpPr>
        <p:grpSpPr>
          <a:xfrm>
            <a:off x="-5904526" y="-12516"/>
            <a:ext cx="11272851" cy="6858000"/>
            <a:chOff x="112218" y="0"/>
            <a:chExt cx="11272851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DCDA0A-7F72-470E-A01C-3B8EB710923A}"/>
                </a:ext>
              </a:extLst>
            </p:cNvPr>
            <p:cNvSpPr/>
            <p:nvPr/>
          </p:nvSpPr>
          <p:spPr>
            <a:xfrm>
              <a:off x="112218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C70E20A-042E-4A93-AE7D-6FBD0C7661F5}"/>
                </a:ext>
              </a:extLst>
            </p:cNvPr>
            <p:cNvSpPr/>
            <p:nvPr/>
          </p:nvSpPr>
          <p:spPr>
            <a:xfrm>
              <a:off x="10498101" y="2761488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A34444-D604-4C6E-BF0A-7C3B6674505E}"/>
              </a:ext>
            </a:extLst>
          </p:cNvPr>
          <p:cNvGrpSpPr/>
          <p:nvPr/>
        </p:nvGrpSpPr>
        <p:grpSpPr>
          <a:xfrm>
            <a:off x="-6841454" y="12516"/>
            <a:ext cx="11442540" cy="6858000"/>
            <a:chOff x="-1792224" y="0"/>
            <a:chExt cx="11442540" cy="6858000"/>
          </a:xfrm>
          <a:solidFill>
            <a:srgbClr val="00B0F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FDB10EF-A885-4B62-A5E9-DC938E1A9AD9}"/>
                </a:ext>
              </a:extLst>
            </p:cNvPr>
            <p:cNvSpPr/>
            <p:nvPr/>
          </p:nvSpPr>
          <p:spPr>
            <a:xfrm>
              <a:off x="-1792224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A5D2668-DAEB-41B9-8E60-C5D308AAEBCD}"/>
                </a:ext>
              </a:extLst>
            </p:cNvPr>
            <p:cNvSpPr/>
            <p:nvPr/>
          </p:nvSpPr>
          <p:spPr>
            <a:xfrm>
              <a:off x="8763348" y="2377440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7BFD9-AB33-4A97-9577-30156E44E5C1}"/>
              </a:ext>
            </a:extLst>
          </p:cNvPr>
          <p:cNvGrpSpPr/>
          <p:nvPr/>
        </p:nvGrpSpPr>
        <p:grpSpPr>
          <a:xfrm>
            <a:off x="-7775666" y="0"/>
            <a:ext cx="11445621" cy="6858000"/>
            <a:chOff x="-3992880" y="0"/>
            <a:chExt cx="11445621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2B747-75AC-4952-9A2A-4CBE85E0A604}"/>
                </a:ext>
              </a:extLst>
            </p:cNvPr>
            <p:cNvSpPr/>
            <p:nvPr/>
          </p:nvSpPr>
          <p:spPr>
            <a:xfrm>
              <a:off x="-399288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F96CAAC-6426-438E-B430-A8593C97773E}"/>
                </a:ext>
              </a:extLst>
            </p:cNvPr>
            <p:cNvSpPr/>
            <p:nvPr/>
          </p:nvSpPr>
          <p:spPr>
            <a:xfrm>
              <a:off x="6565773" y="2011680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416BE54-5447-404A-928C-5AD92129B469}"/>
              </a:ext>
            </a:extLst>
          </p:cNvPr>
          <p:cNvGrpSpPr/>
          <p:nvPr/>
        </p:nvGrpSpPr>
        <p:grpSpPr>
          <a:xfrm>
            <a:off x="-8702081" y="12516"/>
            <a:ext cx="11484864" cy="6858000"/>
            <a:chOff x="-8702081" y="12516"/>
            <a:chExt cx="1148486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A3BA5C1-9673-41D0-8755-E5D624B7DF24}"/>
                </a:ext>
              </a:extLst>
            </p:cNvPr>
            <p:cNvGrpSpPr/>
            <p:nvPr/>
          </p:nvGrpSpPr>
          <p:grpSpPr>
            <a:xfrm>
              <a:off x="-8702081" y="12516"/>
              <a:ext cx="11484864" cy="6858000"/>
              <a:chOff x="-6193536" y="0"/>
              <a:chExt cx="11484864" cy="6858000"/>
            </a:xfrm>
            <a:solidFill>
              <a:srgbClr val="00B0F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22F1E54-E18B-484D-936F-3369F5E87B71}"/>
                  </a:ext>
                </a:extLst>
              </p:cNvPr>
              <p:cNvSpPr/>
              <p:nvPr/>
            </p:nvSpPr>
            <p:spPr>
              <a:xfrm>
                <a:off x="-6193536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5A306F1B-5DB3-4AD8-8B40-4302C3502722}"/>
                  </a:ext>
                </a:extLst>
              </p:cNvPr>
              <p:cNvSpPr/>
              <p:nvPr/>
            </p:nvSpPr>
            <p:spPr>
              <a:xfrm>
                <a:off x="4404360" y="1636776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E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29B5179-797C-4E42-984B-AD4CAA659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7763"/>
            <a:stretch/>
          </p:blipFill>
          <p:spPr>
            <a:xfrm>
              <a:off x="-8701988" y="12516"/>
              <a:ext cx="7587916" cy="6858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6AC2B4A-D089-4052-B112-35586BE8D5DA}"/>
              </a:ext>
            </a:extLst>
          </p:cNvPr>
          <p:cNvGrpSpPr/>
          <p:nvPr/>
        </p:nvGrpSpPr>
        <p:grpSpPr>
          <a:xfrm>
            <a:off x="-132642" y="-12516"/>
            <a:ext cx="11484864" cy="6870516"/>
            <a:chOff x="-132642" y="-12516"/>
            <a:chExt cx="11484864" cy="68705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1A7AE4-E380-4CC9-B4A8-E3C51257FC9E}"/>
                </a:ext>
              </a:extLst>
            </p:cNvPr>
            <p:cNvGrpSpPr/>
            <p:nvPr/>
          </p:nvGrpSpPr>
          <p:grpSpPr>
            <a:xfrm>
              <a:off x="-132642" y="-12516"/>
              <a:ext cx="11484864" cy="6858000"/>
              <a:chOff x="-8587740" y="0"/>
              <a:chExt cx="11484864" cy="6858000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C358519-34CE-418D-A1B5-2CD1A554026C}"/>
                  </a:ext>
                </a:extLst>
              </p:cNvPr>
              <p:cNvSpPr/>
              <p:nvPr/>
            </p:nvSpPr>
            <p:spPr>
              <a:xfrm>
                <a:off x="-8587740" y="0"/>
                <a:ext cx="10789920" cy="6858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0024503-3F95-4371-B2EC-C032ED6990D7}"/>
                  </a:ext>
                </a:extLst>
              </p:cNvPr>
              <p:cNvSpPr/>
              <p:nvPr/>
            </p:nvSpPr>
            <p:spPr>
              <a:xfrm>
                <a:off x="2010156" y="1261872"/>
                <a:ext cx="886968" cy="749808"/>
              </a:xfrm>
              <a:prstGeom prst="roundRect">
                <a:avLst>
                  <a:gd name="adj" fmla="val 30181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9EE8E6B-3E11-4C84-A980-FD4349FD6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22300"/>
            <a:stretch/>
          </p:blipFill>
          <p:spPr>
            <a:xfrm>
              <a:off x="0" y="0"/>
              <a:ext cx="947318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93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78256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1.85185E-6 L 0.70716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0013C-7D13-412C-B628-7DDCACAB6046}"/>
              </a:ext>
            </a:extLst>
          </p:cNvPr>
          <p:cNvGrpSpPr/>
          <p:nvPr/>
        </p:nvGrpSpPr>
        <p:grpSpPr>
          <a:xfrm>
            <a:off x="-6051940" y="0"/>
            <a:ext cx="11480673" cy="6858000"/>
            <a:chOff x="0" y="0"/>
            <a:chExt cx="11480673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DCDA0A-7F72-470E-A01C-3B8EB710923A}"/>
                </a:ext>
              </a:extLst>
            </p:cNvPr>
            <p:cNvSpPr/>
            <p:nvPr/>
          </p:nvSpPr>
          <p:spPr>
            <a:xfrm>
              <a:off x="0" y="0"/>
              <a:ext cx="10789920" cy="6858000"/>
            </a:xfrm>
            <a:prstGeom prst="rect">
              <a:avLst/>
            </a:prstGeom>
            <a:solidFill>
              <a:srgbClr val="C69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C70E20A-042E-4A93-AE7D-6FBD0C7661F5}"/>
                </a:ext>
              </a:extLst>
            </p:cNvPr>
            <p:cNvSpPr/>
            <p:nvPr/>
          </p:nvSpPr>
          <p:spPr>
            <a:xfrm>
              <a:off x="10593705" y="2761488"/>
              <a:ext cx="886968" cy="749808"/>
            </a:xfrm>
            <a:prstGeom prst="roundRect">
              <a:avLst>
                <a:gd name="adj" fmla="val 30181"/>
              </a:avLst>
            </a:prstGeom>
            <a:solidFill>
              <a:srgbClr val="C69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rgbClr val="99CDB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A34444-D604-4C6E-BF0A-7C3B6674505E}"/>
              </a:ext>
            </a:extLst>
          </p:cNvPr>
          <p:cNvGrpSpPr/>
          <p:nvPr/>
        </p:nvGrpSpPr>
        <p:grpSpPr>
          <a:xfrm>
            <a:off x="-6923750" y="0"/>
            <a:ext cx="11480673" cy="6858000"/>
            <a:chOff x="-1792224" y="0"/>
            <a:chExt cx="11480673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FDB10EF-A885-4B62-A5E9-DC938E1A9AD9}"/>
                </a:ext>
              </a:extLst>
            </p:cNvPr>
            <p:cNvSpPr/>
            <p:nvPr/>
          </p:nvSpPr>
          <p:spPr>
            <a:xfrm>
              <a:off x="-1792224" y="0"/>
              <a:ext cx="10789920" cy="6858000"/>
            </a:xfrm>
            <a:prstGeom prst="rect">
              <a:avLst/>
            </a:prstGeom>
            <a:solidFill>
              <a:srgbClr val="E4D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A5D2668-DAEB-41B9-8E60-C5D308AAEBCD}"/>
                </a:ext>
              </a:extLst>
            </p:cNvPr>
            <p:cNvSpPr/>
            <p:nvPr/>
          </p:nvSpPr>
          <p:spPr>
            <a:xfrm>
              <a:off x="8801481" y="2386584"/>
              <a:ext cx="886968" cy="749808"/>
            </a:xfrm>
            <a:prstGeom prst="roundRect">
              <a:avLst>
                <a:gd name="adj" fmla="val 30181"/>
              </a:avLst>
            </a:prstGeom>
            <a:solidFill>
              <a:srgbClr val="E4D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rgbClr val="C690B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7BFD9-AB33-4A97-9577-30156E44E5C1}"/>
              </a:ext>
            </a:extLst>
          </p:cNvPr>
          <p:cNvGrpSpPr/>
          <p:nvPr/>
        </p:nvGrpSpPr>
        <p:grpSpPr>
          <a:xfrm>
            <a:off x="-7775666" y="0"/>
            <a:ext cx="11445621" cy="6858000"/>
            <a:chOff x="-3992880" y="0"/>
            <a:chExt cx="11445621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2B747-75AC-4952-9A2A-4CBE85E0A604}"/>
                </a:ext>
              </a:extLst>
            </p:cNvPr>
            <p:cNvSpPr/>
            <p:nvPr/>
          </p:nvSpPr>
          <p:spPr>
            <a:xfrm>
              <a:off x="-3992880" y="0"/>
              <a:ext cx="10789920" cy="6858000"/>
            </a:xfrm>
            <a:prstGeom prst="rect">
              <a:avLst/>
            </a:prstGeom>
            <a:solidFill>
              <a:srgbClr val="B0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F96CAAC-6426-438E-B430-A8593C97773E}"/>
                </a:ext>
              </a:extLst>
            </p:cNvPr>
            <p:cNvSpPr/>
            <p:nvPr/>
          </p:nvSpPr>
          <p:spPr>
            <a:xfrm>
              <a:off x="6565773" y="2011680"/>
              <a:ext cx="886968" cy="749808"/>
            </a:xfrm>
            <a:prstGeom prst="roundRect">
              <a:avLst>
                <a:gd name="adj" fmla="val 30181"/>
              </a:avLst>
            </a:prstGeom>
            <a:solidFill>
              <a:srgbClr val="B0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rgbClr val="E4D8A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9EE0DC-4007-4C9E-9621-60857752445B}"/>
              </a:ext>
            </a:extLst>
          </p:cNvPr>
          <p:cNvGrpSpPr/>
          <p:nvPr/>
        </p:nvGrpSpPr>
        <p:grpSpPr>
          <a:xfrm>
            <a:off x="-106874" y="0"/>
            <a:ext cx="11484864" cy="6858000"/>
            <a:chOff x="-132642" y="-46515"/>
            <a:chExt cx="11484864" cy="6858000"/>
          </a:xfrm>
          <a:solidFill>
            <a:srgbClr val="00B0F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22F1E54-E18B-484D-936F-3369F5E87B71}"/>
                </a:ext>
              </a:extLst>
            </p:cNvPr>
            <p:cNvSpPr/>
            <p:nvPr/>
          </p:nvSpPr>
          <p:spPr>
            <a:xfrm>
              <a:off x="-132642" y="-46515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A306F1B-5DB3-4AD8-8B40-4302C3502722}"/>
                </a:ext>
              </a:extLst>
            </p:cNvPr>
            <p:cNvSpPr/>
            <p:nvPr/>
          </p:nvSpPr>
          <p:spPr>
            <a:xfrm>
              <a:off x="10465254" y="1590261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E</a:t>
              </a:r>
            </a:p>
          </p:txBody>
        </p:sp>
      </p:grpSp>
      <p:grpSp>
        <p:nvGrpSpPr>
          <p:cNvPr id="294" name="Group 293" hidden="1">
            <a:extLst>
              <a:ext uri="{FF2B5EF4-FFF2-40B4-BE49-F238E27FC236}">
                <a16:creationId xmlns:a16="http://schemas.microsoft.com/office/drawing/2014/main" xmlns="" id="{7E2C0FA3-609F-49FD-B04F-D2413455518F}"/>
              </a:ext>
            </a:extLst>
          </p:cNvPr>
          <p:cNvGrpSpPr/>
          <p:nvPr/>
        </p:nvGrpSpPr>
        <p:grpSpPr>
          <a:xfrm>
            <a:off x="1295719" y="244163"/>
            <a:ext cx="5936070" cy="5897471"/>
            <a:chOff x="1885949" y="198304"/>
            <a:chExt cx="6892291" cy="6606757"/>
          </a:xfrm>
          <a:scene3d>
            <a:camera prst="orthographicFront">
              <a:rot lat="21599983" lon="0" rev="0"/>
            </a:camera>
            <a:lightRig rig="threePt" dir="t"/>
          </a:scene3d>
        </p:grpSpPr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59CFFD89-DFF0-4B20-890B-936BFCF533DA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13795A9A-C4AB-46B3-814E-4048B11C9403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75F04D79-9FF6-42C8-ADEE-2AAC0A8926F6}"/>
              </a:ext>
            </a:extLst>
          </p:cNvPr>
          <p:cNvCxnSpPr>
            <a:cxnSpLocks/>
          </p:cNvCxnSpPr>
          <p:nvPr/>
        </p:nvCxnSpPr>
        <p:spPr>
          <a:xfrm>
            <a:off x="7890647" y="5016090"/>
            <a:ext cx="488049" cy="0"/>
          </a:xfrm>
          <a:prstGeom prst="straightConnector1">
            <a:avLst/>
          </a:prstGeom>
          <a:ln w="19050">
            <a:tailEnd type="triangle"/>
          </a:ln>
          <a:scene3d>
            <a:camera prst="orthographicFront"/>
            <a:lightRig rig="soft" dir="t">
              <a:rot lat="0" lon="0" rev="0"/>
            </a:lightRig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6CEDB8E7-B137-4292-8190-30A50AD27112}"/>
              </a:ext>
            </a:extLst>
          </p:cNvPr>
          <p:cNvCxnSpPr>
            <a:cxnSpLocks/>
          </p:cNvCxnSpPr>
          <p:nvPr/>
        </p:nvCxnSpPr>
        <p:spPr>
          <a:xfrm>
            <a:off x="7890647" y="3262300"/>
            <a:ext cx="488049" cy="0"/>
          </a:xfrm>
          <a:prstGeom prst="straightConnector1">
            <a:avLst/>
          </a:prstGeom>
          <a:ln w="19050">
            <a:tailEnd type="triangle"/>
          </a:ln>
          <a:effectLst/>
          <a:scene3d>
            <a:camera prst="orthographicFront"/>
            <a:lightRig rig="sof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EE4D40D-58BC-4CCA-AFF2-3CDF9330CBC5}"/>
              </a:ext>
            </a:extLst>
          </p:cNvPr>
          <p:cNvSpPr txBox="1"/>
          <p:nvPr/>
        </p:nvSpPr>
        <p:spPr>
          <a:xfrm>
            <a:off x="8378696" y="3077634"/>
            <a:ext cx="73930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FL660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F255461E-E830-4E20-8D76-6B21B3ACDDA2}"/>
              </a:ext>
            </a:extLst>
          </p:cNvPr>
          <p:cNvCxnSpPr>
            <a:cxnSpLocks/>
          </p:cNvCxnSpPr>
          <p:nvPr/>
        </p:nvCxnSpPr>
        <p:spPr>
          <a:xfrm>
            <a:off x="7890647" y="4513250"/>
            <a:ext cx="488049" cy="0"/>
          </a:xfrm>
          <a:prstGeom prst="straightConnector1">
            <a:avLst/>
          </a:prstGeom>
          <a:ln w="19050">
            <a:tailEnd type="triangle"/>
          </a:ln>
          <a:scene3d>
            <a:camera prst="orthographicFront"/>
            <a:lightRig rig="soft" dir="t">
              <a:rot lat="0" lon="0" rev="0"/>
            </a:lightRig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325">
            <a:extLst>
              <a:ext uri="{FF2B5EF4-FFF2-40B4-BE49-F238E27FC236}">
                <a16:creationId xmlns:a16="http://schemas.microsoft.com/office/drawing/2014/main" xmlns="" id="{13D15885-BAA9-4EE0-8BD0-0FF3669F5B20}"/>
              </a:ext>
            </a:extLst>
          </p:cNvPr>
          <p:cNvSpPr txBox="1"/>
          <p:nvPr/>
        </p:nvSpPr>
        <p:spPr>
          <a:xfrm>
            <a:off x="8378695" y="4328584"/>
            <a:ext cx="73930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FL325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8EE9C90-F2D5-4A54-A3DC-33C519F2ACED}"/>
              </a:ext>
            </a:extLst>
          </p:cNvPr>
          <p:cNvGrpSpPr/>
          <p:nvPr/>
        </p:nvGrpSpPr>
        <p:grpSpPr>
          <a:xfrm>
            <a:off x="1954577" y="295964"/>
            <a:ext cx="5936070" cy="5897471"/>
            <a:chOff x="1885949" y="198304"/>
            <a:chExt cx="6892291" cy="6606757"/>
          </a:xfrm>
          <a:scene3d>
            <a:camera prst="orthographicFront">
              <a:rot lat="19799970" lon="16200000" rev="5400000"/>
            </a:camera>
            <a:lightRig rig="threePt" dir="t"/>
          </a:scene3d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A1E2BBE-0DE9-465D-B595-2746DE874720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C5AA1A1-FD4E-4069-A83E-4AA44E3BA45B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5D5569A6-3ED2-41E5-A485-043B092A84F4}"/>
              </a:ext>
            </a:extLst>
          </p:cNvPr>
          <p:cNvGrpSpPr/>
          <p:nvPr/>
        </p:nvGrpSpPr>
        <p:grpSpPr>
          <a:xfrm>
            <a:off x="1431796" y="295964"/>
            <a:ext cx="5936070" cy="5897471"/>
            <a:chOff x="1885949" y="198304"/>
            <a:chExt cx="6892291" cy="6606757"/>
          </a:xfrm>
          <a:scene3d>
            <a:camera prst="orthographicFront">
              <a:rot lat="16199998" lon="0" rev="0"/>
            </a:camera>
            <a:lightRig rig="threePt" dir="t"/>
          </a:scene3d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A895882-4F1F-41CE-A458-C472CA9F90EA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D726944-7CC8-4E9B-8264-BCB36D331B87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6DFC881D-ACDA-4A88-A52A-D57EF4F4B3DD}"/>
              </a:ext>
            </a:extLst>
          </p:cNvPr>
          <p:cNvGrpSpPr/>
          <p:nvPr/>
        </p:nvGrpSpPr>
        <p:grpSpPr>
          <a:xfrm>
            <a:off x="1431796" y="295964"/>
            <a:ext cx="5936070" cy="5897471"/>
            <a:chOff x="1885949" y="198304"/>
            <a:chExt cx="6892291" cy="6606757"/>
          </a:xfrm>
          <a:scene3d>
            <a:camera prst="orthographicFront">
              <a:rot lat="16799974" lon="0" rev="0"/>
            </a:camera>
            <a:lightRig rig="threePt" dir="t"/>
          </a:scene3d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52D6F39-3D8E-4E42-B209-777DF33E2C7D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1D67B8D-FB5D-40D7-BE16-8E4C44407D5B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C0383A0-DC24-4A20-A2D2-F80812395A66}"/>
              </a:ext>
            </a:extLst>
          </p:cNvPr>
          <p:cNvGrpSpPr/>
          <p:nvPr/>
        </p:nvGrpSpPr>
        <p:grpSpPr>
          <a:xfrm>
            <a:off x="1431796" y="295964"/>
            <a:ext cx="5936070" cy="5897471"/>
            <a:chOff x="1885949" y="198304"/>
            <a:chExt cx="6892291" cy="6606757"/>
          </a:xfrm>
          <a:scene3d>
            <a:camera prst="orthographicFront">
              <a:rot lat="17399977" lon="0" rev="0"/>
            </a:camera>
            <a:lightRig rig="threePt" dir="t"/>
          </a:scene3d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2363C73-B6DA-4D0B-B563-43D36474BCA4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A2AB0311-D11F-4A0F-8149-5C6B6758C278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A6E6794E-C72A-4BB3-9660-9DE99FCA77A2}"/>
              </a:ext>
            </a:extLst>
          </p:cNvPr>
          <p:cNvGrpSpPr/>
          <p:nvPr/>
        </p:nvGrpSpPr>
        <p:grpSpPr>
          <a:xfrm>
            <a:off x="1431796" y="295964"/>
            <a:ext cx="5936070" cy="5897471"/>
            <a:chOff x="1885949" y="198304"/>
            <a:chExt cx="6892291" cy="6606757"/>
          </a:xfrm>
          <a:scene3d>
            <a:camera prst="orthographicFront">
              <a:rot lat="17999978" lon="0" rev="0"/>
            </a:camera>
            <a:lightRig rig="threePt" dir="t"/>
          </a:scene3d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44A2E8C-E46D-4CCD-99C9-07D6E51D4512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41D8F49D-05C1-479C-8D08-5FAA3F5687F0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35E4D715-DC6D-432A-9BF0-416F5E9C0657}"/>
              </a:ext>
            </a:extLst>
          </p:cNvPr>
          <p:cNvGrpSpPr/>
          <p:nvPr/>
        </p:nvGrpSpPr>
        <p:grpSpPr>
          <a:xfrm>
            <a:off x="1431796" y="295964"/>
            <a:ext cx="5936070" cy="5897471"/>
            <a:chOff x="1885949" y="198304"/>
            <a:chExt cx="6892291" cy="6606757"/>
          </a:xfrm>
          <a:scene3d>
            <a:camera prst="orthographicFront">
              <a:rot lat="18599978" lon="0" rev="0"/>
            </a:camera>
            <a:lightRig rig="threePt" dir="t"/>
          </a:scene3d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8B183603-6728-4457-A8CD-6FB29D0BD6D8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0D08D81-4B55-4F7F-A509-85226A13E4B0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70FED00A-4149-4821-8E03-C1EFCE57DBC8}"/>
              </a:ext>
            </a:extLst>
          </p:cNvPr>
          <p:cNvGrpSpPr/>
          <p:nvPr/>
        </p:nvGrpSpPr>
        <p:grpSpPr>
          <a:xfrm>
            <a:off x="1279396" y="143564"/>
            <a:ext cx="5936070" cy="5897471"/>
            <a:chOff x="1885949" y="198304"/>
            <a:chExt cx="6892291" cy="6606757"/>
          </a:xfrm>
          <a:scene3d>
            <a:camera prst="orthographicFront">
              <a:rot lat="19199978" lon="0" rev="0"/>
            </a:camera>
            <a:lightRig rig="threePt" dir="t"/>
          </a:scene3d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8D4D0D92-A0DD-4F19-9C7D-A8D05BBA2B8E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1653E3C2-9C43-4005-A262-32B17A3B8558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E7AACD8-D5D6-4296-80F7-4634F3DB5434}"/>
              </a:ext>
            </a:extLst>
          </p:cNvPr>
          <p:cNvGrpSpPr/>
          <p:nvPr/>
        </p:nvGrpSpPr>
        <p:grpSpPr>
          <a:xfrm>
            <a:off x="1279396" y="143564"/>
            <a:ext cx="5936070" cy="5897471"/>
            <a:chOff x="1885949" y="198304"/>
            <a:chExt cx="6892291" cy="6606757"/>
          </a:xfrm>
          <a:scene3d>
            <a:camera prst="orthographicFront">
              <a:rot lat="19799980" lon="0" rev="0"/>
            </a:camera>
            <a:lightRig rig="threePt" dir="t"/>
          </a:scene3d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1BF5FBC-83C2-4120-9033-A58352D35350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B615D1D-F582-411F-A3C0-B572DDFC62EC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E0D00A2D-6051-4476-8B4D-D224BA731C7A}"/>
              </a:ext>
            </a:extLst>
          </p:cNvPr>
          <p:cNvGrpSpPr/>
          <p:nvPr/>
        </p:nvGrpSpPr>
        <p:grpSpPr>
          <a:xfrm>
            <a:off x="1279396" y="207359"/>
            <a:ext cx="5936070" cy="5897471"/>
            <a:chOff x="1885949" y="198304"/>
            <a:chExt cx="6892291" cy="6606757"/>
          </a:xfrm>
          <a:scene3d>
            <a:camera prst="orthographicFront">
              <a:rot lat="20399983" lon="0" rev="0"/>
            </a:camera>
            <a:lightRig rig="threePt" dir="t"/>
          </a:scene3d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45BE025-37D8-4A76-A6C6-1942532178F8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084B15D5-F793-48C7-A08A-9A853A9CF369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3148454D-381E-413E-BEF4-FFB842C964C5}"/>
              </a:ext>
            </a:extLst>
          </p:cNvPr>
          <p:cNvGrpSpPr/>
          <p:nvPr/>
        </p:nvGrpSpPr>
        <p:grpSpPr>
          <a:xfrm>
            <a:off x="1279396" y="168428"/>
            <a:ext cx="5936070" cy="5897471"/>
            <a:chOff x="1885949" y="198304"/>
            <a:chExt cx="6892291" cy="6606757"/>
          </a:xfrm>
          <a:scene3d>
            <a:camera prst="orthographicFront">
              <a:rot lat="20999983" lon="0" rev="0"/>
            </a:camera>
            <a:lightRig rig="threePt" dir="t"/>
          </a:scene3d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EDD76327-2782-4FDA-A57B-F332A40304CF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2F368E3-4E70-415C-8F90-7666BC252B98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3E11AEA-F2EF-45EC-B230-C750B95862A9}"/>
              </a:ext>
            </a:extLst>
          </p:cNvPr>
          <p:cNvGrpSpPr/>
          <p:nvPr/>
        </p:nvGrpSpPr>
        <p:grpSpPr>
          <a:xfrm>
            <a:off x="1279396" y="168428"/>
            <a:ext cx="5936070" cy="5897471"/>
            <a:chOff x="1885949" y="198304"/>
            <a:chExt cx="6892291" cy="6606757"/>
          </a:xfrm>
          <a:scene3d>
            <a:camera prst="orthographicFront">
              <a:rot lat="21599983" lon="0" rev="0"/>
            </a:camera>
            <a:lightRig rig="threePt" dir="t"/>
          </a:scene3d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2729E4D3-AA2A-44E6-900D-9233C8BB805E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254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FA4E1285-FC44-44C3-BA87-99C76844B544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38100">
              <a:solidFill>
                <a:srgbClr val="6AA3D8"/>
              </a:solidFill>
            </a:ln>
            <a:sp3d extrusionH="1270000" contourW="190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CBB1D2A-E553-41ED-AD4C-DBC383E59CF3}"/>
              </a:ext>
            </a:extLst>
          </p:cNvPr>
          <p:cNvSpPr txBox="1"/>
          <p:nvPr/>
        </p:nvSpPr>
        <p:spPr>
          <a:xfrm>
            <a:off x="1677846" y="2616113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SAXFRA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8107535-A2DE-4BE0-AF05-D9828F4DEE52}"/>
              </a:ext>
            </a:extLst>
          </p:cNvPr>
          <p:cNvSpPr txBox="1"/>
          <p:nvPr/>
        </p:nvSpPr>
        <p:spPr>
          <a:xfrm>
            <a:off x="4745882" y="2616113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SEAFRA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7416A5AB-A8E4-49E7-934F-A9389DC6C4D7}"/>
              </a:ext>
            </a:extLst>
          </p:cNvPr>
          <p:cNvGrpSpPr/>
          <p:nvPr/>
        </p:nvGrpSpPr>
        <p:grpSpPr>
          <a:xfrm>
            <a:off x="1954577" y="295964"/>
            <a:ext cx="5936070" cy="5897471"/>
            <a:chOff x="1885949" y="198304"/>
            <a:chExt cx="6892291" cy="6606757"/>
          </a:xfrm>
          <a:scene3d>
            <a:camera prst="orthographicFront">
              <a:rot lat="19799970" lon="16200000" rev="5400000"/>
            </a:camera>
            <a:lightRig rig="threePt" dir="t"/>
          </a:scene3d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02B22CBC-EB59-44A0-BAC8-4C13CFC7B81F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0" cmpd="sng">
              <a:solidFill>
                <a:srgbClr val="6AA3D8">
                  <a:alpha val="0"/>
                </a:srgbClr>
              </a:solidFill>
              <a:prstDash val="solid"/>
            </a:ln>
            <a:sp3d extrusionH="2540000" contourW="63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BC9DBBE7-5E93-4D0C-BC5E-79A0A578A020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0" cmpd="sng">
              <a:solidFill>
                <a:srgbClr val="6AA3D8">
                  <a:alpha val="0"/>
                </a:srgbClr>
              </a:solidFill>
              <a:prstDash val="solid"/>
            </a:ln>
            <a:sp3d extrusionH="1778000" contourW="63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25" name="315">
            <a:extLst>
              <a:ext uri="{FF2B5EF4-FFF2-40B4-BE49-F238E27FC236}">
                <a16:creationId xmlns:a16="http://schemas.microsoft.com/office/drawing/2014/main" xmlns="" id="{BE7D7B83-96C5-4E67-8C00-2E7D1146E156}"/>
              </a:ext>
            </a:extLst>
          </p:cNvPr>
          <p:cNvSpPr txBox="1"/>
          <p:nvPr/>
        </p:nvSpPr>
        <p:spPr>
          <a:xfrm>
            <a:off x="8378694" y="438296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FL315</a:t>
            </a:r>
          </a:p>
        </p:txBody>
      </p:sp>
      <p:sp>
        <p:nvSpPr>
          <p:cNvPr id="126" name="305">
            <a:extLst>
              <a:ext uri="{FF2B5EF4-FFF2-40B4-BE49-F238E27FC236}">
                <a16:creationId xmlns:a16="http://schemas.microsoft.com/office/drawing/2014/main" xmlns="" id="{2D6507E4-A542-4E99-917B-0B54B8DBB1C9}"/>
              </a:ext>
            </a:extLst>
          </p:cNvPr>
          <p:cNvSpPr txBox="1"/>
          <p:nvPr/>
        </p:nvSpPr>
        <p:spPr>
          <a:xfrm>
            <a:off x="8378693" y="442684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FL305</a:t>
            </a:r>
          </a:p>
        </p:txBody>
      </p:sp>
      <p:sp>
        <p:nvSpPr>
          <p:cNvPr id="127" name="295">
            <a:extLst>
              <a:ext uri="{FF2B5EF4-FFF2-40B4-BE49-F238E27FC236}">
                <a16:creationId xmlns:a16="http://schemas.microsoft.com/office/drawing/2014/main" xmlns="" id="{3E97BEDA-0AF5-4266-8FC2-83B238DFB79B}"/>
              </a:ext>
            </a:extLst>
          </p:cNvPr>
          <p:cNvSpPr txBox="1"/>
          <p:nvPr/>
        </p:nvSpPr>
        <p:spPr>
          <a:xfrm>
            <a:off x="8378693" y="448122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FL295</a:t>
            </a:r>
          </a:p>
        </p:txBody>
      </p:sp>
      <p:sp>
        <p:nvSpPr>
          <p:cNvPr id="128" name="285">
            <a:extLst>
              <a:ext uri="{FF2B5EF4-FFF2-40B4-BE49-F238E27FC236}">
                <a16:creationId xmlns:a16="http://schemas.microsoft.com/office/drawing/2014/main" xmlns="" id="{C7D3AB17-ED7F-436E-9E7C-C23F59E987B0}"/>
              </a:ext>
            </a:extLst>
          </p:cNvPr>
          <p:cNvSpPr txBox="1"/>
          <p:nvPr/>
        </p:nvSpPr>
        <p:spPr>
          <a:xfrm>
            <a:off x="8378692" y="454132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FL285</a:t>
            </a:r>
          </a:p>
        </p:txBody>
      </p:sp>
      <p:sp>
        <p:nvSpPr>
          <p:cNvPr id="129" name="275">
            <a:extLst>
              <a:ext uri="{FF2B5EF4-FFF2-40B4-BE49-F238E27FC236}">
                <a16:creationId xmlns:a16="http://schemas.microsoft.com/office/drawing/2014/main" xmlns="" id="{2EE57CB0-71C8-4452-9166-6C646C0AC347}"/>
              </a:ext>
            </a:extLst>
          </p:cNvPr>
          <p:cNvSpPr txBox="1"/>
          <p:nvPr/>
        </p:nvSpPr>
        <p:spPr>
          <a:xfrm>
            <a:off x="8378692" y="459481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FL275</a:t>
            </a:r>
          </a:p>
        </p:txBody>
      </p:sp>
      <p:sp>
        <p:nvSpPr>
          <p:cNvPr id="130" name="265">
            <a:extLst>
              <a:ext uri="{FF2B5EF4-FFF2-40B4-BE49-F238E27FC236}">
                <a16:creationId xmlns:a16="http://schemas.microsoft.com/office/drawing/2014/main" xmlns="" id="{279F8B3B-8714-410D-814A-A749E893697F}"/>
              </a:ext>
            </a:extLst>
          </p:cNvPr>
          <p:cNvSpPr txBox="1"/>
          <p:nvPr/>
        </p:nvSpPr>
        <p:spPr>
          <a:xfrm>
            <a:off x="8373941" y="464325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FL265</a:t>
            </a:r>
          </a:p>
        </p:txBody>
      </p:sp>
      <p:sp>
        <p:nvSpPr>
          <p:cNvPr id="131" name="255">
            <a:extLst>
              <a:ext uri="{FF2B5EF4-FFF2-40B4-BE49-F238E27FC236}">
                <a16:creationId xmlns:a16="http://schemas.microsoft.com/office/drawing/2014/main" xmlns="" id="{1C63090E-827E-458A-8570-F2C1FA5768CC}"/>
              </a:ext>
            </a:extLst>
          </p:cNvPr>
          <p:cNvSpPr txBox="1"/>
          <p:nvPr/>
        </p:nvSpPr>
        <p:spPr>
          <a:xfrm>
            <a:off x="8373941" y="469239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FL255</a:t>
            </a:r>
          </a:p>
        </p:txBody>
      </p:sp>
      <p:sp>
        <p:nvSpPr>
          <p:cNvPr id="132" name="245">
            <a:extLst>
              <a:ext uri="{FF2B5EF4-FFF2-40B4-BE49-F238E27FC236}">
                <a16:creationId xmlns:a16="http://schemas.microsoft.com/office/drawing/2014/main" xmlns="" id="{A77FC338-1E9E-4468-8AD9-1EA9B43853B1}"/>
              </a:ext>
            </a:extLst>
          </p:cNvPr>
          <p:cNvSpPr txBox="1"/>
          <p:nvPr/>
        </p:nvSpPr>
        <p:spPr>
          <a:xfrm>
            <a:off x="8373829" y="478472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FL245</a:t>
            </a:r>
          </a:p>
        </p:txBody>
      </p:sp>
      <p:sp>
        <p:nvSpPr>
          <p:cNvPr id="133" name="235">
            <a:extLst>
              <a:ext uri="{FF2B5EF4-FFF2-40B4-BE49-F238E27FC236}">
                <a16:creationId xmlns:a16="http://schemas.microsoft.com/office/drawing/2014/main" xmlns="" id="{825040C4-393F-4ED8-AC42-50568C9271CB}"/>
              </a:ext>
            </a:extLst>
          </p:cNvPr>
          <p:cNvSpPr txBox="1"/>
          <p:nvPr/>
        </p:nvSpPr>
        <p:spPr>
          <a:xfrm>
            <a:off x="8383443" y="483909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FL235</a:t>
            </a:r>
          </a:p>
        </p:txBody>
      </p:sp>
      <p:sp>
        <p:nvSpPr>
          <p:cNvPr id="134" name="225">
            <a:extLst>
              <a:ext uri="{FF2B5EF4-FFF2-40B4-BE49-F238E27FC236}">
                <a16:creationId xmlns:a16="http://schemas.microsoft.com/office/drawing/2014/main" xmlns="" id="{F337E5DC-D19A-461A-9003-0E7906A127A2}"/>
              </a:ext>
            </a:extLst>
          </p:cNvPr>
          <p:cNvSpPr txBox="1"/>
          <p:nvPr/>
        </p:nvSpPr>
        <p:spPr>
          <a:xfrm>
            <a:off x="8373828" y="484531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FL225</a:t>
            </a:r>
          </a:p>
        </p:txBody>
      </p:sp>
      <p:sp>
        <p:nvSpPr>
          <p:cNvPr id="135" name="215">
            <a:extLst>
              <a:ext uri="{FF2B5EF4-FFF2-40B4-BE49-F238E27FC236}">
                <a16:creationId xmlns:a16="http://schemas.microsoft.com/office/drawing/2014/main" xmlns="" id="{FD2E34A7-9E17-4EC5-AF13-F2EBA33B8B43}"/>
              </a:ext>
            </a:extLst>
          </p:cNvPr>
          <p:cNvSpPr txBox="1"/>
          <p:nvPr/>
        </p:nvSpPr>
        <p:spPr>
          <a:xfrm>
            <a:off x="8383440" y="484525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FL215</a:t>
            </a:r>
          </a:p>
        </p:txBody>
      </p:sp>
      <p:sp>
        <p:nvSpPr>
          <p:cNvPr id="136" name="205">
            <a:extLst>
              <a:ext uri="{FF2B5EF4-FFF2-40B4-BE49-F238E27FC236}">
                <a16:creationId xmlns:a16="http://schemas.microsoft.com/office/drawing/2014/main" xmlns="" id="{31447F99-4129-4AD2-B46F-7D19B607F148}"/>
              </a:ext>
            </a:extLst>
          </p:cNvPr>
          <p:cNvSpPr txBox="1"/>
          <p:nvPr/>
        </p:nvSpPr>
        <p:spPr>
          <a:xfrm>
            <a:off x="8378694" y="4844625"/>
            <a:ext cx="73930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FL205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8F48AC90-C98B-482B-AD4A-228735DA5681}"/>
              </a:ext>
            </a:extLst>
          </p:cNvPr>
          <p:cNvSpPr txBox="1"/>
          <p:nvPr/>
        </p:nvSpPr>
        <p:spPr>
          <a:xfrm>
            <a:off x="3384533" y="2589614"/>
            <a:ext cx="249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SECSI FRA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87CB8E88-EF88-454C-99F2-0875211BBB46}"/>
              </a:ext>
            </a:extLst>
          </p:cNvPr>
          <p:cNvGrpSpPr/>
          <p:nvPr/>
        </p:nvGrpSpPr>
        <p:grpSpPr>
          <a:xfrm>
            <a:off x="1954577" y="295964"/>
            <a:ext cx="5936070" cy="5897471"/>
            <a:chOff x="1885949" y="198304"/>
            <a:chExt cx="6892291" cy="6606757"/>
          </a:xfrm>
          <a:scene3d>
            <a:camera prst="orthographicFront">
              <a:rot lat="19799970" lon="16200000" rev="5400000"/>
            </a:camera>
            <a:lightRig rig="threePt" dir="t"/>
          </a:scene3d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4822D303-6C42-4312-8483-9379CC82B603}"/>
                </a:ext>
              </a:extLst>
            </p:cNvPr>
            <p:cNvSpPr/>
            <p:nvPr/>
          </p:nvSpPr>
          <p:spPr>
            <a:xfrm>
              <a:off x="1885949" y="198304"/>
              <a:ext cx="3336045" cy="2991527"/>
            </a:xfrm>
            <a:custGeom>
              <a:avLst/>
              <a:gdLst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0" fmla="*/ 0 w 3327094"/>
                <a:gd name="connsiteY0" fmla="*/ 1685580 h 3018621"/>
                <a:gd name="connsiteX1" fmla="*/ 0 w 3327094"/>
                <a:gd name="connsiteY1" fmla="*/ 1685580 h 3018621"/>
                <a:gd name="connsiteX2" fmla="*/ 44068 w 3327094"/>
                <a:gd name="connsiteY2" fmla="*/ 1255923 h 3018621"/>
                <a:gd name="connsiteX3" fmla="*/ 121186 w 3327094"/>
                <a:gd name="connsiteY3" fmla="*/ 1068636 h 3018621"/>
                <a:gd name="connsiteX4" fmla="*/ 561860 w 3327094"/>
                <a:gd name="connsiteY4" fmla="*/ 991518 h 3018621"/>
                <a:gd name="connsiteX5" fmla="*/ 594911 w 3327094"/>
                <a:gd name="connsiteY5" fmla="*/ 969484 h 3018621"/>
                <a:gd name="connsiteX6" fmla="*/ 407624 w 3327094"/>
                <a:gd name="connsiteY6" fmla="*/ 716096 h 3018621"/>
                <a:gd name="connsiteX7" fmla="*/ 517793 w 3327094"/>
                <a:gd name="connsiteY7" fmla="*/ 605927 h 3018621"/>
                <a:gd name="connsiteX8" fmla="*/ 506776 w 3327094"/>
                <a:gd name="connsiteY8" fmla="*/ 517792 h 3018621"/>
                <a:gd name="connsiteX9" fmla="*/ 638979 w 3327094"/>
                <a:gd name="connsiteY9" fmla="*/ 517792 h 3018621"/>
                <a:gd name="connsiteX10" fmla="*/ 749147 w 3327094"/>
                <a:gd name="connsiteY10" fmla="*/ 495759 h 3018621"/>
                <a:gd name="connsiteX11" fmla="*/ 1134738 w 3327094"/>
                <a:gd name="connsiteY11" fmla="*/ 77118 h 3018621"/>
                <a:gd name="connsiteX12" fmla="*/ 1233889 w 3327094"/>
                <a:gd name="connsiteY12" fmla="*/ 143219 h 3018621"/>
                <a:gd name="connsiteX13" fmla="*/ 1641513 w 3327094"/>
                <a:gd name="connsiteY13" fmla="*/ 143219 h 3018621"/>
                <a:gd name="connsiteX14" fmla="*/ 1795750 w 3327094"/>
                <a:gd name="connsiteY14" fmla="*/ 0 h 3018621"/>
                <a:gd name="connsiteX15" fmla="*/ 2302526 w 3327094"/>
                <a:gd name="connsiteY15" fmla="*/ 0 h 3018621"/>
                <a:gd name="connsiteX16" fmla="*/ 2390660 w 3327094"/>
                <a:gd name="connsiteY16" fmla="*/ 99151 h 3018621"/>
                <a:gd name="connsiteX17" fmla="*/ 2688116 w 3327094"/>
                <a:gd name="connsiteY17" fmla="*/ 77118 h 3018621"/>
                <a:gd name="connsiteX18" fmla="*/ 2831335 w 3327094"/>
                <a:gd name="connsiteY18" fmla="*/ 121185 h 3018621"/>
                <a:gd name="connsiteX19" fmla="*/ 2919470 w 3327094"/>
                <a:gd name="connsiteY19" fmla="*/ 198303 h 3018621"/>
                <a:gd name="connsiteX20" fmla="*/ 2864386 w 3327094"/>
                <a:gd name="connsiteY20" fmla="*/ 363556 h 3018621"/>
                <a:gd name="connsiteX21" fmla="*/ 2886419 w 3327094"/>
                <a:gd name="connsiteY21" fmla="*/ 451691 h 3018621"/>
                <a:gd name="connsiteX22" fmla="*/ 2996588 w 3327094"/>
                <a:gd name="connsiteY22" fmla="*/ 616944 h 3018621"/>
                <a:gd name="connsiteX23" fmla="*/ 3051672 w 3327094"/>
                <a:gd name="connsiteY23" fmla="*/ 683045 h 3018621"/>
                <a:gd name="connsiteX24" fmla="*/ 3040656 w 3327094"/>
                <a:gd name="connsiteY24" fmla="*/ 716096 h 3018621"/>
                <a:gd name="connsiteX25" fmla="*/ 3062689 w 3327094"/>
                <a:gd name="connsiteY25" fmla="*/ 716096 h 3018621"/>
                <a:gd name="connsiteX26" fmla="*/ 3327094 w 3327094"/>
                <a:gd name="connsiteY26" fmla="*/ 848298 h 3018621"/>
                <a:gd name="connsiteX27" fmla="*/ 3249976 w 3327094"/>
                <a:gd name="connsiteY27" fmla="*/ 1024568 h 3018621"/>
                <a:gd name="connsiteX28" fmla="*/ 2875403 w 3327094"/>
                <a:gd name="connsiteY28" fmla="*/ 1090669 h 3018621"/>
                <a:gd name="connsiteX29" fmla="*/ 2533880 w 3327094"/>
                <a:gd name="connsiteY29" fmla="*/ 1619479 h 3018621"/>
                <a:gd name="connsiteX30" fmla="*/ 2677099 w 3327094"/>
                <a:gd name="connsiteY30" fmla="*/ 1839816 h 3018621"/>
                <a:gd name="connsiteX31" fmla="*/ 2710150 w 3327094"/>
                <a:gd name="connsiteY31" fmla="*/ 1972019 h 3018621"/>
                <a:gd name="connsiteX32" fmla="*/ 2633032 w 3327094"/>
                <a:gd name="connsiteY32" fmla="*/ 1983036 h 3018621"/>
                <a:gd name="connsiteX33" fmla="*/ 2544897 w 3327094"/>
                <a:gd name="connsiteY33" fmla="*/ 2038120 h 3018621"/>
                <a:gd name="connsiteX34" fmla="*/ 2622015 w 3327094"/>
                <a:gd name="connsiteY34" fmla="*/ 2126255 h 3018621"/>
                <a:gd name="connsiteX35" fmla="*/ 2478795 w 3327094"/>
                <a:gd name="connsiteY35" fmla="*/ 2115238 h 3018621"/>
                <a:gd name="connsiteX36" fmla="*/ 2478795 w 3327094"/>
                <a:gd name="connsiteY36" fmla="*/ 2203373 h 3018621"/>
                <a:gd name="connsiteX37" fmla="*/ 2313542 w 3327094"/>
                <a:gd name="connsiteY37" fmla="*/ 2258457 h 3018621"/>
                <a:gd name="connsiteX38" fmla="*/ 2280492 w 3327094"/>
                <a:gd name="connsiteY38" fmla="*/ 2291508 h 3018621"/>
                <a:gd name="connsiteX39" fmla="*/ 2302526 w 3327094"/>
                <a:gd name="connsiteY39" fmla="*/ 2456761 h 3018621"/>
                <a:gd name="connsiteX40" fmla="*/ 2247441 w 3327094"/>
                <a:gd name="connsiteY40" fmla="*/ 2599980 h 3018621"/>
                <a:gd name="connsiteX41" fmla="*/ 2093205 w 3327094"/>
                <a:gd name="connsiteY41" fmla="*/ 2655065 h 3018621"/>
                <a:gd name="connsiteX42" fmla="*/ 2071171 w 3327094"/>
                <a:gd name="connsiteY42" fmla="*/ 2754216 h 3018621"/>
                <a:gd name="connsiteX43" fmla="*/ 2071171 w 3327094"/>
                <a:gd name="connsiteY43" fmla="*/ 2754216 h 3018621"/>
                <a:gd name="connsiteX44" fmla="*/ 2038121 w 3327094"/>
                <a:gd name="connsiteY44" fmla="*/ 2842351 h 3018621"/>
                <a:gd name="connsiteX45" fmla="*/ 1828800 w 3327094"/>
                <a:gd name="connsiteY45" fmla="*/ 2919469 h 3018621"/>
                <a:gd name="connsiteX46" fmla="*/ 1795750 w 3327094"/>
                <a:gd name="connsiteY46" fmla="*/ 2930486 h 3018621"/>
                <a:gd name="connsiteX47" fmla="*/ 1685581 w 3327094"/>
                <a:gd name="connsiteY47" fmla="*/ 2886419 h 3018621"/>
                <a:gd name="connsiteX48" fmla="*/ 1520328 w 3327094"/>
                <a:gd name="connsiteY48" fmla="*/ 2908453 h 3018621"/>
                <a:gd name="connsiteX49" fmla="*/ 1344058 w 3327094"/>
                <a:gd name="connsiteY49" fmla="*/ 2908453 h 3018621"/>
                <a:gd name="connsiteX50" fmla="*/ 1200839 w 3327094"/>
                <a:gd name="connsiteY50" fmla="*/ 2930486 h 3018621"/>
                <a:gd name="connsiteX51" fmla="*/ 1145754 w 3327094"/>
                <a:gd name="connsiteY51" fmla="*/ 2974554 h 3018621"/>
                <a:gd name="connsiteX52" fmla="*/ 1024569 w 3327094"/>
                <a:gd name="connsiteY52" fmla="*/ 2974554 h 3018621"/>
                <a:gd name="connsiteX53" fmla="*/ 925417 w 3327094"/>
                <a:gd name="connsiteY53" fmla="*/ 3018621 h 3018621"/>
                <a:gd name="connsiteX54" fmla="*/ 1024569 w 3327094"/>
                <a:gd name="connsiteY54" fmla="*/ 2390660 h 3018621"/>
                <a:gd name="connsiteX55" fmla="*/ 804232 w 3327094"/>
                <a:gd name="connsiteY55" fmla="*/ 2038120 h 3018621"/>
                <a:gd name="connsiteX56" fmla="*/ 132203 w 3327094"/>
                <a:gd name="connsiteY56" fmla="*/ 1718631 h 3018621"/>
                <a:gd name="connsiteX57" fmla="*/ 124399 w 3327094"/>
                <a:gd name="connsiteY57" fmla="*/ 17257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41983 w 3336045"/>
                <a:gd name="connsiteY32" fmla="*/ 1983036 h 3018621"/>
                <a:gd name="connsiteX33" fmla="*/ 2553848 w 3336045"/>
                <a:gd name="connsiteY33" fmla="*/ 2038120 h 3018621"/>
                <a:gd name="connsiteX34" fmla="*/ 2630966 w 3336045"/>
                <a:gd name="connsiteY34" fmla="*/ 2126255 h 3018621"/>
                <a:gd name="connsiteX35" fmla="*/ 2487746 w 3336045"/>
                <a:gd name="connsiteY35" fmla="*/ 2115238 h 3018621"/>
                <a:gd name="connsiteX36" fmla="*/ 2487746 w 3336045"/>
                <a:gd name="connsiteY36" fmla="*/ 2203373 h 3018621"/>
                <a:gd name="connsiteX37" fmla="*/ 2322493 w 3336045"/>
                <a:gd name="connsiteY37" fmla="*/ 2258457 h 3018621"/>
                <a:gd name="connsiteX38" fmla="*/ 2289443 w 3336045"/>
                <a:gd name="connsiteY38" fmla="*/ 2291508 h 3018621"/>
                <a:gd name="connsiteX39" fmla="*/ 2311477 w 3336045"/>
                <a:gd name="connsiteY39" fmla="*/ 2456761 h 3018621"/>
                <a:gd name="connsiteX40" fmla="*/ 2256392 w 3336045"/>
                <a:gd name="connsiteY40" fmla="*/ 2599980 h 3018621"/>
                <a:gd name="connsiteX41" fmla="*/ 2102156 w 3336045"/>
                <a:gd name="connsiteY41" fmla="*/ 2655065 h 3018621"/>
                <a:gd name="connsiteX42" fmla="*/ 2080122 w 3336045"/>
                <a:gd name="connsiteY42" fmla="*/ 2754216 h 3018621"/>
                <a:gd name="connsiteX43" fmla="*/ 2080122 w 3336045"/>
                <a:gd name="connsiteY43" fmla="*/ 2754216 h 3018621"/>
                <a:gd name="connsiteX44" fmla="*/ 2047072 w 3336045"/>
                <a:gd name="connsiteY44" fmla="*/ 2842351 h 3018621"/>
                <a:gd name="connsiteX45" fmla="*/ 1837751 w 3336045"/>
                <a:gd name="connsiteY45" fmla="*/ 2919469 h 3018621"/>
                <a:gd name="connsiteX46" fmla="*/ 1804701 w 3336045"/>
                <a:gd name="connsiteY46" fmla="*/ 2930486 h 3018621"/>
                <a:gd name="connsiteX47" fmla="*/ 1694532 w 3336045"/>
                <a:gd name="connsiteY47" fmla="*/ 2886419 h 3018621"/>
                <a:gd name="connsiteX48" fmla="*/ 1529279 w 3336045"/>
                <a:gd name="connsiteY48" fmla="*/ 2908453 h 3018621"/>
                <a:gd name="connsiteX49" fmla="*/ 1353009 w 3336045"/>
                <a:gd name="connsiteY49" fmla="*/ 2908453 h 3018621"/>
                <a:gd name="connsiteX50" fmla="*/ 1209790 w 3336045"/>
                <a:gd name="connsiteY50" fmla="*/ 2930486 h 3018621"/>
                <a:gd name="connsiteX51" fmla="*/ 1154705 w 3336045"/>
                <a:gd name="connsiteY51" fmla="*/ 2974554 h 3018621"/>
                <a:gd name="connsiteX52" fmla="*/ 1033520 w 3336045"/>
                <a:gd name="connsiteY52" fmla="*/ 2974554 h 3018621"/>
                <a:gd name="connsiteX53" fmla="*/ 934368 w 3336045"/>
                <a:gd name="connsiteY53" fmla="*/ 3018621 h 3018621"/>
                <a:gd name="connsiteX54" fmla="*/ 1033520 w 3336045"/>
                <a:gd name="connsiteY54" fmla="*/ 2390660 h 3018621"/>
                <a:gd name="connsiteX55" fmla="*/ 813183 w 3336045"/>
                <a:gd name="connsiteY55" fmla="*/ 2038120 h 3018621"/>
                <a:gd name="connsiteX56" fmla="*/ 141154 w 3336045"/>
                <a:gd name="connsiteY56" fmla="*/ 1718631 h 3018621"/>
                <a:gd name="connsiteX57" fmla="*/ 0 w 3336045"/>
                <a:gd name="connsiteY57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553848 w 3336045"/>
                <a:gd name="connsiteY32" fmla="*/ 2038120 h 3018621"/>
                <a:gd name="connsiteX33" fmla="*/ 2630966 w 3336045"/>
                <a:gd name="connsiteY33" fmla="*/ 2126255 h 3018621"/>
                <a:gd name="connsiteX34" fmla="*/ 2487746 w 3336045"/>
                <a:gd name="connsiteY34" fmla="*/ 2115238 h 3018621"/>
                <a:gd name="connsiteX35" fmla="*/ 2487746 w 3336045"/>
                <a:gd name="connsiteY35" fmla="*/ 2203373 h 3018621"/>
                <a:gd name="connsiteX36" fmla="*/ 2322493 w 3336045"/>
                <a:gd name="connsiteY36" fmla="*/ 2258457 h 3018621"/>
                <a:gd name="connsiteX37" fmla="*/ 2289443 w 3336045"/>
                <a:gd name="connsiteY37" fmla="*/ 2291508 h 3018621"/>
                <a:gd name="connsiteX38" fmla="*/ 2311477 w 3336045"/>
                <a:gd name="connsiteY38" fmla="*/ 2456761 h 3018621"/>
                <a:gd name="connsiteX39" fmla="*/ 2256392 w 3336045"/>
                <a:gd name="connsiteY39" fmla="*/ 2599980 h 3018621"/>
                <a:gd name="connsiteX40" fmla="*/ 2102156 w 3336045"/>
                <a:gd name="connsiteY40" fmla="*/ 2655065 h 3018621"/>
                <a:gd name="connsiteX41" fmla="*/ 2080122 w 3336045"/>
                <a:gd name="connsiteY41" fmla="*/ 2754216 h 3018621"/>
                <a:gd name="connsiteX42" fmla="*/ 2080122 w 3336045"/>
                <a:gd name="connsiteY42" fmla="*/ 2754216 h 3018621"/>
                <a:gd name="connsiteX43" fmla="*/ 2047072 w 3336045"/>
                <a:gd name="connsiteY43" fmla="*/ 2842351 h 3018621"/>
                <a:gd name="connsiteX44" fmla="*/ 1837751 w 3336045"/>
                <a:gd name="connsiteY44" fmla="*/ 2919469 h 3018621"/>
                <a:gd name="connsiteX45" fmla="*/ 1804701 w 3336045"/>
                <a:gd name="connsiteY45" fmla="*/ 2930486 h 3018621"/>
                <a:gd name="connsiteX46" fmla="*/ 1694532 w 3336045"/>
                <a:gd name="connsiteY46" fmla="*/ 2886419 h 3018621"/>
                <a:gd name="connsiteX47" fmla="*/ 1529279 w 3336045"/>
                <a:gd name="connsiteY47" fmla="*/ 2908453 h 3018621"/>
                <a:gd name="connsiteX48" fmla="*/ 1353009 w 3336045"/>
                <a:gd name="connsiteY48" fmla="*/ 2908453 h 3018621"/>
                <a:gd name="connsiteX49" fmla="*/ 1209790 w 3336045"/>
                <a:gd name="connsiteY49" fmla="*/ 2930486 h 3018621"/>
                <a:gd name="connsiteX50" fmla="*/ 1154705 w 3336045"/>
                <a:gd name="connsiteY50" fmla="*/ 2974554 h 3018621"/>
                <a:gd name="connsiteX51" fmla="*/ 1033520 w 3336045"/>
                <a:gd name="connsiteY51" fmla="*/ 2974554 h 3018621"/>
                <a:gd name="connsiteX52" fmla="*/ 934368 w 3336045"/>
                <a:gd name="connsiteY52" fmla="*/ 3018621 h 3018621"/>
                <a:gd name="connsiteX53" fmla="*/ 1033520 w 3336045"/>
                <a:gd name="connsiteY53" fmla="*/ 2390660 h 3018621"/>
                <a:gd name="connsiteX54" fmla="*/ 813183 w 3336045"/>
                <a:gd name="connsiteY54" fmla="*/ 2038120 h 3018621"/>
                <a:gd name="connsiteX55" fmla="*/ 141154 w 3336045"/>
                <a:gd name="connsiteY55" fmla="*/ 1718631 h 3018621"/>
                <a:gd name="connsiteX56" fmla="*/ 0 w 3336045"/>
                <a:gd name="connsiteY56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630966 w 3336045"/>
                <a:gd name="connsiteY32" fmla="*/ 2126255 h 3018621"/>
                <a:gd name="connsiteX33" fmla="*/ 2487746 w 3336045"/>
                <a:gd name="connsiteY33" fmla="*/ 2115238 h 3018621"/>
                <a:gd name="connsiteX34" fmla="*/ 2487746 w 3336045"/>
                <a:gd name="connsiteY34" fmla="*/ 2203373 h 3018621"/>
                <a:gd name="connsiteX35" fmla="*/ 2322493 w 3336045"/>
                <a:gd name="connsiteY35" fmla="*/ 2258457 h 3018621"/>
                <a:gd name="connsiteX36" fmla="*/ 2289443 w 3336045"/>
                <a:gd name="connsiteY36" fmla="*/ 2291508 h 3018621"/>
                <a:gd name="connsiteX37" fmla="*/ 2311477 w 3336045"/>
                <a:gd name="connsiteY37" fmla="*/ 2456761 h 3018621"/>
                <a:gd name="connsiteX38" fmla="*/ 2256392 w 3336045"/>
                <a:gd name="connsiteY38" fmla="*/ 2599980 h 3018621"/>
                <a:gd name="connsiteX39" fmla="*/ 2102156 w 3336045"/>
                <a:gd name="connsiteY39" fmla="*/ 2655065 h 3018621"/>
                <a:gd name="connsiteX40" fmla="*/ 2080122 w 3336045"/>
                <a:gd name="connsiteY40" fmla="*/ 2754216 h 3018621"/>
                <a:gd name="connsiteX41" fmla="*/ 2080122 w 3336045"/>
                <a:gd name="connsiteY41" fmla="*/ 2754216 h 3018621"/>
                <a:gd name="connsiteX42" fmla="*/ 2047072 w 3336045"/>
                <a:gd name="connsiteY42" fmla="*/ 2842351 h 3018621"/>
                <a:gd name="connsiteX43" fmla="*/ 1837751 w 3336045"/>
                <a:gd name="connsiteY43" fmla="*/ 2919469 h 3018621"/>
                <a:gd name="connsiteX44" fmla="*/ 1804701 w 3336045"/>
                <a:gd name="connsiteY44" fmla="*/ 2930486 h 3018621"/>
                <a:gd name="connsiteX45" fmla="*/ 1694532 w 3336045"/>
                <a:gd name="connsiteY45" fmla="*/ 2886419 h 3018621"/>
                <a:gd name="connsiteX46" fmla="*/ 1529279 w 3336045"/>
                <a:gd name="connsiteY46" fmla="*/ 2908453 h 3018621"/>
                <a:gd name="connsiteX47" fmla="*/ 1353009 w 3336045"/>
                <a:gd name="connsiteY47" fmla="*/ 2908453 h 3018621"/>
                <a:gd name="connsiteX48" fmla="*/ 1209790 w 3336045"/>
                <a:gd name="connsiteY48" fmla="*/ 2930486 h 3018621"/>
                <a:gd name="connsiteX49" fmla="*/ 1154705 w 3336045"/>
                <a:gd name="connsiteY49" fmla="*/ 2974554 h 3018621"/>
                <a:gd name="connsiteX50" fmla="*/ 1033520 w 3336045"/>
                <a:gd name="connsiteY50" fmla="*/ 2974554 h 3018621"/>
                <a:gd name="connsiteX51" fmla="*/ 934368 w 3336045"/>
                <a:gd name="connsiteY51" fmla="*/ 3018621 h 3018621"/>
                <a:gd name="connsiteX52" fmla="*/ 1033520 w 3336045"/>
                <a:gd name="connsiteY52" fmla="*/ 2390660 h 3018621"/>
                <a:gd name="connsiteX53" fmla="*/ 813183 w 3336045"/>
                <a:gd name="connsiteY53" fmla="*/ 2038120 h 3018621"/>
                <a:gd name="connsiteX54" fmla="*/ 141154 w 3336045"/>
                <a:gd name="connsiteY54" fmla="*/ 1718631 h 3018621"/>
                <a:gd name="connsiteX55" fmla="*/ 0 w 3336045"/>
                <a:gd name="connsiteY55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154705 w 3336045"/>
                <a:gd name="connsiteY48" fmla="*/ 2974554 h 3018621"/>
                <a:gd name="connsiteX49" fmla="*/ 1033520 w 3336045"/>
                <a:gd name="connsiteY49" fmla="*/ 2974554 h 3018621"/>
                <a:gd name="connsiteX50" fmla="*/ 934368 w 3336045"/>
                <a:gd name="connsiteY50" fmla="*/ 3018621 h 3018621"/>
                <a:gd name="connsiteX51" fmla="*/ 1033520 w 3336045"/>
                <a:gd name="connsiteY51" fmla="*/ 2390660 h 3018621"/>
                <a:gd name="connsiteX52" fmla="*/ 813183 w 3336045"/>
                <a:gd name="connsiteY52" fmla="*/ 2038120 h 3018621"/>
                <a:gd name="connsiteX53" fmla="*/ 141154 w 3336045"/>
                <a:gd name="connsiteY53" fmla="*/ 1718631 h 3018621"/>
                <a:gd name="connsiteX54" fmla="*/ 0 w 3336045"/>
                <a:gd name="connsiteY54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1033520 w 3336045"/>
                <a:gd name="connsiteY48" fmla="*/ 2974554 h 3018621"/>
                <a:gd name="connsiteX49" fmla="*/ 934368 w 3336045"/>
                <a:gd name="connsiteY49" fmla="*/ 3018621 h 3018621"/>
                <a:gd name="connsiteX50" fmla="*/ 1033520 w 3336045"/>
                <a:gd name="connsiteY50" fmla="*/ 2390660 h 3018621"/>
                <a:gd name="connsiteX51" fmla="*/ 813183 w 3336045"/>
                <a:gd name="connsiteY51" fmla="*/ 2038120 h 3018621"/>
                <a:gd name="connsiteX52" fmla="*/ 141154 w 3336045"/>
                <a:gd name="connsiteY52" fmla="*/ 1718631 h 3018621"/>
                <a:gd name="connsiteX53" fmla="*/ 0 w 3336045"/>
                <a:gd name="connsiteY53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1209790 w 3336045"/>
                <a:gd name="connsiteY47" fmla="*/ 2930486 h 3018621"/>
                <a:gd name="connsiteX48" fmla="*/ 934368 w 3336045"/>
                <a:gd name="connsiteY48" fmla="*/ 3018621 h 3018621"/>
                <a:gd name="connsiteX49" fmla="*/ 1033520 w 3336045"/>
                <a:gd name="connsiteY49" fmla="*/ 2390660 h 3018621"/>
                <a:gd name="connsiteX50" fmla="*/ 813183 w 3336045"/>
                <a:gd name="connsiteY50" fmla="*/ 2038120 h 3018621"/>
                <a:gd name="connsiteX51" fmla="*/ 141154 w 3336045"/>
                <a:gd name="connsiteY51" fmla="*/ 1718631 h 3018621"/>
                <a:gd name="connsiteX52" fmla="*/ 0 w 3336045"/>
                <a:gd name="connsiteY52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1353009 w 3336045"/>
                <a:gd name="connsiteY46" fmla="*/ 2908453 h 3018621"/>
                <a:gd name="connsiteX47" fmla="*/ 934368 w 3336045"/>
                <a:gd name="connsiteY47" fmla="*/ 3018621 h 3018621"/>
                <a:gd name="connsiteX48" fmla="*/ 1033520 w 3336045"/>
                <a:gd name="connsiteY48" fmla="*/ 2390660 h 3018621"/>
                <a:gd name="connsiteX49" fmla="*/ 813183 w 3336045"/>
                <a:gd name="connsiteY49" fmla="*/ 2038120 h 3018621"/>
                <a:gd name="connsiteX50" fmla="*/ 141154 w 3336045"/>
                <a:gd name="connsiteY50" fmla="*/ 1718631 h 3018621"/>
                <a:gd name="connsiteX51" fmla="*/ 0 w 3336045"/>
                <a:gd name="connsiteY51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1529279 w 3336045"/>
                <a:gd name="connsiteY45" fmla="*/ 2908453 h 3018621"/>
                <a:gd name="connsiteX46" fmla="*/ 934368 w 3336045"/>
                <a:gd name="connsiteY46" fmla="*/ 3018621 h 3018621"/>
                <a:gd name="connsiteX47" fmla="*/ 1033520 w 3336045"/>
                <a:gd name="connsiteY47" fmla="*/ 2390660 h 3018621"/>
                <a:gd name="connsiteX48" fmla="*/ 813183 w 3336045"/>
                <a:gd name="connsiteY48" fmla="*/ 2038120 h 3018621"/>
                <a:gd name="connsiteX49" fmla="*/ 141154 w 3336045"/>
                <a:gd name="connsiteY49" fmla="*/ 1718631 h 3018621"/>
                <a:gd name="connsiteX50" fmla="*/ 0 w 3336045"/>
                <a:gd name="connsiteY50" fmla="*/ 1687646 h 3018621"/>
                <a:gd name="connsiteX51" fmla="*/ 8951 w 3336045"/>
                <a:gd name="connsiteY51" fmla="*/ 1685580 h 3018621"/>
                <a:gd name="connsiteX0" fmla="*/ 8951 w 3336045"/>
                <a:gd name="connsiteY0" fmla="*/ 1685580 h 3018621"/>
                <a:gd name="connsiteX1" fmla="*/ 8951 w 3336045"/>
                <a:gd name="connsiteY1" fmla="*/ 1685580 h 3018621"/>
                <a:gd name="connsiteX2" fmla="*/ 53019 w 3336045"/>
                <a:gd name="connsiteY2" fmla="*/ 1255923 h 3018621"/>
                <a:gd name="connsiteX3" fmla="*/ 130137 w 3336045"/>
                <a:gd name="connsiteY3" fmla="*/ 1068636 h 3018621"/>
                <a:gd name="connsiteX4" fmla="*/ 570811 w 3336045"/>
                <a:gd name="connsiteY4" fmla="*/ 991518 h 3018621"/>
                <a:gd name="connsiteX5" fmla="*/ 603862 w 3336045"/>
                <a:gd name="connsiteY5" fmla="*/ 969484 h 3018621"/>
                <a:gd name="connsiteX6" fmla="*/ 416575 w 3336045"/>
                <a:gd name="connsiteY6" fmla="*/ 716096 h 3018621"/>
                <a:gd name="connsiteX7" fmla="*/ 526744 w 3336045"/>
                <a:gd name="connsiteY7" fmla="*/ 605927 h 3018621"/>
                <a:gd name="connsiteX8" fmla="*/ 515727 w 3336045"/>
                <a:gd name="connsiteY8" fmla="*/ 517792 h 3018621"/>
                <a:gd name="connsiteX9" fmla="*/ 647930 w 3336045"/>
                <a:gd name="connsiteY9" fmla="*/ 517792 h 3018621"/>
                <a:gd name="connsiteX10" fmla="*/ 758098 w 3336045"/>
                <a:gd name="connsiteY10" fmla="*/ 495759 h 3018621"/>
                <a:gd name="connsiteX11" fmla="*/ 1143689 w 3336045"/>
                <a:gd name="connsiteY11" fmla="*/ 77118 h 3018621"/>
                <a:gd name="connsiteX12" fmla="*/ 1242840 w 3336045"/>
                <a:gd name="connsiteY12" fmla="*/ 143219 h 3018621"/>
                <a:gd name="connsiteX13" fmla="*/ 1650464 w 3336045"/>
                <a:gd name="connsiteY13" fmla="*/ 143219 h 3018621"/>
                <a:gd name="connsiteX14" fmla="*/ 1804701 w 3336045"/>
                <a:gd name="connsiteY14" fmla="*/ 0 h 3018621"/>
                <a:gd name="connsiteX15" fmla="*/ 2311477 w 3336045"/>
                <a:gd name="connsiteY15" fmla="*/ 0 h 3018621"/>
                <a:gd name="connsiteX16" fmla="*/ 2399611 w 3336045"/>
                <a:gd name="connsiteY16" fmla="*/ 99151 h 3018621"/>
                <a:gd name="connsiteX17" fmla="*/ 2697067 w 3336045"/>
                <a:gd name="connsiteY17" fmla="*/ 77118 h 3018621"/>
                <a:gd name="connsiteX18" fmla="*/ 2840286 w 3336045"/>
                <a:gd name="connsiteY18" fmla="*/ 121185 h 3018621"/>
                <a:gd name="connsiteX19" fmla="*/ 2928421 w 3336045"/>
                <a:gd name="connsiteY19" fmla="*/ 198303 h 3018621"/>
                <a:gd name="connsiteX20" fmla="*/ 2873337 w 3336045"/>
                <a:gd name="connsiteY20" fmla="*/ 363556 h 3018621"/>
                <a:gd name="connsiteX21" fmla="*/ 2895370 w 3336045"/>
                <a:gd name="connsiteY21" fmla="*/ 451691 h 3018621"/>
                <a:gd name="connsiteX22" fmla="*/ 3005539 w 3336045"/>
                <a:gd name="connsiteY22" fmla="*/ 616944 h 3018621"/>
                <a:gd name="connsiteX23" fmla="*/ 3060623 w 3336045"/>
                <a:gd name="connsiteY23" fmla="*/ 683045 h 3018621"/>
                <a:gd name="connsiteX24" fmla="*/ 3049607 w 3336045"/>
                <a:gd name="connsiteY24" fmla="*/ 716096 h 3018621"/>
                <a:gd name="connsiteX25" fmla="*/ 3071640 w 3336045"/>
                <a:gd name="connsiteY25" fmla="*/ 716096 h 3018621"/>
                <a:gd name="connsiteX26" fmla="*/ 3336045 w 3336045"/>
                <a:gd name="connsiteY26" fmla="*/ 848298 h 3018621"/>
                <a:gd name="connsiteX27" fmla="*/ 3258927 w 3336045"/>
                <a:gd name="connsiteY27" fmla="*/ 1024568 h 3018621"/>
                <a:gd name="connsiteX28" fmla="*/ 2884354 w 3336045"/>
                <a:gd name="connsiteY28" fmla="*/ 1090669 h 3018621"/>
                <a:gd name="connsiteX29" fmla="*/ 2542831 w 3336045"/>
                <a:gd name="connsiteY29" fmla="*/ 1619479 h 3018621"/>
                <a:gd name="connsiteX30" fmla="*/ 2686050 w 3336045"/>
                <a:gd name="connsiteY30" fmla="*/ 1839816 h 3018621"/>
                <a:gd name="connsiteX31" fmla="*/ 2719101 w 3336045"/>
                <a:gd name="connsiteY31" fmla="*/ 1972019 h 3018621"/>
                <a:gd name="connsiteX32" fmla="*/ 2487746 w 3336045"/>
                <a:gd name="connsiteY32" fmla="*/ 2115238 h 3018621"/>
                <a:gd name="connsiteX33" fmla="*/ 2487746 w 3336045"/>
                <a:gd name="connsiteY33" fmla="*/ 2203373 h 3018621"/>
                <a:gd name="connsiteX34" fmla="*/ 2322493 w 3336045"/>
                <a:gd name="connsiteY34" fmla="*/ 2258457 h 3018621"/>
                <a:gd name="connsiteX35" fmla="*/ 2289443 w 3336045"/>
                <a:gd name="connsiteY35" fmla="*/ 2291508 h 3018621"/>
                <a:gd name="connsiteX36" fmla="*/ 2311477 w 3336045"/>
                <a:gd name="connsiteY36" fmla="*/ 2456761 h 3018621"/>
                <a:gd name="connsiteX37" fmla="*/ 2256392 w 3336045"/>
                <a:gd name="connsiteY37" fmla="*/ 2599980 h 3018621"/>
                <a:gd name="connsiteX38" fmla="*/ 2102156 w 3336045"/>
                <a:gd name="connsiteY38" fmla="*/ 2655065 h 3018621"/>
                <a:gd name="connsiteX39" fmla="*/ 2080122 w 3336045"/>
                <a:gd name="connsiteY39" fmla="*/ 2754216 h 3018621"/>
                <a:gd name="connsiteX40" fmla="*/ 2080122 w 3336045"/>
                <a:gd name="connsiteY40" fmla="*/ 2754216 h 3018621"/>
                <a:gd name="connsiteX41" fmla="*/ 2047072 w 3336045"/>
                <a:gd name="connsiteY41" fmla="*/ 2842351 h 3018621"/>
                <a:gd name="connsiteX42" fmla="*/ 1837751 w 3336045"/>
                <a:gd name="connsiteY42" fmla="*/ 2919469 h 3018621"/>
                <a:gd name="connsiteX43" fmla="*/ 1804701 w 3336045"/>
                <a:gd name="connsiteY43" fmla="*/ 2930486 h 3018621"/>
                <a:gd name="connsiteX44" fmla="*/ 1694532 w 3336045"/>
                <a:gd name="connsiteY44" fmla="*/ 2886419 h 3018621"/>
                <a:gd name="connsiteX45" fmla="*/ 934368 w 3336045"/>
                <a:gd name="connsiteY45" fmla="*/ 3018621 h 3018621"/>
                <a:gd name="connsiteX46" fmla="*/ 1033520 w 3336045"/>
                <a:gd name="connsiteY46" fmla="*/ 2390660 h 3018621"/>
                <a:gd name="connsiteX47" fmla="*/ 813183 w 3336045"/>
                <a:gd name="connsiteY47" fmla="*/ 2038120 h 3018621"/>
                <a:gd name="connsiteX48" fmla="*/ 141154 w 3336045"/>
                <a:gd name="connsiteY48" fmla="*/ 1718631 h 3018621"/>
                <a:gd name="connsiteX49" fmla="*/ 0 w 3336045"/>
                <a:gd name="connsiteY49" fmla="*/ 1687646 h 3018621"/>
                <a:gd name="connsiteX50" fmla="*/ 8951 w 3336045"/>
                <a:gd name="connsiteY50" fmla="*/ 1685580 h 3018621"/>
                <a:gd name="connsiteX0" fmla="*/ 1694532 w 3336045"/>
                <a:gd name="connsiteY0" fmla="*/ 2886419 h 3018621"/>
                <a:gd name="connsiteX1" fmla="*/ 934368 w 3336045"/>
                <a:gd name="connsiteY1" fmla="*/ 3018621 h 3018621"/>
                <a:gd name="connsiteX2" fmla="*/ 1033520 w 3336045"/>
                <a:gd name="connsiteY2" fmla="*/ 2390660 h 3018621"/>
                <a:gd name="connsiteX3" fmla="*/ 813183 w 3336045"/>
                <a:gd name="connsiteY3" fmla="*/ 2038120 h 3018621"/>
                <a:gd name="connsiteX4" fmla="*/ 141154 w 3336045"/>
                <a:gd name="connsiteY4" fmla="*/ 1718631 h 3018621"/>
                <a:gd name="connsiteX5" fmla="*/ 0 w 3336045"/>
                <a:gd name="connsiteY5" fmla="*/ 1687646 h 3018621"/>
                <a:gd name="connsiteX6" fmla="*/ 8951 w 3336045"/>
                <a:gd name="connsiteY6" fmla="*/ 1685580 h 3018621"/>
                <a:gd name="connsiteX7" fmla="*/ 8951 w 3336045"/>
                <a:gd name="connsiteY7" fmla="*/ 1685580 h 3018621"/>
                <a:gd name="connsiteX8" fmla="*/ 53019 w 3336045"/>
                <a:gd name="connsiteY8" fmla="*/ 1255923 h 3018621"/>
                <a:gd name="connsiteX9" fmla="*/ 130137 w 3336045"/>
                <a:gd name="connsiteY9" fmla="*/ 1068636 h 3018621"/>
                <a:gd name="connsiteX10" fmla="*/ 570811 w 3336045"/>
                <a:gd name="connsiteY10" fmla="*/ 991518 h 3018621"/>
                <a:gd name="connsiteX11" fmla="*/ 603862 w 3336045"/>
                <a:gd name="connsiteY11" fmla="*/ 969484 h 3018621"/>
                <a:gd name="connsiteX12" fmla="*/ 416575 w 3336045"/>
                <a:gd name="connsiteY12" fmla="*/ 716096 h 3018621"/>
                <a:gd name="connsiteX13" fmla="*/ 526744 w 3336045"/>
                <a:gd name="connsiteY13" fmla="*/ 605927 h 3018621"/>
                <a:gd name="connsiteX14" fmla="*/ 515727 w 3336045"/>
                <a:gd name="connsiteY14" fmla="*/ 517792 h 3018621"/>
                <a:gd name="connsiteX15" fmla="*/ 647930 w 3336045"/>
                <a:gd name="connsiteY15" fmla="*/ 517792 h 3018621"/>
                <a:gd name="connsiteX16" fmla="*/ 758098 w 3336045"/>
                <a:gd name="connsiteY16" fmla="*/ 495759 h 3018621"/>
                <a:gd name="connsiteX17" fmla="*/ 1143689 w 3336045"/>
                <a:gd name="connsiteY17" fmla="*/ 77118 h 3018621"/>
                <a:gd name="connsiteX18" fmla="*/ 1242840 w 3336045"/>
                <a:gd name="connsiteY18" fmla="*/ 143219 h 3018621"/>
                <a:gd name="connsiteX19" fmla="*/ 1650464 w 3336045"/>
                <a:gd name="connsiteY19" fmla="*/ 143219 h 3018621"/>
                <a:gd name="connsiteX20" fmla="*/ 1804701 w 3336045"/>
                <a:gd name="connsiteY20" fmla="*/ 0 h 3018621"/>
                <a:gd name="connsiteX21" fmla="*/ 2311477 w 3336045"/>
                <a:gd name="connsiteY21" fmla="*/ 0 h 3018621"/>
                <a:gd name="connsiteX22" fmla="*/ 2399611 w 3336045"/>
                <a:gd name="connsiteY22" fmla="*/ 99151 h 3018621"/>
                <a:gd name="connsiteX23" fmla="*/ 2697067 w 3336045"/>
                <a:gd name="connsiteY23" fmla="*/ 77118 h 3018621"/>
                <a:gd name="connsiteX24" fmla="*/ 2840286 w 3336045"/>
                <a:gd name="connsiteY24" fmla="*/ 121185 h 3018621"/>
                <a:gd name="connsiteX25" fmla="*/ 2928421 w 3336045"/>
                <a:gd name="connsiteY25" fmla="*/ 198303 h 3018621"/>
                <a:gd name="connsiteX26" fmla="*/ 2873337 w 3336045"/>
                <a:gd name="connsiteY26" fmla="*/ 363556 h 3018621"/>
                <a:gd name="connsiteX27" fmla="*/ 2895370 w 3336045"/>
                <a:gd name="connsiteY27" fmla="*/ 451691 h 3018621"/>
                <a:gd name="connsiteX28" fmla="*/ 3005539 w 3336045"/>
                <a:gd name="connsiteY28" fmla="*/ 616944 h 3018621"/>
                <a:gd name="connsiteX29" fmla="*/ 3060623 w 3336045"/>
                <a:gd name="connsiteY29" fmla="*/ 683045 h 3018621"/>
                <a:gd name="connsiteX30" fmla="*/ 3049607 w 3336045"/>
                <a:gd name="connsiteY30" fmla="*/ 716096 h 3018621"/>
                <a:gd name="connsiteX31" fmla="*/ 3071640 w 3336045"/>
                <a:gd name="connsiteY31" fmla="*/ 716096 h 3018621"/>
                <a:gd name="connsiteX32" fmla="*/ 3336045 w 3336045"/>
                <a:gd name="connsiteY32" fmla="*/ 848298 h 3018621"/>
                <a:gd name="connsiteX33" fmla="*/ 3258927 w 3336045"/>
                <a:gd name="connsiteY33" fmla="*/ 1024568 h 3018621"/>
                <a:gd name="connsiteX34" fmla="*/ 2884354 w 3336045"/>
                <a:gd name="connsiteY34" fmla="*/ 1090669 h 3018621"/>
                <a:gd name="connsiteX35" fmla="*/ 2542831 w 3336045"/>
                <a:gd name="connsiteY35" fmla="*/ 1619479 h 3018621"/>
                <a:gd name="connsiteX36" fmla="*/ 2686050 w 3336045"/>
                <a:gd name="connsiteY36" fmla="*/ 1839816 h 3018621"/>
                <a:gd name="connsiteX37" fmla="*/ 2719101 w 3336045"/>
                <a:gd name="connsiteY37" fmla="*/ 1972019 h 3018621"/>
                <a:gd name="connsiteX38" fmla="*/ 2487746 w 3336045"/>
                <a:gd name="connsiteY38" fmla="*/ 2115238 h 3018621"/>
                <a:gd name="connsiteX39" fmla="*/ 2487746 w 3336045"/>
                <a:gd name="connsiteY39" fmla="*/ 2203373 h 3018621"/>
                <a:gd name="connsiteX40" fmla="*/ 2322493 w 3336045"/>
                <a:gd name="connsiteY40" fmla="*/ 2258457 h 3018621"/>
                <a:gd name="connsiteX41" fmla="*/ 2289443 w 3336045"/>
                <a:gd name="connsiteY41" fmla="*/ 2291508 h 3018621"/>
                <a:gd name="connsiteX42" fmla="*/ 2311477 w 3336045"/>
                <a:gd name="connsiteY42" fmla="*/ 2456761 h 3018621"/>
                <a:gd name="connsiteX43" fmla="*/ 2256392 w 3336045"/>
                <a:gd name="connsiteY43" fmla="*/ 2599980 h 3018621"/>
                <a:gd name="connsiteX44" fmla="*/ 2102156 w 3336045"/>
                <a:gd name="connsiteY44" fmla="*/ 2655065 h 3018621"/>
                <a:gd name="connsiteX45" fmla="*/ 2080122 w 3336045"/>
                <a:gd name="connsiteY45" fmla="*/ 2754216 h 3018621"/>
                <a:gd name="connsiteX46" fmla="*/ 2080122 w 3336045"/>
                <a:gd name="connsiteY46" fmla="*/ 2754216 h 3018621"/>
                <a:gd name="connsiteX47" fmla="*/ 2047072 w 3336045"/>
                <a:gd name="connsiteY47" fmla="*/ 2842351 h 3018621"/>
                <a:gd name="connsiteX48" fmla="*/ 1837751 w 3336045"/>
                <a:gd name="connsiteY48" fmla="*/ 2919469 h 3018621"/>
                <a:gd name="connsiteX49" fmla="*/ 1804701 w 3336045"/>
                <a:gd name="connsiteY49" fmla="*/ 2930486 h 3018621"/>
                <a:gd name="connsiteX50" fmla="*/ 1785972 w 3336045"/>
                <a:gd name="connsiteY50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49" fmla="*/ 1785972 w 3336045"/>
                <a:gd name="connsiteY49" fmla="*/ 297785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48" fmla="*/ 1804701 w 3336045"/>
                <a:gd name="connsiteY48" fmla="*/ 2930486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47" fmla="*/ 1837751 w 3336045"/>
                <a:gd name="connsiteY47" fmla="*/ 2919469 h 3018621"/>
                <a:gd name="connsiteX0" fmla="*/ 934368 w 3336045"/>
                <a:gd name="connsiteY0" fmla="*/ 3018621 h 3018621"/>
                <a:gd name="connsiteX1" fmla="*/ 1033520 w 3336045"/>
                <a:gd name="connsiteY1" fmla="*/ 2390660 h 3018621"/>
                <a:gd name="connsiteX2" fmla="*/ 813183 w 3336045"/>
                <a:gd name="connsiteY2" fmla="*/ 2038120 h 3018621"/>
                <a:gd name="connsiteX3" fmla="*/ 141154 w 3336045"/>
                <a:gd name="connsiteY3" fmla="*/ 1718631 h 3018621"/>
                <a:gd name="connsiteX4" fmla="*/ 0 w 3336045"/>
                <a:gd name="connsiteY4" fmla="*/ 1687646 h 3018621"/>
                <a:gd name="connsiteX5" fmla="*/ 8951 w 3336045"/>
                <a:gd name="connsiteY5" fmla="*/ 1685580 h 3018621"/>
                <a:gd name="connsiteX6" fmla="*/ 8951 w 3336045"/>
                <a:gd name="connsiteY6" fmla="*/ 1685580 h 3018621"/>
                <a:gd name="connsiteX7" fmla="*/ 53019 w 3336045"/>
                <a:gd name="connsiteY7" fmla="*/ 1255923 h 3018621"/>
                <a:gd name="connsiteX8" fmla="*/ 130137 w 3336045"/>
                <a:gd name="connsiteY8" fmla="*/ 1068636 h 3018621"/>
                <a:gd name="connsiteX9" fmla="*/ 570811 w 3336045"/>
                <a:gd name="connsiteY9" fmla="*/ 991518 h 3018621"/>
                <a:gd name="connsiteX10" fmla="*/ 603862 w 3336045"/>
                <a:gd name="connsiteY10" fmla="*/ 969484 h 3018621"/>
                <a:gd name="connsiteX11" fmla="*/ 416575 w 3336045"/>
                <a:gd name="connsiteY11" fmla="*/ 716096 h 3018621"/>
                <a:gd name="connsiteX12" fmla="*/ 526744 w 3336045"/>
                <a:gd name="connsiteY12" fmla="*/ 605927 h 3018621"/>
                <a:gd name="connsiteX13" fmla="*/ 515727 w 3336045"/>
                <a:gd name="connsiteY13" fmla="*/ 517792 h 3018621"/>
                <a:gd name="connsiteX14" fmla="*/ 647930 w 3336045"/>
                <a:gd name="connsiteY14" fmla="*/ 517792 h 3018621"/>
                <a:gd name="connsiteX15" fmla="*/ 758098 w 3336045"/>
                <a:gd name="connsiteY15" fmla="*/ 495759 h 3018621"/>
                <a:gd name="connsiteX16" fmla="*/ 1143689 w 3336045"/>
                <a:gd name="connsiteY16" fmla="*/ 77118 h 3018621"/>
                <a:gd name="connsiteX17" fmla="*/ 1242840 w 3336045"/>
                <a:gd name="connsiteY17" fmla="*/ 143219 h 3018621"/>
                <a:gd name="connsiteX18" fmla="*/ 1650464 w 3336045"/>
                <a:gd name="connsiteY18" fmla="*/ 143219 h 3018621"/>
                <a:gd name="connsiteX19" fmla="*/ 1804701 w 3336045"/>
                <a:gd name="connsiteY19" fmla="*/ 0 h 3018621"/>
                <a:gd name="connsiteX20" fmla="*/ 2311477 w 3336045"/>
                <a:gd name="connsiteY20" fmla="*/ 0 h 3018621"/>
                <a:gd name="connsiteX21" fmla="*/ 2399611 w 3336045"/>
                <a:gd name="connsiteY21" fmla="*/ 99151 h 3018621"/>
                <a:gd name="connsiteX22" fmla="*/ 2697067 w 3336045"/>
                <a:gd name="connsiteY22" fmla="*/ 77118 h 3018621"/>
                <a:gd name="connsiteX23" fmla="*/ 2840286 w 3336045"/>
                <a:gd name="connsiteY23" fmla="*/ 121185 h 3018621"/>
                <a:gd name="connsiteX24" fmla="*/ 2928421 w 3336045"/>
                <a:gd name="connsiteY24" fmla="*/ 198303 h 3018621"/>
                <a:gd name="connsiteX25" fmla="*/ 2873337 w 3336045"/>
                <a:gd name="connsiteY25" fmla="*/ 363556 h 3018621"/>
                <a:gd name="connsiteX26" fmla="*/ 2895370 w 3336045"/>
                <a:gd name="connsiteY26" fmla="*/ 451691 h 3018621"/>
                <a:gd name="connsiteX27" fmla="*/ 3005539 w 3336045"/>
                <a:gd name="connsiteY27" fmla="*/ 616944 h 3018621"/>
                <a:gd name="connsiteX28" fmla="*/ 3060623 w 3336045"/>
                <a:gd name="connsiteY28" fmla="*/ 683045 h 3018621"/>
                <a:gd name="connsiteX29" fmla="*/ 3049607 w 3336045"/>
                <a:gd name="connsiteY29" fmla="*/ 716096 h 3018621"/>
                <a:gd name="connsiteX30" fmla="*/ 3071640 w 3336045"/>
                <a:gd name="connsiteY30" fmla="*/ 716096 h 3018621"/>
                <a:gd name="connsiteX31" fmla="*/ 3336045 w 3336045"/>
                <a:gd name="connsiteY31" fmla="*/ 848298 h 3018621"/>
                <a:gd name="connsiteX32" fmla="*/ 3258927 w 3336045"/>
                <a:gd name="connsiteY32" fmla="*/ 1024568 h 3018621"/>
                <a:gd name="connsiteX33" fmla="*/ 2884354 w 3336045"/>
                <a:gd name="connsiteY33" fmla="*/ 1090669 h 3018621"/>
                <a:gd name="connsiteX34" fmla="*/ 2542831 w 3336045"/>
                <a:gd name="connsiteY34" fmla="*/ 1619479 h 3018621"/>
                <a:gd name="connsiteX35" fmla="*/ 2686050 w 3336045"/>
                <a:gd name="connsiteY35" fmla="*/ 1839816 h 3018621"/>
                <a:gd name="connsiteX36" fmla="*/ 2719101 w 3336045"/>
                <a:gd name="connsiteY36" fmla="*/ 1972019 h 3018621"/>
                <a:gd name="connsiteX37" fmla="*/ 2487746 w 3336045"/>
                <a:gd name="connsiteY37" fmla="*/ 2115238 h 3018621"/>
                <a:gd name="connsiteX38" fmla="*/ 2487746 w 3336045"/>
                <a:gd name="connsiteY38" fmla="*/ 2203373 h 3018621"/>
                <a:gd name="connsiteX39" fmla="*/ 2322493 w 3336045"/>
                <a:gd name="connsiteY39" fmla="*/ 2258457 h 3018621"/>
                <a:gd name="connsiteX40" fmla="*/ 2289443 w 3336045"/>
                <a:gd name="connsiteY40" fmla="*/ 2291508 h 3018621"/>
                <a:gd name="connsiteX41" fmla="*/ 2311477 w 3336045"/>
                <a:gd name="connsiteY41" fmla="*/ 2456761 h 3018621"/>
                <a:gd name="connsiteX42" fmla="*/ 2256392 w 3336045"/>
                <a:gd name="connsiteY42" fmla="*/ 2599980 h 3018621"/>
                <a:gd name="connsiteX43" fmla="*/ 2102156 w 3336045"/>
                <a:gd name="connsiteY43" fmla="*/ 2655065 h 3018621"/>
                <a:gd name="connsiteX44" fmla="*/ 2080122 w 3336045"/>
                <a:gd name="connsiteY44" fmla="*/ 2754216 h 3018621"/>
                <a:gd name="connsiteX45" fmla="*/ 2080122 w 3336045"/>
                <a:gd name="connsiteY45" fmla="*/ 2754216 h 3018621"/>
                <a:gd name="connsiteX46" fmla="*/ 2047072 w 3336045"/>
                <a:gd name="connsiteY46" fmla="*/ 2842351 h 3018621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46" fmla="*/ 2047072 w 3336045"/>
                <a:gd name="connsiteY46" fmla="*/ 284235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45" fmla="*/ 2080122 w 3336045"/>
                <a:gd name="connsiteY45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102156 w 3336045"/>
                <a:gd name="connsiteY43" fmla="*/ 2655065 h 2991527"/>
                <a:gd name="connsiteX44" fmla="*/ 2080122 w 3336045"/>
                <a:gd name="connsiteY44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43" fmla="*/ 2080122 w 3336045"/>
                <a:gd name="connsiteY43" fmla="*/ 2754216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42" fmla="*/ 2256392 w 3336045"/>
                <a:gd name="connsiteY42" fmla="*/ 2599980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41" fmla="*/ 2311477 w 3336045"/>
                <a:gd name="connsiteY41" fmla="*/ 2456761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40" fmla="*/ 2289443 w 3336045"/>
                <a:gd name="connsiteY40" fmla="*/ 229150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39" fmla="*/ 2322493 w 3336045"/>
                <a:gd name="connsiteY39" fmla="*/ 2258457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38" fmla="*/ 2487746 w 3336045"/>
                <a:gd name="connsiteY38" fmla="*/ 2203373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  <a:gd name="connsiteX37" fmla="*/ 2487746 w 3336045"/>
                <a:gd name="connsiteY37" fmla="*/ 2115238 h 2991527"/>
                <a:gd name="connsiteX0" fmla="*/ 920821 w 3336045"/>
                <a:gd name="connsiteY0" fmla="*/ 2991527 h 2991527"/>
                <a:gd name="connsiteX1" fmla="*/ 1033520 w 3336045"/>
                <a:gd name="connsiteY1" fmla="*/ 2390660 h 2991527"/>
                <a:gd name="connsiteX2" fmla="*/ 813183 w 3336045"/>
                <a:gd name="connsiteY2" fmla="*/ 2038120 h 2991527"/>
                <a:gd name="connsiteX3" fmla="*/ 141154 w 3336045"/>
                <a:gd name="connsiteY3" fmla="*/ 1718631 h 2991527"/>
                <a:gd name="connsiteX4" fmla="*/ 0 w 3336045"/>
                <a:gd name="connsiteY4" fmla="*/ 1687646 h 2991527"/>
                <a:gd name="connsiteX5" fmla="*/ 8951 w 3336045"/>
                <a:gd name="connsiteY5" fmla="*/ 1685580 h 2991527"/>
                <a:gd name="connsiteX6" fmla="*/ 8951 w 3336045"/>
                <a:gd name="connsiteY6" fmla="*/ 1685580 h 2991527"/>
                <a:gd name="connsiteX7" fmla="*/ 53019 w 3336045"/>
                <a:gd name="connsiteY7" fmla="*/ 1255923 h 2991527"/>
                <a:gd name="connsiteX8" fmla="*/ 130137 w 3336045"/>
                <a:gd name="connsiteY8" fmla="*/ 1068636 h 2991527"/>
                <a:gd name="connsiteX9" fmla="*/ 570811 w 3336045"/>
                <a:gd name="connsiteY9" fmla="*/ 991518 h 2991527"/>
                <a:gd name="connsiteX10" fmla="*/ 603862 w 3336045"/>
                <a:gd name="connsiteY10" fmla="*/ 969484 h 2991527"/>
                <a:gd name="connsiteX11" fmla="*/ 416575 w 3336045"/>
                <a:gd name="connsiteY11" fmla="*/ 716096 h 2991527"/>
                <a:gd name="connsiteX12" fmla="*/ 526744 w 3336045"/>
                <a:gd name="connsiteY12" fmla="*/ 605927 h 2991527"/>
                <a:gd name="connsiteX13" fmla="*/ 515727 w 3336045"/>
                <a:gd name="connsiteY13" fmla="*/ 517792 h 2991527"/>
                <a:gd name="connsiteX14" fmla="*/ 647930 w 3336045"/>
                <a:gd name="connsiteY14" fmla="*/ 517792 h 2991527"/>
                <a:gd name="connsiteX15" fmla="*/ 758098 w 3336045"/>
                <a:gd name="connsiteY15" fmla="*/ 495759 h 2991527"/>
                <a:gd name="connsiteX16" fmla="*/ 1143689 w 3336045"/>
                <a:gd name="connsiteY16" fmla="*/ 77118 h 2991527"/>
                <a:gd name="connsiteX17" fmla="*/ 1242840 w 3336045"/>
                <a:gd name="connsiteY17" fmla="*/ 143219 h 2991527"/>
                <a:gd name="connsiteX18" fmla="*/ 1650464 w 3336045"/>
                <a:gd name="connsiteY18" fmla="*/ 143219 h 2991527"/>
                <a:gd name="connsiteX19" fmla="*/ 1804701 w 3336045"/>
                <a:gd name="connsiteY19" fmla="*/ 0 h 2991527"/>
                <a:gd name="connsiteX20" fmla="*/ 2311477 w 3336045"/>
                <a:gd name="connsiteY20" fmla="*/ 0 h 2991527"/>
                <a:gd name="connsiteX21" fmla="*/ 2399611 w 3336045"/>
                <a:gd name="connsiteY21" fmla="*/ 99151 h 2991527"/>
                <a:gd name="connsiteX22" fmla="*/ 2697067 w 3336045"/>
                <a:gd name="connsiteY22" fmla="*/ 77118 h 2991527"/>
                <a:gd name="connsiteX23" fmla="*/ 2840286 w 3336045"/>
                <a:gd name="connsiteY23" fmla="*/ 121185 h 2991527"/>
                <a:gd name="connsiteX24" fmla="*/ 2928421 w 3336045"/>
                <a:gd name="connsiteY24" fmla="*/ 198303 h 2991527"/>
                <a:gd name="connsiteX25" fmla="*/ 2873337 w 3336045"/>
                <a:gd name="connsiteY25" fmla="*/ 363556 h 2991527"/>
                <a:gd name="connsiteX26" fmla="*/ 2895370 w 3336045"/>
                <a:gd name="connsiteY26" fmla="*/ 451691 h 2991527"/>
                <a:gd name="connsiteX27" fmla="*/ 3005539 w 3336045"/>
                <a:gd name="connsiteY27" fmla="*/ 616944 h 2991527"/>
                <a:gd name="connsiteX28" fmla="*/ 3060623 w 3336045"/>
                <a:gd name="connsiteY28" fmla="*/ 683045 h 2991527"/>
                <a:gd name="connsiteX29" fmla="*/ 3049607 w 3336045"/>
                <a:gd name="connsiteY29" fmla="*/ 716096 h 2991527"/>
                <a:gd name="connsiteX30" fmla="*/ 3071640 w 3336045"/>
                <a:gd name="connsiteY30" fmla="*/ 716096 h 2991527"/>
                <a:gd name="connsiteX31" fmla="*/ 3336045 w 3336045"/>
                <a:gd name="connsiteY31" fmla="*/ 848298 h 2991527"/>
                <a:gd name="connsiteX32" fmla="*/ 3258927 w 3336045"/>
                <a:gd name="connsiteY32" fmla="*/ 1024568 h 2991527"/>
                <a:gd name="connsiteX33" fmla="*/ 2884354 w 3336045"/>
                <a:gd name="connsiteY33" fmla="*/ 1090669 h 2991527"/>
                <a:gd name="connsiteX34" fmla="*/ 2542831 w 3336045"/>
                <a:gd name="connsiteY34" fmla="*/ 1619479 h 2991527"/>
                <a:gd name="connsiteX35" fmla="*/ 2686050 w 3336045"/>
                <a:gd name="connsiteY35" fmla="*/ 1839816 h 2991527"/>
                <a:gd name="connsiteX36" fmla="*/ 2719101 w 3336045"/>
                <a:gd name="connsiteY36" fmla="*/ 1972019 h 29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36045" h="2991527">
                  <a:moveTo>
                    <a:pt x="920821" y="2991527"/>
                  </a:moveTo>
                  <a:lnTo>
                    <a:pt x="1033520" y="2390660"/>
                  </a:lnTo>
                  <a:lnTo>
                    <a:pt x="813183" y="2038120"/>
                  </a:lnTo>
                  <a:lnTo>
                    <a:pt x="141154" y="1718631"/>
                  </a:lnTo>
                  <a:cubicBezTo>
                    <a:pt x="27849" y="1666569"/>
                    <a:pt x="1626" y="1686164"/>
                    <a:pt x="0" y="1687646"/>
                  </a:cubicBezTo>
                  <a:lnTo>
                    <a:pt x="8951" y="1685580"/>
                  </a:lnTo>
                  <a:lnTo>
                    <a:pt x="8951" y="1685580"/>
                  </a:lnTo>
                  <a:lnTo>
                    <a:pt x="53019" y="1255923"/>
                  </a:lnTo>
                  <a:lnTo>
                    <a:pt x="130137" y="1068636"/>
                  </a:lnTo>
                  <a:lnTo>
                    <a:pt x="570811" y="991518"/>
                  </a:lnTo>
                  <a:lnTo>
                    <a:pt x="603862" y="969484"/>
                  </a:lnTo>
                  <a:lnTo>
                    <a:pt x="416575" y="716096"/>
                  </a:lnTo>
                  <a:lnTo>
                    <a:pt x="526744" y="605927"/>
                  </a:lnTo>
                  <a:lnTo>
                    <a:pt x="515727" y="517792"/>
                  </a:lnTo>
                  <a:lnTo>
                    <a:pt x="647930" y="517792"/>
                  </a:lnTo>
                  <a:lnTo>
                    <a:pt x="758098" y="495759"/>
                  </a:lnTo>
                  <a:lnTo>
                    <a:pt x="1143689" y="77118"/>
                  </a:lnTo>
                  <a:lnTo>
                    <a:pt x="1242840" y="143219"/>
                  </a:lnTo>
                  <a:lnTo>
                    <a:pt x="1650464" y="143219"/>
                  </a:lnTo>
                  <a:lnTo>
                    <a:pt x="1804701" y="0"/>
                  </a:lnTo>
                  <a:lnTo>
                    <a:pt x="2311477" y="0"/>
                  </a:lnTo>
                  <a:lnTo>
                    <a:pt x="2399611" y="99151"/>
                  </a:lnTo>
                  <a:lnTo>
                    <a:pt x="2697067" y="77118"/>
                  </a:lnTo>
                  <a:lnTo>
                    <a:pt x="2840286" y="121185"/>
                  </a:lnTo>
                  <a:lnTo>
                    <a:pt x="2928421" y="198303"/>
                  </a:lnTo>
                  <a:lnTo>
                    <a:pt x="2873337" y="363556"/>
                  </a:lnTo>
                  <a:lnTo>
                    <a:pt x="2895370" y="451691"/>
                  </a:lnTo>
                  <a:lnTo>
                    <a:pt x="3005539" y="616944"/>
                  </a:lnTo>
                  <a:lnTo>
                    <a:pt x="3060623" y="683045"/>
                  </a:lnTo>
                  <a:lnTo>
                    <a:pt x="3049607" y="716096"/>
                  </a:lnTo>
                  <a:lnTo>
                    <a:pt x="3071640" y="716096"/>
                  </a:lnTo>
                  <a:lnTo>
                    <a:pt x="3336045" y="848298"/>
                  </a:lnTo>
                  <a:lnTo>
                    <a:pt x="3258927" y="1024568"/>
                  </a:lnTo>
                  <a:lnTo>
                    <a:pt x="2884354" y="1090669"/>
                  </a:lnTo>
                  <a:lnTo>
                    <a:pt x="2542831" y="1619479"/>
                  </a:lnTo>
                  <a:lnTo>
                    <a:pt x="2686050" y="1839816"/>
                  </a:lnTo>
                  <a:lnTo>
                    <a:pt x="2719101" y="1972019"/>
                  </a:lnTo>
                </a:path>
              </a:pathLst>
            </a:custGeom>
            <a:noFill/>
            <a:ln w="0" cmpd="sng">
              <a:solidFill>
                <a:srgbClr val="6AA3D8"/>
              </a:solidFill>
              <a:prstDash val="solid"/>
            </a:ln>
            <a:sp3d extrusionH="2540000" contourW="63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8DD9226E-2CEF-4CAD-AC72-B84EDDA370FB}"/>
                </a:ext>
              </a:extLst>
            </p:cNvPr>
            <p:cNvSpPr/>
            <p:nvPr/>
          </p:nvSpPr>
          <p:spPr>
            <a:xfrm>
              <a:off x="2492943" y="2184935"/>
              <a:ext cx="6285297" cy="4620126"/>
            </a:xfrm>
            <a:custGeom>
              <a:avLst/>
              <a:gdLst>
                <a:gd name="connsiteX0" fmla="*/ 2079057 w 6285297"/>
                <a:gd name="connsiteY0" fmla="*/ 0 h 4620126"/>
                <a:gd name="connsiteX1" fmla="*/ 2079057 w 6285297"/>
                <a:gd name="connsiteY1" fmla="*/ 0 h 4620126"/>
                <a:gd name="connsiteX2" fmla="*/ 2242686 w 6285297"/>
                <a:gd name="connsiteY2" fmla="*/ 67377 h 4620126"/>
                <a:gd name="connsiteX3" fmla="*/ 2348564 w 6285297"/>
                <a:gd name="connsiteY3" fmla="*/ 211756 h 4620126"/>
                <a:gd name="connsiteX4" fmla="*/ 2502569 w 6285297"/>
                <a:gd name="connsiteY4" fmla="*/ 308008 h 4620126"/>
                <a:gd name="connsiteX5" fmla="*/ 2598821 w 6285297"/>
                <a:gd name="connsiteY5" fmla="*/ 442762 h 4620126"/>
                <a:gd name="connsiteX6" fmla="*/ 2675823 w 6285297"/>
                <a:gd name="connsiteY6" fmla="*/ 490888 h 4620126"/>
                <a:gd name="connsiteX7" fmla="*/ 2820202 w 6285297"/>
                <a:gd name="connsiteY7" fmla="*/ 481263 h 4620126"/>
                <a:gd name="connsiteX8" fmla="*/ 2877954 w 6285297"/>
                <a:gd name="connsiteY8" fmla="*/ 567890 h 4620126"/>
                <a:gd name="connsiteX9" fmla="*/ 2964581 w 6285297"/>
                <a:gd name="connsiteY9" fmla="*/ 606391 h 4620126"/>
                <a:gd name="connsiteX10" fmla="*/ 3089710 w 6285297"/>
                <a:gd name="connsiteY10" fmla="*/ 596766 h 4620126"/>
                <a:gd name="connsiteX11" fmla="*/ 3108960 w 6285297"/>
                <a:gd name="connsiteY11" fmla="*/ 577516 h 4620126"/>
                <a:gd name="connsiteX12" fmla="*/ 3205213 w 6285297"/>
                <a:gd name="connsiteY12" fmla="*/ 644892 h 4620126"/>
                <a:gd name="connsiteX13" fmla="*/ 3378468 w 6285297"/>
                <a:gd name="connsiteY13" fmla="*/ 606391 h 4620126"/>
                <a:gd name="connsiteX14" fmla="*/ 3455470 w 6285297"/>
                <a:gd name="connsiteY14" fmla="*/ 500513 h 4620126"/>
                <a:gd name="connsiteX15" fmla="*/ 3609474 w 6285297"/>
                <a:gd name="connsiteY15" fmla="*/ 462012 h 4620126"/>
                <a:gd name="connsiteX16" fmla="*/ 3724977 w 6285297"/>
                <a:gd name="connsiteY16" fmla="*/ 423511 h 4620126"/>
                <a:gd name="connsiteX17" fmla="*/ 3811604 w 6285297"/>
                <a:gd name="connsiteY17" fmla="*/ 385010 h 4620126"/>
                <a:gd name="connsiteX18" fmla="*/ 3907857 w 6285297"/>
                <a:gd name="connsiteY18" fmla="*/ 288758 h 4620126"/>
                <a:gd name="connsiteX19" fmla="*/ 4013735 w 6285297"/>
                <a:gd name="connsiteY19" fmla="*/ 192505 h 4620126"/>
                <a:gd name="connsiteX20" fmla="*/ 4109988 w 6285297"/>
                <a:gd name="connsiteY20" fmla="*/ 240631 h 4620126"/>
                <a:gd name="connsiteX21" fmla="*/ 4369870 w 6285297"/>
                <a:gd name="connsiteY21" fmla="*/ 211756 h 4620126"/>
                <a:gd name="connsiteX22" fmla="*/ 4543124 w 6285297"/>
                <a:gd name="connsiteY22" fmla="*/ 375385 h 4620126"/>
                <a:gd name="connsiteX23" fmla="*/ 4687503 w 6285297"/>
                <a:gd name="connsiteY23" fmla="*/ 500513 h 4620126"/>
                <a:gd name="connsiteX24" fmla="*/ 5005137 w 6285297"/>
                <a:gd name="connsiteY24" fmla="*/ 904774 h 4620126"/>
                <a:gd name="connsiteX25" fmla="*/ 5111015 w 6285297"/>
                <a:gd name="connsiteY25" fmla="*/ 1078029 h 4620126"/>
                <a:gd name="connsiteX26" fmla="*/ 5178392 w 6285297"/>
                <a:gd name="connsiteY26" fmla="*/ 1232033 h 4620126"/>
                <a:gd name="connsiteX27" fmla="*/ 5245769 w 6285297"/>
                <a:gd name="connsiteY27" fmla="*/ 1347537 h 4620126"/>
                <a:gd name="connsiteX28" fmla="*/ 5958038 w 6285297"/>
                <a:gd name="connsiteY28" fmla="*/ 1395663 h 4620126"/>
                <a:gd name="connsiteX29" fmla="*/ 5909912 w 6285297"/>
                <a:gd name="connsiteY29" fmla="*/ 1665170 h 4620126"/>
                <a:gd name="connsiteX30" fmla="*/ 5996539 w 6285297"/>
                <a:gd name="connsiteY30" fmla="*/ 1732547 h 4620126"/>
                <a:gd name="connsiteX31" fmla="*/ 5948413 w 6285297"/>
                <a:gd name="connsiteY31" fmla="*/ 1867301 h 4620126"/>
                <a:gd name="connsiteX32" fmla="*/ 5871411 w 6285297"/>
                <a:gd name="connsiteY32" fmla="*/ 1915427 h 4620126"/>
                <a:gd name="connsiteX33" fmla="*/ 5832910 w 6285297"/>
                <a:gd name="connsiteY33" fmla="*/ 2117558 h 4620126"/>
                <a:gd name="connsiteX34" fmla="*/ 5890661 w 6285297"/>
                <a:gd name="connsiteY34" fmla="*/ 2213810 h 4620126"/>
                <a:gd name="connsiteX35" fmla="*/ 5919537 w 6285297"/>
                <a:gd name="connsiteY35" fmla="*/ 2348564 h 4620126"/>
                <a:gd name="connsiteX36" fmla="*/ 6140918 w 6285297"/>
                <a:gd name="connsiteY36" fmla="*/ 2454442 h 4620126"/>
                <a:gd name="connsiteX37" fmla="*/ 6285297 w 6285297"/>
                <a:gd name="connsiteY37" fmla="*/ 2589196 h 4620126"/>
                <a:gd name="connsiteX38" fmla="*/ 6179419 w 6285297"/>
                <a:gd name="connsiteY38" fmla="*/ 2781701 h 4620126"/>
                <a:gd name="connsiteX39" fmla="*/ 6121668 w 6285297"/>
                <a:gd name="connsiteY39" fmla="*/ 2887579 h 4620126"/>
                <a:gd name="connsiteX40" fmla="*/ 6044665 w 6285297"/>
                <a:gd name="connsiteY40" fmla="*/ 2868328 h 4620126"/>
                <a:gd name="connsiteX41" fmla="*/ 5986914 w 6285297"/>
                <a:gd name="connsiteY41" fmla="*/ 2945330 h 4620126"/>
                <a:gd name="connsiteX42" fmla="*/ 6006164 w 6285297"/>
                <a:gd name="connsiteY42" fmla="*/ 3128210 h 4620126"/>
                <a:gd name="connsiteX43" fmla="*/ 6092792 w 6285297"/>
                <a:gd name="connsiteY43" fmla="*/ 3243713 h 4620126"/>
                <a:gd name="connsiteX44" fmla="*/ 5948413 w 6285297"/>
                <a:gd name="connsiteY44" fmla="*/ 3388092 h 4620126"/>
                <a:gd name="connsiteX45" fmla="*/ 5794409 w 6285297"/>
                <a:gd name="connsiteY45" fmla="*/ 3397718 h 4620126"/>
                <a:gd name="connsiteX46" fmla="*/ 5688531 w 6285297"/>
                <a:gd name="connsiteY46" fmla="*/ 3368842 h 4620126"/>
                <a:gd name="connsiteX47" fmla="*/ 5515276 w 6285297"/>
                <a:gd name="connsiteY47" fmla="*/ 3474720 h 4620126"/>
                <a:gd name="connsiteX48" fmla="*/ 5515276 w 6285297"/>
                <a:gd name="connsiteY48" fmla="*/ 3474720 h 4620126"/>
                <a:gd name="connsiteX49" fmla="*/ 5601903 w 6285297"/>
                <a:gd name="connsiteY49" fmla="*/ 3099334 h 4620126"/>
                <a:gd name="connsiteX50" fmla="*/ 5303520 w 6285297"/>
                <a:gd name="connsiteY50" fmla="*/ 3031958 h 4620126"/>
                <a:gd name="connsiteX51" fmla="*/ 5332396 w 6285297"/>
                <a:gd name="connsiteY51" fmla="*/ 2945330 h 4620126"/>
                <a:gd name="connsiteX52" fmla="*/ 4947385 w 6285297"/>
                <a:gd name="connsiteY52" fmla="*/ 2675823 h 4620126"/>
                <a:gd name="connsiteX53" fmla="*/ 4803006 w 6285297"/>
                <a:gd name="connsiteY53" fmla="*/ 2714324 h 4620126"/>
                <a:gd name="connsiteX54" fmla="*/ 4822257 w 6285297"/>
                <a:gd name="connsiteY54" fmla="*/ 2858703 h 4620126"/>
                <a:gd name="connsiteX55" fmla="*/ 4668253 w 6285297"/>
                <a:gd name="connsiteY55" fmla="*/ 3003082 h 4620126"/>
                <a:gd name="connsiteX56" fmla="*/ 4706754 w 6285297"/>
                <a:gd name="connsiteY56" fmla="*/ 3080084 h 4620126"/>
                <a:gd name="connsiteX57" fmla="*/ 4514249 w 6285297"/>
                <a:gd name="connsiteY57" fmla="*/ 3166711 h 4620126"/>
                <a:gd name="connsiteX58" fmla="*/ 4456497 w 6285297"/>
                <a:gd name="connsiteY58" fmla="*/ 3147461 h 4620126"/>
                <a:gd name="connsiteX59" fmla="*/ 4523874 w 6285297"/>
                <a:gd name="connsiteY59" fmla="*/ 3339966 h 4620126"/>
                <a:gd name="connsiteX60" fmla="*/ 4350619 w 6285297"/>
                <a:gd name="connsiteY60" fmla="*/ 3378467 h 4620126"/>
                <a:gd name="connsiteX61" fmla="*/ 4263992 w 6285297"/>
                <a:gd name="connsiteY61" fmla="*/ 3234088 h 4620126"/>
                <a:gd name="connsiteX62" fmla="*/ 4052236 w 6285297"/>
                <a:gd name="connsiteY62" fmla="*/ 3570972 h 4620126"/>
                <a:gd name="connsiteX63" fmla="*/ 4109988 w 6285297"/>
                <a:gd name="connsiteY63" fmla="*/ 3965608 h 4620126"/>
                <a:gd name="connsiteX64" fmla="*/ 3801979 w 6285297"/>
                <a:gd name="connsiteY64" fmla="*/ 4620126 h 4620126"/>
                <a:gd name="connsiteX65" fmla="*/ 3397718 w 6285297"/>
                <a:gd name="connsiteY65" fmla="*/ 4360244 h 4620126"/>
                <a:gd name="connsiteX66" fmla="*/ 3628724 w 6285297"/>
                <a:gd name="connsiteY66" fmla="*/ 4100362 h 4620126"/>
                <a:gd name="connsiteX67" fmla="*/ 3580598 w 6285297"/>
                <a:gd name="connsiteY67" fmla="*/ 3946358 h 4620126"/>
                <a:gd name="connsiteX68" fmla="*/ 3243714 w 6285297"/>
                <a:gd name="connsiteY68" fmla="*/ 3927107 h 4620126"/>
                <a:gd name="connsiteX69" fmla="*/ 3118585 w 6285297"/>
                <a:gd name="connsiteY69" fmla="*/ 3946358 h 4620126"/>
                <a:gd name="connsiteX70" fmla="*/ 3003082 w 6285297"/>
                <a:gd name="connsiteY70" fmla="*/ 4090737 h 4620126"/>
                <a:gd name="connsiteX71" fmla="*/ 2146434 w 6285297"/>
                <a:gd name="connsiteY71" fmla="*/ 3609473 h 4620126"/>
                <a:gd name="connsiteX72" fmla="*/ 2011680 w 6285297"/>
                <a:gd name="connsiteY72" fmla="*/ 3628724 h 4620126"/>
                <a:gd name="connsiteX73" fmla="*/ 1973179 w 6285297"/>
                <a:gd name="connsiteY73" fmla="*/ 3599848 h 4620126"/>
                <a:gd name="connsiteX74" fmla="*/ 2021305 w 6285297"/>
                <a:gd name="connsiteY74" fmla="*/ 3522846 h 4620126"/>
                <a:gd name="connsiteX75" fmla="*/ 962526 w 6285297"/>
                <a:gd name="connsiteY75" fmla="*/ 2637322 h 4620126"/>
                <a:gd name="connsiteX76" fmla="*/ 231006 w 6285297"/>
                <a:gd name="connsiteY76" fmla="*/ 1761423 h 4620126"/>
                <a:gd name="connsiteX77" fmla="*/ 0 w 6285297"/>
                <a:gd name="connsiteY77" fmla="*/ 1116530 h 4620126"/>
                <a:gd name="connsiteX78" fmla="*/ 308009 w 6285297"/>
                <a:gd name="connsiteY78" fmla="*/ 1010652 h 46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285297" h="4620126">
                  <a:moveTo>
                    <a:pt x="2079057" y="0"/>
                  </a:moveTo>
                  <a:lnTo>
                    <a:pt x="2079057" y="0"/>
                  </a:lnTo>
                  <a:lnTo>
                    <a:pt x="2242686" y="67377"/>
                  </a:lnTo>
                  <a:lnTo>
                    <a:pt x="2348564" y="211756"/>
                  </a:lnTo>
                  <a:lnTo>
                    <a:pt x="2502569" y="308008"/>
                  </a:lnTo>
                  <a:lnTo>
                    <a:pt x="2598821" y="442762"/>
                  </a:lnTo>
                  <a:lnTo>
                    <a:pt x="2675823" y="490888"/>
                  </a:lnTo>
                  <a:lnTo>
                    <a:pt x="2820202" y="481263"/>
                  </a:lnTo>
                  <a:lnTo>
                    <a:pt x="2877954" y="567890"/>
                  </a:lnTo>
                  <a:lnTo>
                    <a:pt x="2964581" y="606391"/>
                  </a:lnTo>
                  <a:lnTo>
                    <a:pt x="3089710" y="596766"/>
                  </a:lnTo>
                  <a:lnTo>
                    <a:pt x="3108960" y="577516"/>
                  </a:lnTo>
                  <a:lnTo>
                    <a:pt x="3205213" y="644892"/>
                  </a:lnTo>
                  <a:lnTo>
                    <a:pt x="3378468" y="606391"/>
                  </a:lnTo>
                  <a:lnTo>
                    <a:pt x="3455470" y="500513"/>
                  </a:lnTo>
                  <a:lnTo>
                    <a:pt x="3609474" y="462012"/>
                  </a:lnTo>
                  <a:lnTo>
                    <a:pt x="3724977" y="423511"/>
                  </a:lnTo>
                  <a:lnTo>
                    <a:pt x="3811604" y="385010"/>
                  </a:lnTo>
                  <a:lnTo>
                    <a:pt x="3907857" y="288758"/>
                  </a:lnTo>
                  <a:lnTo>
                    <a:pt x="4013735" y="192505"/>
                  </a:lnTo>
                  <a:lnTo>
                    <a:pt x="4109988" y="240631"/>
                  </a:lnTo>
                  <a:lnTo>
                    <a:pt x="4369870" y="211756"/>
                  </a:lnTo>
                  <a:lnTo>
                    <a:pt x="4543124" y="375385"/>
                  </a:lnTo>
                  <a:lnTo>
                    <a:pt x="4687503" y="500513"/>
                  </a:lnTo>
                  <a:lnTo>
                    <a:pt x="5005137" y="904774"/>
                  </a:lnTo>
                  <a:lnTo>
                    <a:pt x="5111015" y="1078029"/>
                  </a:lnTo>
                  <a:lnTo>
                    <a:pt x="5178392" y="1232033"/>
                  </a:lnTo>
                  <a:lnTo>
                    <a:pt x="5245769" y="1347537"/>
                  </a:lnTo>
                  <a:lnTo>
                    <a:pt x="5958038" y="1395663"/>
                  </a:lnTo>
                  <a:lnTo>
                    <a:pt x="5909912" y="1665170"/>
                  </a:lnTo>
                  <a:lnTo>
                    <a:pt x="5996539" y="1732547"/>
                  </a:lnTo>
                  <a:lnTo>
                    <a:pt x="5948413" y="1867301"/>
                  </a:lnTo>
                  <a:lnTo>
                    <a:pt x="5871411" y="1915427"/>
                  </a:lnTo>
                  <a:lnTo>
                    <a:pt x="5832910" y="2117558"/>
                  </a:lnTo>
                  <a:lnTo>
                    <a:pt x="5890661" y="2213810"/>
                  </a:lnTo>
                  <a:lnTo>
                    <a:pt x="5919537" y="2348564"/>
                  </a:lnTo>
                  <a:lnTo>
                    <a:pt x="6140918" y="2454442"/>
                  </a:lnTo>
                  <a:lnTo>
                    <a:pt x="6285297" y="2589196"/>
                  </a:lnTo>
                  <a:lnTo>
                    <a:pt x="6179419" y="2781701"/>
                  </a:lnTo>
                  <a:lnTo>
                    <a:pt x="6121668" y="2887579"/>
                  </a:lnTo>
                  <a:lnTo>
                    <a:pt x="6044665" y="2868328"/>
                  </a:lnTo>
                  <a:lnTo>
                    <a:pt x="5986914" y="2945330"/>
                  </a:lnTo>
                  <a:lnTo>
                    <a:pt x="6006164" y="3128210"/>
                  </a:lnTo>
                  <a:lnTo>
                    <a:pt x="6092792" y="3243713"/>
                  </a:lnTo>
                  <a:lnTo>
                    <a:pt x="5948413" y="3388092"/>
                  </a:lnTo>
                  <a:lnTo>
                    <a:pt x="5794409" y="3397718"/>
                  </a:lnTo>
                  <a:lnTo>
                    <a:pt x="5688531" y="3368842"/>
                  </a:lnTo>
                  <a:lnTo>
                    <a:pt x="5515276" y="3474720"/>
                  </a:lnTo>
                  <a:lnTo>
                    <a:pt x="5515276" y="3474720"/>
                  </a:lnTo>
                  <a:lnTo>
                    <a:pt x="5601903" y="3099334"/>
                  </a:lnTo>
                  <a:lnTo>
                    <a:pt x="5303520" y="3031958"/>
                  </a:lnTo>
                  <a:lnTo>
                    <a:pt x="5332396" y="2945330"/>
                  </a:lnTo>
                  <a:lnTo>
                    <a:pt x="4947385" y="2675823"/>
                  </a:lnTo>
                  <a:lnTo>
                    <a:pt x="4803006" y="2714324"/>
                  </a:lnTo>
                  <a:lnTo>
                    <a:pt x="4822257" y="2858703"/>
                  </a:lnTo>
                  <a:lnTo>
                    <a:pt x="4668253" y="3003082"/>
                  </a:lnTo>
                  <a:lnTo>
                    <a:pt x="4706754" y="3080084"/>
                  </a:lnTo>
                  <a:lnTo>
                    <a:pt x="4514249" y="3166711"/>
                  </a:lnTo>
                  <a:lnTo>
                    <a:pt x="4456497" y="3147461"/>
                  </a:lnTo>
                  <a:lnTo>
                    <a:pt x="4523874" y="3339966"/>
                  </a:lnTo>
                  <a:lnTo>
                    <a:pt x="4350619" y="3378467"/>
                  </a:lnTo>
                  <a:lnTo>
                    <a:pt x="4263992" y="3234088"/>
                  </a:lnTo>
                  <a:lnTo>
                    <a:pt x="4052236" y="3570972"/>
                  </a:lnTo>
                  <a:lnTo>
                    <a:pt x="4109988" y="3965608"/>
                  </a:lnTo>
                  <a:lnTo>
                    <a:pt x="3801979" y="4620126"/>
                  </a:lnTo>
                  <a:lnTo>
                    <a:pt x="3397718" y="4360244"/>
                  </a:lnTo>
                  <a:lnTo>
                    <a:pt x="3628724" y="4100362"/>
                  </a:lnTo>
                  <a:lnTo>
                    <a:pt x="3580598" y="3946358"/>
                  </a:lnTo>
                  <a:lnTo>
                    <a:pt x="3243714" y="3927107"/>
                  </a:lnTo>
                  <a:lnTo>
                    <a:pt x="3118585" y="3946358"/>
                  </a:lnTo>
                  <a:lnTo>
                    <a:pt x="3003082" y="4090737"/>
                  </a:lnTo>
                  <a:lnTo>
                    <a:pt x="2146434" y="3609473"/>
                  </a:lnTo>
                  <a:lnTo>
                    <a:pt x="2011680" y="3628724"/>
                  </a:lnTo>
                  <a:lnTo>
                    <a:pt x="1973179" y="3599848"/>
                  </a:lnTo>
                  <a:lnTo>
                    <a:pt x="2021305" y="3522846"/>
                  </a:lnTo>
                  <a:lnTo>
                    <a:pt x="962526" y="2637322"/>
                  </a:lnTo>
                  <a:lnTo>
                    <a:pt x="231006" y="1761423"/>
                  </a:lnTo>
                  <a:lnTo>
                    <a:pt x="0" y="1116530"/>
                  </a:lnTo>
                  <a:lnTo>
                    <a:pt x="308009" y="1010652"/>
                  </a:lnTo>
                </a:path>
              </a:pathLst>
            </a:custGeom>
            <a:noFill/>
            <a:ln w="0" cmpd="sng">
              <a:solidFill>
                <a:srgbClr val="6AA3D8"/>
              </a:solidFill>
              <a:prstDash val="solid"/>
            </a:ln>
            <a:sp3d extrusionH="1778000" contourW="635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F9782E44-CD03-4553-8DFD-1E7D0D2FEF80}"/>
              </a:ext>
            </a:extLst>
          </p:cNvPr>
          <p:cNvSpPr/>
          <p:nvPr/>
        </p:nvSpPr>
        <p:spPr>
          <a:xfrm>
            <a:off x="10469120" y="2300403"/>
            <a:ext cx="886968" cy="3893032"/>
          </a:xfrm>
          <a:prstGeom prst="roundRect">
            <a:avLst>
              <a:gd name="adj" fmla="val 301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x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t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r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a</a:t>
            </a:r>
          </a:p>
          <a:p>
            <a:pPr algn="r"/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ntum" pitchFamily="50" charset="0"/>
              <a:cs typeface="Aharoni" panose="02010803020104030203" pitchFamily="2" charset="-79"/>
            </a:endParaRPr>
          </a:p>
          <a:p>
            <a:pPr algn="r"/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.</a:t>
            </a:r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anose="020B0604020202020204" charset="0"/>
                <a:cs typeface="Aharoni" panose="02010803020104030203" pitchFamily="2" charset="-79"/>
              </a:rPr>
              <a:t>V</a:t>
            </a:r>
            <a:r>
              <a:rPr lang="sl-SI" sz="4000" b="1" dirty="0" smtClean="0">
                <a:solidFill>
                  <a:schemeClr val="bg1"/>
                </a:solidFill>
                <a:latin typeface="quantum" pitchFamily="50" charset="0"/>
                <a:cs typeface="Aharoni" panose="02010803020104030203" pitchFamily="2" charset="-79"/>
              </a:rPr>
              <a:t>..</a:t>
            </a:r>
            <a:endParaRPr lang="sl-SI" sz="4000" b="1" dirty="0">
              <a:solidFill>
                <a:schemeClr val="bg1"/>
              </a:solidFill>
              <a:latin typeface="quantum" pitchFamily="50" charset="0"/>
              <a:cs typeface="Aharoni" panose="02010803020104030203" pitchFamily="2" charset="-79"/>
            </a:endParaRPr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xmlns="" id="{CE9F9629-E36D-4EF1-B5E7-CCF86284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9432" y="2050000"/>
            <a:ext cx="468947" cy="698618"/>
          </a:xfrm>
          <a:prstGeom prst="rect">
            <a:avLst/>
          </a:prstGeom>
        </p:spPr>
      </p:pic>
      <p:sp>
        <p:nvSpPr>
          <p:cNvPr id="239" name="Arc 238">
            <a:extLst>
              <a:ext uri="{FF2B5EF4-FFF2-40B4-BE49-F238E27FC236}">
                <a16:creationId xmlns:a16="http://schemas.microsoft.com/office/drawing/2014/main" xmlns="" id="{DBAE0A8B-2F1A-4908-B3F5-7A07E367F7EB}"/>
              </a:ext>
            </a:extLst>
          </p:cNvPr>
          <p:cNvSpPr/>
          <p:nvPr/>
        </p:nvSpPr>
        <p:spPr>
          <a:xfrm flipH="1">
            <a:off x="8356461" y="1925550"/>
            <a:ext cx="704047" cy="936763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0" name="Arc 239">
            <a:extLst>
              <a:ext uri="{FF2B5EF4-FFF2-40B4-BE49-F238E27FC236}">
                <a16:creationId xmlns:a16="http://schemas.microsoft.com/office/drawing/2014/main" xmlns="" id="{DD07E8A4-6CFB-42B3-8D7C-BF74ECE6B982}"/>
              </a:ext>
            </a:extLst>
          </p:cNvPr>
          <p:cNvSpPr/>
          <p:nvPr/>
        </p:nvSpPr>
        <p:spPr>
          <a:xfrm flipH="1">
            <a:off x="8170756" y="1731169"/>
            <a:ext cx="951989" cy="1197176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1" name="Arc 240">
            <a:extLst>
              <a:ext uri="{FF2B5EF4-FFF2-40B4-BE49-F238E27FC236}">
                <a16:creationId xmlns:a16="http://schemas.microsoft.com/office/drawing/2014/main" xmlns="" id="{5AC18697-EF67-49FB-BBC0-A77B6C337B6E}"/>
              </a:ext>
            </a:extLst>
          </p:cNvPr>
          <p:cNvSpPr/>
          <p:nvPr/>
        </p:nvSpPr>
        <p:spPr>
          <a:xfrm flipH="1">
            <a:off x="7944488" y="1551541"/>
            <a:ext cx="1164053" cy="1439243"/>
          </a:xfrm>
          <a:prstGeom prst="arc">
            <a:avLst>
              <a:gd name="adj1" fmla="val 16200000"/>
              <a:gd name="adj2" fmla="val 2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xmlns="" id="{3F34FB2D-E99E-4B72-A8FD-7D82EB6984EC}"/>
              </a:ext>
            </a:extLst>
          </p:cNvPr>
          <p:cNvGrpSpPr/>
          <p:nvPr/>
        </p:nvGrpSpPr>
        <p:grpSpPr>
          <a:xfrm>
            <a:off x="1229114" y="321536"/>
            <a:ext cx="2110153" cy="1968959"/>
            <a:chOff x="1620999" y="2645875"/>
            <a:chExt cx="2110153" cy="1968959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E6AB787F-D79A-416B-82CF-658CBAFA28C2}"/>
                </a:ext>
              </a:extLst>
            </p:cNvPr>
            <p:cNvSpPr txBox="1"/>
            <p:nvPr/>
          </p:nvSpPr>
          <p:spPr>
            <a:xfrm>
              <a:off x="1775193" y="3113327"/>
              <a:ext cx="17043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+ 35%</a:t>
              </a: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A98A3942-2F1C-4F27-9A9B-B9341B168B1A}"/>
                </a:ext>
              </a:extLst>
            </p:cNvPr>
            <p:cNvSpPr/>
            <p:nvPr/>
          </p:nvSpPr>
          <p:spPr>
            <a:xfrm>
              <a:off x="1620999" y="2645875"/>
              <a:ext cx="1968959" cy="196895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025807F6-2115-445D-BEB4-1E160EA95AAB}"/>
                </a:ext>
              </a:extLst>
            </p:cNvPr>
            <p:cNvSpPr txBox="1"/>
            <p:nvPr/>
          </p:nvSpPr>
          <p:spPr>
            <a:xfrm>
              <a:off x="1922393" y="3743397"/>
              <a:ext cx="1808759" cy="51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volume</a:t>
              </a:r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xmlns="" id="{5F64B7D2-9E9A-48DD-9820-5BB7A0EDC993}"/>
              </a:ext>
            </a:extLst>
          </p:cNvPr>
          <p:cNvGrpSpPr/>
          <p:nvPr/>
        </p:nvGrpSpPr>
        <p:grpSpPr>
          <a:xfrm>
            <a:off x="3590723" y="321536"/>
            <a:ext cx="2665117" cy="1968960"/>
            <a:chOff x="4057145" y="2767472"/>
            <a:chExt cx="2665117" cy="1968960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xmlns="" id="{E93FF6CC-2CA4-4165-8914-12981612BD76}"/>
                </a:ext>
              </a:extLst>
            </p:cNvPr>
            <p:cNvGrpSpPr/>
            <p:nvPr/>
          </p:nvGrpSpPr>
          <p:grpSpPr>
            <a:xfrm>
              <a:off x="4057145" y="2767472"/>
              <a:ext cx="1968959" cy="1968960"/>
              <a:chOff x="4057145" y="2767472"/>
              <a:chExt cx="1968959" cy="1968960"/>
            </a:xfrm>
          </p:grpSpPr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xmlns="" id="{A5A40A76-C22D-4C66-8AB2-C3686A0A8D3B}"/>
                  </a:ext>
                </a:extLst>
              </p:cNvPr>
              <p:cNvSpPr txBox="1"/>
              <p:nvPr/>
            </p:nvSpPr>
            <p:spPr>
              <a:xfrm>
                <a:off x="4267736" y="3258009"/>
                <a:ext cx="17299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98,5%</a:t>
                </a: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xmlns="" id="{89ADD0CF-93E7-4507-8CE4-674D525FBD83}"/>
                  </a:ext>
                </a:extLst>
              </p:cNvPr>
              <p:cNvSpPr/>
              <p:nvPr/>
            </p:nvSpPr>
            <p:spPr>
              <a:xfrm>
                <a:off x="4057145" y="2767472"/>
                <a:ext cx="1968959" cy="196896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F3DEEC8C-EA87-4299-8B40-1BA8E6C52E29}"/>
                </a:ext>
              </a:extLst>
            </p:cNvPr>
            <p:cNvSpPr txBox="1"/>
            <p:nvPr/>
          </p:nvSpPr>
          <p:spPr>
            <a:xfrm>
              <a:off x="4524551" y="3893548"/>
              <a:ext cx="2197711" cy="51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traffic</a:t>
              </a:r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248D5A3B-1C97-4A1E-8927-DBA25583BF23}"/>
              </a:ext>
            </a:extLst>
          </p:cNvPr>
          <p:cNvGrpSpPr/>
          <p:nvPr/>
        </p:nvGrpSpPr>
        <p:grpSpPr>
          <a:xfrm>
            <a:off x="5960978" y="321535"/>
            <a:ext cx="1968959" cy="1968959"/>
            <a:chOff x="6858039" y="2666834"/>
            <a:chExt cx="1968959" cy="196895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CAADD71F-473C-4D47-88A9-7A3C001F2395}"/>
                </a:ext>
              </a:extLst>
            </p:cNvPr>
            <p:cNvSpPr txBox="1"/>
            <p:nvPr/>
          </p:nvSpPr>
          <p:spPr>
            <a:xfrm>
              <a:off x="6927844" y="3133415"/>
              <a:ext cx="182934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- 10 </a:t>
              </a:r>
              <a:r>
                <a:rPr lang="sl-SI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NM</a:t>
              </a:r>
            </a:p>
            <a:p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xmlns="" id="{38A1CCDA-FCB9-4365-96C4-81054B7483A3}"/>
                </a:ext>
              </a:extLst>
            </p:cNvPr>
            <p:cNvSpPr/>
            <p:nvPr/>
          </p:nvSpPr>
          <p:spPr>
            <a:xfrm>
              <a:off x="6858039" y="2666834"/>
              <a:ext cx="1968959" cy="196895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D38F8BB3-8D3D-470F-8541-D1EBDFBF0739}"/>
                </a:ext>
              </a:extLst>
            </p:cNvPr>
            <p:cNvSpPr txBox="1"/>
            <p:nvPr/>
          </p:nvSpPr>
          <p:spPr>
            <a:xfrm>
              <a:off x="7167452" y="3792911"/>
              <a:ext cx="1422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</a:t>
              </a:r>
              <a:r>
                <a:rPr lang="sl-SI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flights</a:t>
              </a:r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88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6" dur="2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6" grpId="1"/>
      <p:bldP spid="120" grpId="0" build="allAtOnce"/>
      <p:bldP spid="120" grpId="1" build="allAtOnce"/>
      <p:bldP spid="121" grpId="0" build="allAtOnce"/>
      <p:bldP spid="121" grpId="1" build="allAtOnce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7" grpId="0"/>
      <p:bldP spid="76" grpId="0" animBg="1"/>
      <p:bldP spid="76" grpId="1" animBg="1"/>
      <p:bldP spid="239" grpId="0" animBg="1"/>
      <p:bldP spid="239" grpId="1" animBg="1"/>
      <p:bldP spid="239" grpId="2" animBg="1"/>
      <p:bldP spid="239" grpId="3" animBg="1"/>
      <p:bldP spid="240" grpId="0" animBg="1"/>
      <p:bldP spid="240" grpId="1" animBg="1"/>
      <p:bldP spid="240" grpId="2" animBg="1"/>
      <p:bldP spid="240" grpId="3" animBg="1"/>
      <p:bldP spid="241" grpId="0" animBg="1"/>
      <p:bldP spid="2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0013C-7D13-412C-B628-7DDCACAB6046}"/>
              </a:ext>
            </a:extLst>
          </p:cNvPr>
          <p:cNvGrpSpPr/>
          <p:nvPr/>
        </p:nvGrpSpPr>
        <p:grpSpPr>
          <a:xfrm>
            <a:off x="-6051940" y="0"/>
            <a:ext cx="11480673" cy="6858000"/>
            <a:chOff x="0" y="0"/>
            <a:chExt cx="11480673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DCDA0A-7F72-470E-A01C-3B8EB710923A}"/>
                </a:ext>
              </a:extLst>
            </p:cNvPr>
            <p:cNvSpPr/>
            <p:nvPr/>
          </p:nvSpPr>
          <p:spPr>
            <a:xfrm>
              <a:off x="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C70E20A-042E-4A93-AE7D-6FBD0C7661F5}"/>
                </a:ext>
              </a:extLst>
            </p:cNvPr>
            <p:cNvSpPr/>
            <p:nvPr/>
          </p:nvSpPr>
          <p:spPr>
            <a:xfrm>
              <a:off x="10593705" y="2761488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A34444-D604-4C6E-BF0A-7C3B6674505E}"/>
              </a:ext>
            </a:extLst>
          </p:cNvPr>
          <p:cNvGrpSpPr/>
          <p:nvPr/>
        </p:nvGrpSpPr>
        <p:grpSpPr>
          <a:xfrm>
            <a:off x="-6923750" y="0"/>
            <a:ext cx="11480673" cy="6858000"/>
            <a:chOff x="-1792224" y="0"/>
            <a:chExt cx="11480673" cy="6858000"/>
          </a:xfrm>
          <a:solidFill>
            <a:srgbClr val="00B0F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FDB10EF-A885-4B62-A5E9-DC938E1A9AD9}"/>
                </a:ext>
              </a:extLst>
            </p:cNvPr>
            <p:cNvSpPr/>
            <p:nvPr/>
          </p:nvSpPr>
          <p:spPr>
            <a:xfrm>
              <a:off x="-1792224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A5D2668-DAEB-41B9-8E60-C5D308AAEBCD}"/>
                </a:ext>
              </a:extLst>
            </p:cNvPr>
            <p:cNvSpPr/>
            <p:nvPr/>
          </p:nvSpPr>
          <p:spPr>
            <a:xfrm>
              <a:off x="8801481" y="2386584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ACDD71-5BD0-493F-997D-654E681CC41A}"/>
              </a:ext>
            </a:extLst>
          </p:cNvPr>
          <p:cNvGrpSpPr/>
          <p:nvPr/>
        </p:nvGrpSpPr>
        <p:grpSpPr>
          <a:xfrm>
            <a:off x="-7775666" y="0"/>
            <a:ext cx="11445621" cy="6858000"/>
            <a:chOff x="-7775666" y="0"/>
            <a:chExt cx="11445621" cy="6858000"/>
          </a:xfrm>
          <a:solidFill>
            <a:srgbClr val="0070C0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BA3D017-6D92-4451-ABCC-C9F54B0BA88D}"/>
                </a:ext>
              </a:extLst>
            </p:cNvPr>
            <p:cNvGrpSpPr/>
            <p:nvPr/>
          </p:nvGrpSpPr>
          <p:grpSpPr>
            <a:xfrm>
              <a:off x="-7775666" y="0"/>
              <a:ext cx="11445621" cy="6858000"/>
              <a:chOff x="-7775666" y="0"/>
              <a:chExt cx="11445621" cy="6858000"/>
            </a:xfrm>
            <a:grpFill/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8007BFD9-AB33-4A97-9577-30156E44E5C1}"/>
                  </a:ext>
                </a:extLst>
              </p:cNvPr>
              <p:cNvGrpSpPr/>
              <p:nvPr/>
            </p:nvGrpSpPr>
            <p:grpSpPr>
              <a:xfrm>
                <a:off x="-7775666" y="0"/>
                <a:ext cx="11445621" cy="6858000"/>
                <a:chOff x="-3992880" y="0"/>
                <a:chExt cx="11445621" cy="6858000"/>
              </a:xfrm>
              <a:grpFill/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25D2B747-75AC-4952-9A2A-4CBE85E0A604}"/>
                    </a:ext>
                  </a:extLst>
                </p:cNvPr>
                <p:cNvSpPr/>
                <p:nvPr/>
              </p:nvSpPr>
              <p:spPr>
                <a:xfrm>
                  <a:off x="-3992880" y="0"/>
                  <a:ext cx="1078992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 dirty="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xmlns="" id="{4F96CAAC-6426-438E-B430-A8593C97773E}"/>
                    </a:ext>
                  </a:extLst>
                </p:cNvPr>
                <p:cNvSpPr/>
                <p:nvPr/>
              </p:nvSpPr>
              <p:spPr>
                <a:xfrm>
                  <a:off x="6565773" y="2011680"/>
                  <a:ext cx="886968" cy="749808"/>
                </a:xfrm>
                <a:prstGeom prst="roundRect">
                  <a:avLst>
                    <a:gd name="adj" fmla="val 3018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sl-SI" sz="4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! PEPSI !" panose="02000000000000000000" pitchFamily="2" charset="0"/>
                      <a:cs typeface="Aharoni" panose="02010803020104030203" pitchFamily="2" charset="-79"/>
                    </a:rPr>
                    <a:t>C</a:t>
                  </a:r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1A733E4-A346-4BC8-9235-E1262F992CBE}"/>
                  </a:ext>
                </a:extLst>
              </p:cNvPr>
              <p:cNvSpPr/>
              <p:nvPr/>
            </p:nvSpPr>
            <p:spPr>
              <a:xfrm>
                <a:off x="-6938773" y="1949818"/>
                <a:ext cx="8166100" cy="3581400"/>
              </a:xfrm>
              <a:custGeom>
                <a:avLst/>
                <a:gdLst>
                  <a:gd name="connsiteX0" fmla="*/ 0 w 8166100"/>
                  <a:gd name="connsiteY0" fmla="*/ 0 h 3581400"/>
                  <a:gd name="connsiteX1" fmla="*/ 3136900 w 8166100"/>
                  <a:gd name="connsiteY1" fmla="*/ 0 h 3581400"/>
                  <a:gd name="connsiteX2" fmla="*/ 8166100 w 8166100"/>
                  <a:gd name="connsiteY2" fmla="*/ 0 h 3581400"/>
                  <a:gd name="connsiteX3" fmla="*/ 8166100 w 8166100"/>
                  <a:gd name="connsiteY3" fmla="*/ 2259013 h 3581400"/>
                  <a:gd name="connsiteX4" fmla="*/ 3136900 w 8166100"/>
                  <a:gd name="connsiteY4" fmla="*/ 2259013 h 3581400"/>
                  <a:gd name="connsiteX5" fmla="*/ 3136900 w 8166100"/>
                  <a:gd name="connsiteY5" fmla="*/ 3581400 h 3581400"/>
                  <a:gd name="connsiteX6" fmla="*/ 0 w 8166100"/>
                  <a:gd name="connsiteY6" fmla="*/ 3581400 h 358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100" h="3581400">
                    <a:moveTo>
                      <a:pt x="0" y="0"/>
                    </a:moveTo>
                    <a:lnTo>
                      <a:pt x="3136900" y="0"/>
                    </a:lnTo>
                    <a:lnTo>
                      <a:pt x="8166100" y="0"/>
                    </a:lnTo>
                    <a:lnTo>
                      <a:pt x="8166100" y="2259013"/>
                    </a:lnTo>
                    <a:lnTo>
                      <a:pt x="3136900" y="2259013"/>
                    </a:lnTo>
                    <a:lnTo>
                      <a:pt x="3136900" y="3581400"/>
                    </a:lnTo>
                    <a:lnTo>
                      <a:pt x="0" y="3581400"/>
                    </a:lnTo>
                    <a:close/>
                  </a:path>
                </a:pathLst>
              </a:custGeom>
              <a:solidFill>
                <a:srgbClr val="D5E9F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xmlns="" id="{A0032FAE-E47E-4879-A267-1B727327034E}"/>
                  </a:ext>
                </a:extLst>
              </p:cNvPr>
              <p:cNvSpPr/>
              <p:nvPr/>
            </p:nvSpPr>
            <p:spPr>
              <a:xfrm>
                <a:off x="-3801873" y="4216514"/>
                <a:ext cx="5029200" cy="1314704"/>
              </a:xfrm>
              <a:custGeom>
                <a:avLst/>
                <a:gdLst>
                  <a:gd name="connsiteX0" fmla="*/ 0 w 5041900"/>
                  <a:gd name="connsiteY0" fmla="*/ 0 h 1308100"/>
                  <a:gd name="connsiteX1" fmla="*/ 5041900 w 5041900"/>
                  <a:gd name="connsiteY1" fmla="*/ 0 h 1308100"/>
                  <a:gd name="connsiteX2" fmla="*/ 5041900 w 5041900"/>
                  <a:gd name="connsiteY2" fmla="*/ 1308100 h 1308100"/>
                  <a:gd name="connsiteX3" fmla="*/ 0 w 5041900"/>
                  <a:gd name="connsiteY3" fmla="*/ 1308100 h 1308100"/>
                  <a:gd name="connsiteX4" fmla="*/ 0 w 5041900"/>
                  <a:gd name="connsiteY4" fmla="*/ 0 h 1308100"/>
                  <a:gd name="connsiteX0" fmla="*/ 5041900 w 5133340"/>
                  <a:gd name="connsiteY0" fmla="*/ 0 h 1308100"/>
                  <a:gd name="connsiteX1" fmla="*/ 5041900 w 5133340"/>
                  <a:gd name="connsiteY1" fmla="*/ 1308100 h 1308100"/>
                  <a:gd name="connsiteX2" fmla="*/ 0 w 5133340"/>
                  <a:gd name="connsiteY2" fmla="*/ 1308100 h 1308100"/>
                  <a:gd name="connsiteX3" fmla="*/ 0 w 5133340"/>
                  <a:gd name="connsiteY3" fmla="*/ 0 h 1308100"/>
                  <a:gd name="connsiteX4" fmla="*/ 5133340 w 5133340"/>
                  <a:gd name="connsiteY4" fmla="*/ 91440 h 1308100"/>
                  <a:gd name="connsiteX0" fmla="*/ 5041900 w 5041900"/>
                  <a:gd name="connsiteY0" fmla="*/ 0 h 1308100"/>
                  <a:gd name="connsiteX1" fmla="*/ 5041900 w 5041900"/>
                  <a:gd name="connsiteY1" fmla="*/ 1308100 h 1308100"/>
                  <a:gd name="connsiteX2" fmla="*/ 0 w 5041900"/>
                  <a:gd name="connsiteY2" fmla="*/ 1308100 h 1308100"/>
                  <a:gd name="connsiteX3" fmla="*/ 0 w 5041900"/>
                  <a:gd name="connsiteY3" fmla="*/ 0 h 1308100"/>
                  <a:gd name="connsiteX4" fmla="*/ 5019040 w 5041900"/>
                  <a:gd name="connsiteY4" fmla="*/ 15240 h 1308100"/>
                  <a:gd name="connsiteX0" fmla="*/ 5041900 w 5041900"/>
                  <a:gd name="connsiteY0" fmla="*/ 0 h 1308100"/>
                  <a:gd name="connsiteX1" fmla="*/ 5041900 w 5041900"/>
                  <a:gd name="connsiteY1" fmla="*/ 1308100 h 1308100"/>
                  <a:gd name="connsiteX2" fmla="*/ 0 w 5041900"/>
                  <a:gd name="connsiteY2" fmla="*/ 1308100 h 1308100"/>
                  <a:gd name="connsiteX3" fmla="*/ 0 w 5041900"/>
                  <a:gd name="connsiteY3" fmla="*/ 0 h 1308100"/>
                  <a:gd name="connsiteX4" fmla="*/ 4282440 w 5041900"/>
                  <a:gd name="connsiteY4" fmla="*/ 561340 h 1308100"/>
                  <a:gd name="connsiteX0" fmla="*/ 5041900 w 5041900"/>
                  <a:gd name="connsiteY0" fmla="*/ 0 h 1308100"/>
                  <a:gd name="connsiteX1" fmla="*/ 5041900 w 5041900"/>
                  <a:gd name="connsiteY1" fmla="*/ 1308100 h 1308100"/>
                  <a:gd name="connsiteX2" fmla="*/ 0 w 5041900"/>
                  <a:gd name="connsiteY2" fmla="*/ 1308100 h 1308100"/>
                  <a:gd name="connsiteX3" fmla="*/ 0 w 5041900"/>
                  <a:gd name="connsiteY3" fmla="*/ 0 h 1308100"/>
                  <a:gd name="connsiteX4" fmla="*/ 4282440 w 5041900"/>
                  <a:gd name="connsiteY4" fmla="*/ 561340 h 1308100"/>
                  <a:gd name="connsiteX0" fmla="*/ 5041900 w 5041900"/>
                  <a:gd name="connsiteY0" fmla="*/ 1308100 h 1308100"/>
                  <a:gd name="connsiteX1" fmla="*/ 0 w 5041900"/>
                  <a:gd name="connsiteY1" fmla="*/ 1308100 h 1308100"/>
                  <a:gd name="connsiteX2" fmla="*/ 0 w 5041900"/>
                  <a:gd name="connsiteY2" fmla="*/ 0 h 1308100"/>
                  <a:gd name="connsiteX3" fmla="*/ 4282440 w 5041900"/>
                  <a:gd name="connsiteY3" fmla="*/ 561340 h 1308100"/>
                  <a:gd name="connsiteX0" fmla="*/ 5041900 w 5041900"/>
                  <a:gd name="connsiteY0" fmla="*/ 1308100 h 1308100"/>
                  <a:gd name="connsiteX1" fmla="*/ 0 w 5041900"/>
                  <a:gd name="connsiteY1" fmla="*/ 1308100 h 1308100"/>
                  <a:gd name="connsiteX2" fmla="*/ 0 w 5041900"/>
                  <a:gd name="connsiteY2" fmla="*/ 0 h 1308100"/>
                  <a:gd name="connsiteX3" fmla="*/ 4815840 w 5041900"/>
                  <a:gd name="connsiteY3" fmla="*/ 447040 h 1308100"/>
                  <a:gd name="connsiteX0" fmla="*/ 5041900 w 5041900"/>
                  <a:gd name="connsiteY0" fmla="*/ 1308100 h 1308100"/>
                  <a:gd name="connsiteX1" fmla="*/ 0 w 5041900"/>
                  <a:gd name="connsiteY1" fmla="*/ 1308100 h 1308100"/>
                  <a:gd name="connsiteX2" fmla="*/ 0 w 5041900"/>
                  <a:gd name="connsiteY2" fmla="*/ 0 h 1308100"/>
                  <a:gd name="connsiteX3" fmla="*/ 4968240 w 5041900"/>
                  <a:gd name="connsiteY3" fmla="*/ 2540 h 1308100"/>
                  <a:gd name="connsiteX0" fmla="*/ 5041900 w 5041900"/>
                  <a:gd name="connsiteY0" fmla="*/ 1314704 h 1314704"/>
                  <a:gd name="connsiteX1" fmla="*/ 0 w 5041900"/>
                  <a:gd name="connsiteY1" fmla="*/ 1314704 h 1314704"/>
                  <a:gd name="connsiteX2" fmla="*/ 0 w 5041900"/>
                  <a:gd name="connsiteY2" fmla="*/ 6604 h 1314704"/>
                  <a:gd name="connsiteX3" fmla="*/ 5041392 w 5041900"/>
                  <a:gd name="connsiteY3" fmla="*/ 0 h 1314704"/>
                  <a:gd name="connsiteX0" fmla="*/ 5041900 w 5041900"/>
                  <a:gd name="connsiteY0" fmla="*/ 1314704 h 1314704"/>
                  <a:gd name="connsiteX1" fmla="*/ 0 w 5041900"/>
                  <a:gd name="connsiteY1" fmla="*/ 1314704 h 1314704"/>
                  <a:gd name="connsiteX2" fmla="*/ 0 w 5041900"/>
                  <a:gd name="connsiteY2" fmla="*/ 6604 h 1314704"/>
                  <a:gd name="connsiteX3" fmla="*/ 5041392 w 5041900"/>
                  <a:gd name="connsiteY3" fmla="*/ 0 h 1314704"/>
                  <a:gd name="connsiteX4" fmla="*/ 5041900 w 5041900"/>
                  <a:gd name="connsiteY4" fmla="*/ 1314704 h 131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1900" h="1314704">
                    <a:moveTo>
                      <a:pt x="5041900" y="1314704"/>
                    </a:moveTo>
                    <a:lnTo>
                      <a:pt x="0" y="1314704"/>
                    </a:lnTo>
                    <a:lnTo>
                      <a:pt x="0" y="6604"/>
                    </a:lnTo>
                    <a:lnTo>
                      <a:pt x="5041392" y="0"/>
                    </a:lnTo>
                    <a:lnTo>
                      <a:pt x="5041900" y="1314704"/>
                    </a:lnTo>
                    <a:close/>
                  </a:path>
                </a:pathLst>
              </a:cu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9CC84B97-42AE-49C2-B58A-7E1E5DFAAD54}"/>
                  </a:ext>
                </a:extLst>
              </p:cNvPr>
              <p:cNvSpPr/>
              <p:nvPr/>
            </p:nvSpPr>
            <p:spPr>
              <a:xfrm>
                <a:off x="-2236149" y="5251084"/>
                <a:ext cx="165100" cy="270112"/>
              </a:xfrm>
              <a:prstGeom prst="rect">
                <a:avLst/>
              </a:prstGeom>
              <a:solidFill>
                <a:srgbClr val="B0AB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Trapezoid 60">
                <a:extLst>
                  <a:ext uri="{FF2B5EF4-FFF2-40B4-BE49-F238E27FC236}">
                    <a16:creationId xmlns:a16="http://schemas.microsoft.com/office/drawing/2014/main" xmlns="" id="{82A70C38-D66A-49F8-86C4-432D4D4D6CF6}"/>
                  </a:ext>
                </a:extLst>
              </p:cNvPr>
              <p:cNvSpPr/>
              <p:nvPr/>
            </p:nvSpPr>
            <p:spPr>
              <a:xfrm rot="10800000">
                <a:off x="-2274154" y="5060939"/>
                <a:ext cx="241110" cy="200167"/>
              </a:xfrm>
              <a:prstGeom prst="trapezoid">
                <a:avLst/>
              </a:prstGeom>
              <a:solidFill>
                <a:srgbClr val="B0AB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Rectangle: Top Corners Snipped 61">
                <a:extLst>
                  <a:ext uri="{FF2B5EF4-FFF2-40B4-BE49-F238E27FC236}">
                    <a16:creationId xmlns:a16="http://schemas.microsoft.com/office/drawing/2014/main" xmlns="" id="{3A84E0E1-A513-4579-A222-4FF5D8BF0B54}"/>
                  </a:ext>
                </a:extLst>
              </p:cNvPr>
              <p:cNvSpPr/>
              <p:nvPr/>
            </p:nvSpPr>
            <p:spPr>
              <a:xfrm>
                <a:off x="-2649502" y="5321028"/>
                <a:ext cx="406779" cy="200168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B0AB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Trapezoid 63">
                <a:extLst>
                  <a:ext uri="{FF2B5EF4-FFF2-40B4-BE49-F238E27FC236}">
                    <a16:creationId xmlns:a16="http://schemas.microsoft.com/office/drawing/2014/main" xmlns="" id="{6C2B6B92-3CD0-4148-B5BE-5D5A4E8CBCF7}"/>
                  </a:ext>
                </a:extLst>
              </p:cNvPr>
              <p:cNvSpPr/>
              <p:nvPr/>
            </p:nvSpPr>
            <p:spPr>
              <a:xfrm rot="10800000">
                <a:off x="-379985" y="5050917"/>
                <a:ext cx="241110" cy="200167"/>
              </a:xfrm>
              <a:prstGeom prst="trapezoid">
                <a:avLst/>
              </a:prstGeom>
              <a:solidFill>
                <a:srgbClr val="B0AB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Rectangle: Top Corners Snipped 64">
                <a:extLst>
                  <a:ext uri="{FF2B5EF4-FFF2-40B4-BE49-F238E27FC236}">
                    <a16:creationId xmlns:a16="http://schemas.microsoft.com/office/drawing/2014/main" xmlns="" id="{F27136B0-A225-4407-B8D0-D826D0A4E546}"/>
                  </a:ext>
                </a:extLst>
              </p:cNvPr>
              <p:cNvSpPr/>
              <p:nvPr/>
            </p:nvSpPr>
            <p:spPr>
              <a:xfrm>
                <a:off x="-176880" y="5321028"/>
                <a:ext cx="406779" cy="200168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B0AB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66" name="Connector: Curved 65">
                <a:extLst>
                  <a:ext uri="{FF2B5EF4-FFF2-40B4-BE49-F238E27FC236}">
                    <a16:creationId xmlns:a16="http://schemas.microsoft.com/office/drawing/2014/main" xmlns="" id="{8491C476-D4C2-4359-AC67-FAA22CD228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-3134563" y="5052730"/>
                <a:ext cx="620266" cy="336709"/>
              </a:xfrm>
              <a:prstGeom prst="curvedConnector3">
                <a:avLst>
                  <a:gd name="adj1" fmla="val 50000"/>
                </a:avLst>
              </a:prstGeom>
              <a:grpFill/>
              <a:ln w="1270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1F4DE400-8590-4658-9412-5806883C53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01873" y="4910952"/>
                <a:ext cx="809083" cy="0"/>
              </a:xfrm>
              <a:prstGeom prst="line">
                <a:avLst/>
              </a:prstGeom>
              <a:grp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7872FEB4-8929-4B83-8A19-9DB275144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01873" y="4529952"/>
                <a:ext cx="502920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or: Curved 68">
                <a:extLst>
                  <a:ext uri="{FF2B5EF4-FFF2-40B4-BE49-F238E27FC236}">
                    <a16:creationId xmlns:a16="http://schemas.microsoft.com/office/drawing/2014/main" xmlns="" id="{C2028861-4B31-489F-BB00-04F9B754DA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-1252187" y="4659016"/>
                <a:ext cx="1001268" cy="743139"/>
              </a:xfrm>
              <a:prstGeom prst="curvedConnector3">
                <a:avLst>
                  <a:gd name="adj1" fmla="val 50000"/>
                </a:avLst>
              </a:prstGeom>
              <a:grpFill/>
              <a:ln w="12700">
                <a:solidFill>
                  <a:srgbClr val="FF535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F1BB12BB-8487-42F5-9977-9E57F30D8546}"/>
                </a:ext>
              </a:extLst>
            </p:cNvPr>
            <p:cNvSpPr/>
            <p:nvPr/>
          </p:nvSpPr>
          <p:spPr>
            <a:xfrm>
              <a:off x="-341980" y="5255214"/>
              <a:ext cx="165100" cy="270112"/>
            </a:xfrm>
            <a:prstGeom prst="rect">
              <a:avLst/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2D3B662-99D0-4FEC-A205-8AD83AB4AC03}"/>
              </a:ext>
            </a:extLst>
          </p:cNvPr>
          <p:cNvGrpSpPr/>
          <p:nvPr/>
        </p:nvGrpSpPr>
        <p:grpSpPr>
          <a:xfrm>
            <a:off x="-211411" y="0"/>
            <a:ext cx="11484864" cy="6858000"/>
            <a:chOff x="-30587" y="0"/>
            <a:chExt cx="1148486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A3BA5C1-9673-41D0-8755-E5D624B7DF24}"/>
                </a:ext>
              </a:extLst>
            </p:cNvPr>
            <p:cNvGrpSpPr/>
            <p:nvPr/>
          </p:nvGrpSpPr>
          <p:grpSpPr>
            <a:xfrm>
              <a:off x="-30587" y="0"/>
              <a:ext cx="11484864" cy="6858000"/>
              <a:chOff x="2409776" y="-37548"/>
              <a:chExt cx="11484864" cy="6858000"/>
            </a:xfrm>
            <a:solidFill>
              <a:srgbClr val="00B0F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22F1E54-E18B-484D-936F-3369F5E87B71}"/>
                  </a:ext>
                </a:extLst>
              </p:cNvPr>
              <p:cNvSpPr/>
              <p:nvPr/>
            </p:nvSpPr>
            <p:spPr>
              <a:xfrm>
                <a:off x="2409776" y="-37548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5A306F1B-5DB3-4AD8-8B40-4302C3502722}"/>
                  </a:ext>
                </a:extLst>
              </p:cNvPr>
              <p:cNvSpPr/>
              <p:nvPr/>
            </p:nvSpPr>
            <p:spPr>
              <a:xfrm>
                <a:off x="13007672" y="1599228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E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954FE4E-7610-4CBC-82DB-2D99E0325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22826"/>
            <a:stretch/>
          </p:blipFill>
          <p:spPr>
            <a:xfrm>
              <a:off x="0" y="0"/>
              <a:ext cx="9409013" cy="6858000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4BAD9344-50A8-48A8-8302-9CDB1049E00C}"/>
              </a:ext>
            </a:extLst>
          </p:cNvPr>
          <p:cNvGrpSpPr/>
          <p:nvPr/>
        </p:nvGrpSpPr>
        <p:grpSpPr>
          <a:xfrm>
            <a:off x="-9555436" y="25032"/>
            <a:ext cx="11484864" cy="6858000"/>
            <a:chOff x="-85344" y="0"/>
            <a:chExt cx="11484864" cy="6858000"/>
          </a:xfrm>
          <a:solidFill>
            <a:srgbClr val="0070C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1A7AE4-E380-4CC9-B4A8-E3C51257FC9E}"/>
                </a:ext>
              </a:extLst>
            </p:cNvPr>
            <p:cNvGrpSpPr/>
            <p:nvPr/>
          </p:nvGrpSpPr>
          <p:grpSpPr>
            <a:xfrm>
              <a:off x="-85344" y="0"/>
              <a:ext cx="11484864" cy="6858000"/>
              <a:chOff x="-8587740" y="0"/>
              <a:chExt cx="1148486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0024503-3F95-4371-B2EC-C032ED6990D7}"/>
                  </a:ext>
                </a:extLst>
              </p:cNvPr>
              <p:cNvSpPr/>
              <p:nvPr/>
            </p:nvSpPr>
            <p:spPr>
              <a:xfrm>
                <a:off x="2010156" y="1261872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C358519-34CE-418D-A1B5-2CD1A554026C}"/>
                  </a:ext>
                </a:extLst>
              </p:cNvPr>
              <p:cNvSpPr/>
              <p:nvPr/>
            </p:nvSpPr>
            <p:spPr>
              <a:xfrm>
                <a:off x="-8587740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  <p:grpSp>
          <p:nvGrpSpPr>
            <p:cNvPr id="275" name="DRŽAVE" hidden="1">
              <a:extLst>
                <a:ext uri="{FF2B5EF4-FFF2-40B4-BE49-F238E27FC236}">
                  <a16:creationId xmlns:a16="http://schemas.microsoft.com/office/drawing/2014/main" xmlns="" id="{6A777CB0-E49C-4894-973B-115DA42470D4}"/>
                </a:ext>
              </a:extLst>
            </p:cNvPr>
            <p:cNvGrpSpPr/>
            <p:nvPr/>
          </p:nvGrpSpPr>
          <p:grpSpPr>
            <a:xfrm>
              <a:off x="534244" y="95250"/>
              <a:ext cx="8261350" cy="6667500"/>
              <a:chOff x="1787525" y="104775"/>
              <a:chExt cx="8261350" cy="6667500"/>
            </a:xfrm>
            <a:grpFill/>
            <a:effectLst>
              <a:outerShdw blurRad="139700" dist="114300" sx="99000" sy="99000" algn="tl" rotWithShape="0">
                <a:prstClr val="black"/>
              </a:outerShdw>
            </a:effectLst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8D6E6542-63A3-43A1-B5AD-FE116B20D5B7}"/>
                  </a:ext>
                </a:extLst>
              </p:cNvPr>
              <p:cNvSpPr/>
              <p:nvPr/>
            </p:nvSpPr>
            <p:spPr>
              <a:xfrm>
                <a:off x="1793874" y="628652"/>
                <a:ext cx="2263776" cy="939798"/>
              </a:xfrm>
              <a:custGeom>
                <a:avLst/>
                <a:gdLst>
                  <a:gd name="connsiteX0" fmla="*/ 0 w 2587625"/>
                  <a:gd name="connsiteY0" fmla="*/ 641350 h 679450"/>
                  <a:gd name="connsiteX1" fmla="*/ 57150 w 2587625"/>
                  <a:gd name="connsiteY1" fmla="*/ 552450 h 679450"/>
                  <a:gd name="connsiteX2" fmla="*/ 92075 w 2587625"/>
                  <a:gd name="connsiteY2" fmla="*/ 552450 h 679450"/>
                  <a:gd name="connsiteX3" fmla="*/ 92075 w 2587625"/>
                  <a:gd name="connsiteY3" fmla="*/ 485775 h 679450"/>
                  <a:gd name="connsiteX4" fmla="*/ 57150 w 2587625"/>
                  <a:gd name="connsiteY4" fmla="*/ 469900 h 679450"/>
                  <a:gd name="connsiteX5" fmla="*/ 34925 w 2587625"/>
                  <a:gd name="connsiteY5" fmla="*/ 400050 h 679450"/>
                  <a:gd name="connsiteX6" fmla="*/ 104775 w 2587625"/>
                  <a:gd name="connsiteY6" fmla="*/ 425450 h 679450"/>
                  <a:gd name="connsiteX7" fmla="*/ 158750 w 2587625"/>
                  <a:gd name="connsiteY7" fmla="*/ 374650 h 679450"/>
                  <a:gd name="connsiteX8" fmla="*/ 222250 w 2587625"/>
                  <a:gd name="connsiteY8" fmla="*/ 377825 h 679450"/>
                  <a:gd name="connsiteX9" fmla="*/ 203200 w 2587625"/>
                  <a:gd name="connsiteY9" fmla="*/ 403225 h 679450"/>
                  <a:gd name="connsiteX10" fmla="*/ 282575 w 2587625"/>
                  <a:gd name="connsiteY10" fmla="*/ 431800 h 679450"/>
                  <a:gd name="connsiteX11" fmla="*/ 285750 w 2587625"/>
                  <a:gd name="connsiteY11" fmla="*/ 463550 h 679450"/>
                  <a:gd name="connsiteX12" fmla="*/ 339725 w 2587625"/>
                  <a:gd name="connsiteY12" fmla="*/ 501650 h 679450"/>
                  <a:gd name="connsiteX13" fmla="*/ 339725 w 2587625"/>
                  <a:gd name="connsiteY13" fmla="*/ 539750 h 679450"/>
                  <a:gd name="connsiteX14" fmla="*/ 330200 w 2587625"/>
                  <a:gd name="connsiteY14" fmla="*/ 587375 h 679450"/>
                  <a:gd name="connsiteX15" fmla="*/ 400050 w 2587625"/>
                  <a:gd name="connsiteY15" fmla="*/ 558800 h 679450"/>
                  <a:gd name="connsiteX16" fmla="*/ 393700 w 2587625"/>
                  <a:gd name="connsiteY16" fmla="*/ 638175 h 679450"/>
                  <a:gd name="connsiteX17" fmla="*/ 390525 w 2587625"/>
                  <a:gd name="connsiteY17" fmla="*/ 679450 h 679450"/>
                  <a:gd name="connsiteX18" fmla="*/ 482600 w 2587625"/>
                  <a:gd name="connsiteY18" fmla="*/ 619125 h 679450"/>
                  <a:gd name="connsiteX19" fmla="*/ 530225 w 2587625"/>
                  <a:gd name="connsiteY19" fmla="*/ 561975 h 679450"/>
                  <a:gd name="connsiteX20" fmla="*/ 552450 w 2587625"/>
                  <a:gd name="connsiteY20" fmla="*/ 479425 h 679450"/>
                  <a:gd name="connsiteX21" fmla="*/ 536575 w 2587625"/>
                  <a:gd name="connsiteY21" fmla="*/ 422275 h 679450"/>
                  <a:gd name="connsiteX22" fmla="*/ 568325 w 2587625"/>
                  <a:gd name="connsiteY22" fmla="*/ 384175 h 679450"/>
                  <a:gd name="connsiteX23" fmla="*/ 587375 w 2587625"/>
                  <a:gd name="connsiteY23" fmla="*/ 447675 h 679450"/>
                  <a:gd name="connsiteX24" fmla="*/ 647700 w 2587625"/>
                  <a:gd name="connsiteY24" fmla="*/ 422275 h 679450"/>
                  <a:gd name="connsiteX25" fmla="*/ 676275 w 2587625"/>
                  <a:gd name="connsiteY25" fmla="*/ 428625 h 679450"/>
                  <a:gd name="connsiteX26" fmla="*/ 730250 w 2587625"/>
                  <a:gd name="connsiteY26" fmla="*/ 473075 h 679450"/>
                  <a:gd name="connsiteX27" fmla="*/ 796925 w 2587625"/>
                  <a:gd name="connsiteY27" fmla="*/ 431800 h 679450"/>
                  <a:gd name="connsiteX28" fmla="*/ 828675 w 2587625"/>
                  <a:gd name="connsiteY28" fmla="*/ 463550 h 679450"/>
                  <a:gd name="connsiteX29" fmla="*/ 796925 w 2587625"/>
                  <a:gd name="connsiteY29" fmla="*/ 492125 h 679450"/>
                  <a:gd name="connsiteX30" fmla="*/ 850900 w 2587625"/>
                  <a:gd name="connsiteY30" fmla="*/ 546100 h 679450"/>
                  <a:gd name="connsiteX31" fmla="*/ 898525 w 2587625"/>
                  <a:gd name="connsiteY31" fmla="*/ 577850 h 679450"/>
                  <a:gd name="connsiteX32" fmla="*/ 993775 w 2587625"/>
                  <a:gd name="connsiteY32" fmla="*/ 549275 h 679450"/>
                  <a:gd name="connsiteX33" fmla="*/ 1003300 w 2587625"/>
                  <a:gd name="connsiteY33" fmla="*/ 568325 h 679450"/>
                  <a:gd name="connsiteX34" fmla="*/ 1085850 w 2587625"/>
                  <a:gd name="connsiteY34" fmla="*/ 542925 h 679450"/>
                  <a:gd name="connsiteX35" fmla="*/ 1111250 w 2587625"/>
                  <a:gd name="connsiteY35" fmla="*/ 479425 h 679450"/>
                  <a:gd name="connsiteX36" fmla="*/ 1168400 w 2587625"/>
                  <a:gd name="connsiteY36" fmla="*/ 476250 h 679450"/>
                  <a:gd name="connsiteX37" fmla="*/ 1228725 w 2587625"/>
                  <a:gd name="connsiteY37" fmla="*/ 412750 h 679450"/>
                  <a:gd name="connsiteX38" fmla="*/ 1289050 w 2587625"/>
                  <a:gd name="connsiteY38" fmla="*/ 434975 h 679450"/>
                  <a:gd name="connsiteX39" fmla="*/ 1349375 w 2587625"/>
                  <a:gd name="connsiteY39" fmla="*/ 441325 h 679450"/>
                  <a:gd name="connsiteX40" fmla="*/ 1384300 w 2587625"/>
                  <a:gd name="connsiteY40" fmla="*/ 403225 h 679450"/>
                  <a:gd name="connsiteX41" fmla="*/ 1549400 w 2587625"/>
                  <a:gd name="connsiteY41" fmla="*/ 396875 h 679450"/>
                  <a:gd name="connsiteX42" fmla="*/ 1558925 w 2587625"/>
                  <a:gd name="connsiteY42" fmla="*/ 323850 h 679450"/>
                  <a:gd name="connsiteX43" fmla="*/ 1612900 w 2587625"/>
                  <a:gd name="connsiteY43" fmla="*/ 295275 h 679450"/>
                  <a:gd name="connsiteX44" fmla="*/ 1597025 w 2587625"/>
                  <a:gd name="connsiteY44" fmla="*/ 355600 h 679450"/>
                  <a:gd name="connsiteX45" fmla="*/ 1692275 w 2587625"/>
                  <a:gd name="connsiteY45" fmla="*/ 336550 h 679450"/>
                  <a:gd name="connsiteX46" fmla="*/ 1749425 w 2587625"/>
                  <a:gd name="connsiteY46" fmla="*/ 384175 h 679450"/>
                  <a:gd name="connsiteX47" fmla="*/ 1809750 w 2587625"/>
                  <a:gd name="connsiteY47" fmla="*/ 387350 h 679450"/>
                  <a:gd name="connsiteX48" fmla="*/ 1870075 w 2587625"/>
                  <a:gd name="connsiteY48" fmla="*/ 346075 h 679450"/>
                  <a:gd name="connsiteX49" fmla="*/ 1901825 w 2587625"/>
                  <a:gd name="connsiteY49" fmla="*/ 384175 h 679450"/>
                  <a:gd name="connsiteX50" fmla="*/ 1911350 w 2587625"/>
                  <a:gd name="connsiteY50" fmla="*/ 463550 h 679450"/>
                  <a:gd name="connsiteX51" fmla="*/ 2019300 w 2587625"/>
                  <a:gd name="connsiteY51" fmla="*/ 552450 h 679450"/>
                  <a:gd name="connsiteX52" fmla="*/ 2051050 w 2587625"/>
                  <a:gd name="connsiteY52" fmla="*/ 530225 h 679450"/>
                  <a:gd name="connsiteX53" fmla="*/ 2057400 w 2587625"/>
                  <a:gd name="connsiteY53" fmla="*/ 457200 h 679450"/>
                  <a:gd name="connsiteX54" fmla="*/ 2085975 w 2587625"/>
                  <a:gd name="connsiteY54" fmla="*/ 409575 h 679450"/>
                  <a:gd name="connsiteX55" fmla="*/ 2089150 w 2587625"/>
                  <a:gd name="connsiteY55" fmla="*/ 336550 h 679450"/>
                  <a:gd name="connsiteX56" fmla="*/ 2051050 w 2587625"/>
                  <a:gd name="connsiteY56" fmla="*/ 323850 h 679450"/>
                  <a:gd name="connsiteX57" fmla="*/ 2003425 w 2587625"/>
                  <a:gd name="connsiteY57" fmla="*/ 327025 h 679450"/>
                  <a:gd name="connsiteX58" fmla="*/ 1981200 w 2587625"/>
                  <a:gd name="connsiteY58" fmla="*/ 292100 h 679450"/>
                  <a:gd name="connsiteX59" fmla="*/ 2025650 w 2587625"/>
                  <a:gd name="connsiteY59" fmla="*/ 244475 h 679450"/>
                  <a:gd name="connsiteX60" fmla="*/ 2038350 w 2587625"/>
                  <a:gd name="connsiteY60" fmla="*/ 200025 h 679450"/>
                  <a:gd name="connsiteX61" fmla="*/ 1987550 w 2587625"/>
                  <a:gd name="connsiteY61" fmla="*/ 101600 h 679450"/>
                  <a:gd name="connsiteX62" fmla="*/ 1920875 w 2587625"/>
                  <a:gd name="connsiteY62" fmla="*/ 47625 h 679450"/>
                  <a:gd name="connsiteX63" fmla="*/ 1876425 w 2587625"/>
                  <a:gd name="connsiteY63" fmla="*/ 0 h 679450"/>
                  <a:gd name="connsiteX64" fmla="*/ 2438400 w 2587625"/>
                  <a:gd name="connsiteY64" fmla="*/ 76200 h 679450"/>
                  <a:gd name="connsiteX65" fmla="*/ 2587625 w 2587625"/>
                  <a:gd name="connsiteY65" fmla="*/ 76200 h 679450"/>
                  <a:gd name="connsiteX0" fmla="*/ 0 w 2587625"/>
                  <a:gd name="connsiteY0" fmla="*/ 723900 h 762000"/>
                  <a:gd name="connsiteX1" fmla="*/ 57150 w 2587625"/>
                  <a:gd name="connsiteY1" fmla="*/ 635000 h 762000"/>
                  <a:gd name="connsiteX2" fmla="*/ 92075 w 2587625"/>
                  <a:gd name="connsiteY2" fmla="*/ 635000 h 762000"/>
                  <a:gd name="connsiteX3" fmla="*/ 92075 w 2587625"/>
                  <a:gd name="connsiteY3" fmla="*/ 568325 h 762000"/>
                  <a:gd name="connsiteX4" fmla="*/ 57150 w 2587625"/>
                  <a:gd name="connsiteY4" fmla="*/ 552450 h 762000"/>
                  <a:gd name="connsiteX5" fmla="*/ 34925 w 2587625"/>
                  <a:gd name="connsiteY5" fmla="*/ 482600 h 762000"/>
                  <a:gd name="connsiteX6" fmla="*/ 104775 w 2587625"/>
                  <a:gd name="connsiteY6" fmla="*/ 508000 h 762000"/>
                  <a:gd name="connsiteX7" fmla="*/ 158750 w 2587625"/>
                  <a:gd name="connsiteY7" fmla="*/ 457200 h 762000"/>
                  <a:gd name="connsiteX8" fmla="*/ 222250 w 2587625"/>
                  <a:gd name="connsiteY8" fmla="*/ 460375 h 762000"/>
                  <a:gd name="connsiteX9" fmla="*/ 203200 w 2587625"/>
                  <a:gd name="connsiteY9" fmla="*/ 485775 h 762000"/>
                  <a:gd name="connsiteX10" fmla="*/ 282575 w 2587625"/>
                  <a:gd name="connsiteY10" fmla="*/ 514350 h 762000"/>
                  <a:gd name="connsiteX11" fmla="*/ 285750 w 2587625"/>
                  <a:gd name="connsiteY11" fmla="*/ 546100 h 762000"/>
                  <a:gd name="connsiteX12" fmla="*/ 339725 w 2587625"/>
                  <a:gd name="connsiteY12" fmla="*/ 584200 h 762000"/>
                  <a:gd name="connsiteX13" fmla="*/ 339725 w 2587625"/>
                  <a:gd name="connsiteY13" fmla="*/ 622300 h 762000"/>
                  <a:gd name="connsiteX14" fmla="*/ 330200 w 2587625"/>
                  <a:gd name="connsiteY14" fmla="*/ 669925 h 762000"/>
                  <a:gd name="connsiteX15" fmla="*/ 400050 w 2587625"/>
                  <a:gd name="connsiteY15" fmla="*/ 641350 h 762000"/>
                  <a:gd name="connsiteX16" fmla="*/ 393700 w 2587625"/>
                  <a:gd name="connsiteY16" fmla="*/ 720725 h 762000"/>
                  <a:gd name="connsiteX17" fmla="*/ 390525 w 2587625"/>
                  <a:gd name="connsiteY17" fmla="*/ 762000 h 762000"/>
                  <a:gd name="connsiteX18" fmla="*/ 482600 w 2587625"/>
                  <a:gd name="connsiteY18" fmla="*/ 701675 h 762000"/>
                  <a:gd name="connsiteX19" fmla="*/ 530225 w 2587625"/>
                  <a:gd name="connsiteY19" fmla="*/ 644525 h 762000"/>
                  <a:gd name="connsiteX20" fmla="*/ 552450 w 2587625"/>
                  <a:gd name="connsiteY20" fmla="*/ 561975 h 762000"/>
                  <a:gd name="connsiteX21" fmla="*/ 536575 w 2587625"/>
                  <a:gd name="connsiteY21" fmla="*/ 504825 h 762000"/>
                  <a:gd name="connsiteX22" fmla="*/ 568325 w 2587625"/>
                  <a:gd name="connsiteY22" fmla="*/ 466725 h 762000"/>
                  <a:gd name="connsiteX23" fmla="*/ 587375 w 2587625"/>
                  <a:gd name="connsiteY23" fmla="*/ 530225 h 762000"/>
                  <a:gd name="connsiteX24" fmla="*/ 647700 w 2587625"/>
                  <a:gd name="connsiteY24" fmla="*/ 504825 h 762000"/>
                  <a:gd name="connsiteX25" fmla="*/ 676275 w 2587625"/>
                  <a:gd name="connsiteY25" fmla="*/ 511175 h 762000"/>
                  <a:gd name="connsiteX26" fmla="*/ 730250 w 2587625"/>
                  <a:gd name="connsiteY26" fmla="*/ 555625 h 762000"/>
                  <a:gd name="connsiteX27" fmla="*/ 796925 w 2587625"/>
                  <a:gd name="connsiteY27" fmla="*/ 514350 h 762000"/>
                  <a:gd name="connsiteX28" fmla="*/ 828675 w 2587625"/>
                  <a:gd name="connsiteY28" fmla="*/ 546100 h 762000"/>
                  <a:gd name="connsiteX29" fmla="*/ 796925 w 2587625"/>
                  <a:gd name="connsiteY29" fmla="*/ 574675 h 762000"/>
                  <a:gd name="connsiteX30" fmla="*/ 850900 w 2587625"/>
                  <a:gd name="connsiteY30" fmla="*/ 628650 h 762000"/>
                  <a:gd name="connsiteX31" fmla="*/ 898525 w 2587625"/>
                  <a:gd name="connsiteY31" fmla="*/ 660400 h 762000"/>
                  <a:gd name="connsiteX32" fmla="*/ 993775 w 2587625"/>
                  <a:gd name="connsiteY32" fmla="*/ 631825 h 762000"/>
                  <a:gd name="connsiteX33" fmla="*/ 1003300 w 2587625"/>
                  <a:gd name="connsiteY33" fmla="*/ 650875 h 762000"/>
                  <a:gd name="connsiteX34" fmla="*/ 1085850 w 2587625"/>
                  <a:gd name="connsiteY34" fmla="*/ 625475 h 762000"/>
                  <a:gd name="connsiteX35" fmla="*/ 1111250 w 2587625"/>
                  <a:gd name="connsiteY35" fmla="*/ 561975 h 762000"/>
                  <a:gd name="connsiteX36" fmla="*/ 1168400 w 2587625"/>
                  <a:gd name="connsiteY36" fmla="*/ 558800 h 762000"/>
                  <a:gd name="connsiteX37" fmla="*/ 1228725 w 2587625"/>
                  <a:gd name="connsiteY37" fmla="*/ 495300 h 762000"/>
                  <a:gd name="connsiteX38" fmla="*/ 1289050 w 2587625"/>
                  <a:gd name="connsiteY38" fmla="*/ 517525 h 762000"/>
                  <a:gd name="connsiteX39" fmla="*/ 1349375 w 2587625"/>
                  <a:gd name="connsiteY39" fmla="*/ 523875 h 762000"/>
                  <a:gd name="connsiteX40" fmla="*/ 1384300 w 2587625"/>
                  <a:gd name="connsiteY40" fmla="*/ 485775 h 762000"/>
                  <a:gd name="connsiteX41" fmla="*/ 1549400 w 2587625"/>
                  <a:gd name="connsiteY41" fmla="*/ 479425 h 762000"/>
                  <a:gd name="connsiteX42" fmla="*/ 1558925 w 2587625"/>
                  <a:gd name="connsiteY42" fmla="*/ 406400 h 762000"/>
                  <a:gd name="connsiteX43" fmla="*/ 1612900 w 2587625"/>
                  <a:gd name="connsiteY43" fmla="*/ 377825 h 762000"/>
                  <a:gd name="connsiteX44" fmla="*/ 1597025 w 2587625"/>
                  <a:gd name="connsiteY44" fmla="*/ 438150 h 762000"/>
                  <a:gd name="connsiteX45" fmla="*/ 1692275 w 2587625"/>
                  <a:gd name="connsiteY45" fmla="*/ 419100 h 762000"/>
                  <a:gd name="connsiteX46" fmla="*/ 1749425 w 2587625"/>
                  <a:gd name="connsiteY46" fmla="*/ 466725 h 762000"/>
                  <a:gd name="connsiteX47" fmla="*/ 1809750 w 2587625"/>
                  <a:gd name="connsiteY47" fmla="*/ 469900 h 762000"/>
                  <a:gd name="connsiteX48" fmla="*/ 1870075 w 2587625"/>
                  <a:gd name="connsiteY48" fmla="*/ 428625 h 762000"/>
                  <a:gd name="connsiteX49" fmla="*/ 1901825 w 2587625"/>
                  <a:gd name="connsiteY49" fmla="*/ 466725 h 762000"/>
                  <a:gd name="connsiteX50" fmla="*/ 1911350 w 2587625"/>
                  <a:gd name="connsiteY50" fmla="*/ 546100 h 762000"/>
                  <a:gd name="connsiteX51" fmla="*/ 2019300 w 2587625"/>
                  <a:gd name="connsiteY51" fmla="*/ 635000 h 762000"/>
                  <a:gd name="connsiteX52" fmla="*/ 2051050 w 2587625"/>
                  <a:gd name="connsiteY52" fmla="*/ 612775 h 762000"/>
                  <a:gd name="connsiteX53" fmla="*/ 2057400 w 2587625"/>
                  <a:gd name="connsiteY53" fmla="*/ 539750 h 762000"/>
                  <a:gd name="connsiteX54" fmla="*/ 2085975 w 2587625"/>
                  <a:gd name="connsiteY54" fmla="*/ 492125 h 762000"/>
                  <a:gd name="connsiteX55" fmla="*/ 2089150 w 2587625"/>
                  <a:gd name="connsiteY55" fmla="*/ 419100 h 762000"/>
                  <a:gd name="connsiteX56" fmla="*/ 2051050 w 2587625"/>
                  <a:gd name="connsiteY56" fmla="*/ 406400 h 762000"/>
                  <a:gd name="connsiteX57" fmla="*/ 2003425 w 2587625"/>
                  <a:gd name="connsiteY57" fmla="*/ 409575 h 762000"/>
                  <a:gd name="connsiteX58" fmla="*/ 1981200 w 2587625"/>
                  <a:gd name="connsiteY58" fmla="*/ 374650 h 762000"/>
                  <a:gd name="connsiteX59" fmla="*/ 2025650 w 2587625"/>
                  <a:gd name="connsiteY59" fmla="*/ 327025 h 762000"/>
                  <a:gd name="connsiteX60" fmla="*/ 2038350 w 2587625"/>
                  <a:gd name="connsiteY60" fmla="*/ 282575 h 762000"/>
                  <a:gd name="connsiteX61" fmla="*/ 1987550 w 2587625"/>
                  <a:gd name="connsiteY61" fmla="*/ 184150 h 762000"/>
                  <a:gd name="connsiteX62" fmla="*/ 1920875 w 2587625"/>
                  <a:gd name="connsiteY62" fmla="*/ 130175 h 762000"/>
                  <a:gd name="connsiteX63" fmla="*/ 1876425 w 2587625"/>
                  <a:gd name="connsiteY63" fmla="*/ 82550 h 762000"/>
                  <a:gd name="connsiteX64" fmla="*/ 1978025 w 2587625"/>
                  <a:gd name="connsiteY64" fmla="*/ 0 h 762000"/>
                  <a:gd name="connsiteX65" fmla="*/ 2587625 w 2587625"/>
                  <a:gd name="connsiteY65" fmla="*/ 158750 h 762000"/>
                  <a:gd name="connsiteX0" fmla="*/ 0 w 2587625"/>
                  <a:gd name="connsiteY0" fmla="*/ 740443 h 778543"/>
                  <a:gd name="connsiteX1" fmla="*/ 57150 w 2587625"/>
                  <a:gd name="connsiteY1" fmla="*/ 651543 h 778543"/>
                  <a:gd name="connsiteX2" fmla="*/ 92075 w 2587625"/>
                  <a:gd name="connsiteY2" fmla="*/ 651543 h 778543"/>
                  <a:gd name="connsiteX3" fmla="*/ 92075 w 2587625"/>
                  <a:gd name="connsiteY3" fmla="*/ 584868 h 778543"/>
                  <a:gd name="connsiteX4" fmla="*/ 57150 w 2587625"/>
                  <a:gd name="connsiteY4" fmla="*/ 568993 h 778543"/>
                  <a:gd name="connsiteX5" fmla="*/ 34925 w 2587625"/>
                  <a:gd name="connsiteY5" fmla="*/ 499143 h 778543"/>
                  <a:gd name="connsiteX6" fmla="*/ 104775 w 2587625"/>
                  <a:gd name="connsiteY6" fmla="*/ 524543 h 778543"/>
                  <a:gd name="connsiteX7" fmla="*/ 158750 w 2587625"/>
                  <a:gd name="connsiteY7" fmla="*/ 473743 h 778543"/>
                  <a:gd name="connsiteX8" fmla="*/ 222250 w 2587625"/>
                  <a:gd name="connsiteY8" fmla="*/ 476918 h 778543"/>
                  <a:gd name="connsiteX9" fmla="*/ 203200 w 2587625"/>
                  <a:gd name="connsiteY9" fmla="*/ 502318 h 778543"/>
                  <a:gd name="connsiteX10" fmla="*/ 282575 w 2587625"/>
                  <a:gd name="connsiteY10" fmla="*/ 530893 h 778543"/>
                  <a:gd name="connsiteX11" fmla="*/ 285750 w 2587625"/>
                  <a:gd name="connsiteY11" fmla="*/ 562643 h 778543"/>
                  <a:gd name="connsiteX12" fmla="*/ 339725 w 2587625"/>
                  <a:gd name="connsiteY12" fmla="*/ 600743 h 778543"/>
                  <a:gd name="connsiteX13" fmla="*/ 339725 w 2587625"/>
                  <a:gd name="connsiteY13" fmla="*/ 638843 h 778543"/>
                  <a:gd name="connsiteX14" fmla="*/ 330200 w 2587625"/>
                  <a:gd name="connsiteY14" fmla="*/ 686468 h 778543"/>
                  <a:gd name="connsiteX15" fmla="*/ 400050 w 2587625"/>
                  <a:gd name="connsiteY15" fmla="*/ 657893 h 778543"/>
                  <a:gd name="connsiteX16" fmla="*/ 393700 w 2587625"/>
                  <a:gd name="connsiteY16" fmla="*/ 737268 h 778543"/>
                  <a:gd name="connsiteX17" fmla="*/ 390525 w 2587625"/>
                  <a:gd name="connsiteY17" fmla="*/ 778543 h 778543"/>
                  <a:gd name="connsiteX18" fmla="*/ 482600 w 2587625"/>
                  <a:gd name="connsiteY18" fmla="*/ 718218 h 778543"/>
                  <a:gd name="connsiteX19" fmla="*/ 530225 w 2587625"/>
                  <a:gd name="connsiteY19" fmla="*/ 661068 h 778543"/>
                  <a:gd name="connsiteX20" fmla="*/ 552450 w 2587625"/>
                  <a:gd name="connsiteY20" fmla="*/ 578518 h 778543"/>
                  <a:gd name="connsiteX21" fmla="*/ 536575 w 2587625"/>
                  <a:gd name="connsiteY21" fmla="*/ 521368 h 778543"/>
                  <a:gd name="connsiteX22" fmla="*/ 568325 w 2587625"/>
                  <a:gd name="connsiteY22" fmla="*/ 483268 h 778543"/>
                  <a:gd name="connsiteX23" fmla="*/ 587375 w 2587625"/>
                  <a:gd name="connsiteY23" fmla="*/ 546768 h 778543"/>
                  <a:gd name="connsiteX24" fmla="*/ 647700 w 2587625"/>
                  <a:gd name="connsiteY24" fmla="*/ 521368 h 778543"/>
                  <a:gd name="connsiteX25" fmla="*/ 676275 w 2587625"/>
                  <a:gd name="connsiteY25" fmla="*/ 527718 h 778543"/>
                  <a:gd name="connsiteX26" fmla="*/ 730250 w 2587625"/>
                  <a:gd name="connsiteY26" fmla="*/ 572168 h 778543"/>
                  <a:gd name="connsiteX27" fmla="*/ 796925 w 2587625"/>
                  <a:gd name="connsiteY27" fmla="*/ 530893 h 778543"/>
                  <a:gd name="connsiteX28" fmla="*/ 828675 w 2587625"/>
                  <a:gd name="connsiteY28" fmla="*/ 562643 h 778543"/>
                  <a:gd name="connsiteX29" fmla="*/ 796925 w 2587625"/>
                  <a:gd name="connsiteY29" fmla="*/ 591218 h 778543"/>
                  <a:gd name="connsiteX30" fmla="*/ 850900 w 2587625"/>
                  <a:gd name="connsiteY30" fmla="*/ 645193 h 778543"/>
                  <a:gd name="connsiteX31" fmla="*/ 898525 w 2587625"/>
                  <a:gd name="connsiteY31" fmla="*/ 676943 h 778543"/>
                  <a:gd name="connsiteX32" fmla="*/ 993775 w 2587625"/>
                  <a:gd name="connsiteY32" fmla="*/ 648368 h 778543"/>
                  <a:gd name="connsiteX33" fmla="*/ 1003300 w 2587625"/>
                  <a:gd name="connsiteY33" fmla="*/ 667418 h 778543"/>
                  <a:gd name="connsiteX34" fmla="*/ 1085850 w 2587625"/>
                  <a:gd name="connsiteY34" fmla="*/ 642018 h 778543"/>
                  <a:gd name="connsiteX35" fmla="*/ 1111250 w 2587625"/>
                  <a:gd name="connsiteY35" fmla="*/ 578518 h 778543"/>
                  <a:gd name="connsiteX36" fmla="*/ 1168400 w 2587625"/>
                  <a:gd name="connsiteY36" fmla="*/ 575343 h 778543"/>
                  <a:gd name="connsiteX37" fmla="*/ 1228725 w 2587625"/>
                  <a:gd name="connsiteY37" fmla="*/ 511843 h 778543"/>
                  <a:gd name="connsiteX38" fmla="*/ 1289050 w 2587625"/>
                  <a:gd name="connsiteY38" fmla="*/ 534068 h 778543"/>
                  <a:gd name="connsiteX39" fmla="*/ 1349375 w 2587625"/>
                  <a:gd name="connsiteY39" fmla="*/ 540418 h 778543"/>
                  <a:gd name="connsiteX40" fmla="*/ 1384300 w 2587625"/>
                  <a:gd name="connsiteY40" fmla="*/ 502318 h 778543"/>
                  <a:gd name="connsiteX41" fmla="*/ 1549400 w 2587625"/>
                  <a:gd name="connsiteY41" fmla="*/ 495968 h 778543"/>
                  <a:gd name="connsiteX42" fmla="*/ 1558925 w 2587625"/>
                  <a:gd name="connsiteY42" fmla="*/ 422943 h 778543"/>
                  <a:gd name="connsiteX43" fmla="*/ 1612900 w 2587625"/>
                  <a:gd name="connsiteY43" fmla="*/ 394368 h 778543"/>
                  <a:gd name="connsiteX44" fmla="*/ 1597025 w 2587625"/>
                  <a:gd name="connsiteY44" fmla="*/ 454693 h 778543"/>
                  <a:gd name="connsiteX45" fmla="*/ 1692275 w 2587625"/>
                  <a:gd name="connsiteY45" fmla="*/ 435643 h 778543"/>
                  <a:gd name="connsiteX46" fmla="*/ 1749425 w 2587625"/>
                  <a:gd name="connsiteY46" fmla="*/ 483268 h 778543"/>
                  <a:gd name="connsiteX47" fmla="*/ 1809750 w 2587625"/>
                  <a:gd name="connsiteY47" fmla="*/ 486443 h 778543"/>
                  <a:gd name="connsiteX48" fmla="*/ 1870075 w 2587625"/>
                  <a:gd name="connsiteY48" fmla="*/ 445168 h 778543"/>
                  <a:gd name="connsiteX49" fmla="*/ 1901825 w 2587625"/>
                  <a:gd name="connsiteY49" fmla="*/ 483268 h 778543"/>
                  <a:gd name="connsiteX50" fmla="*/ 1911350 w 2587625"/>
                  <a:gd name="connsiteY50" fmla="*/ 562643 h 778543"/>
                  <a:gd name="connsiteX51" fmla="*/ 2019300 w 2587625"/>
                  <a:gd name="connsiteY51" fmla="*/ 651543 h 778543"/>
                  <a:gd name="connsiteX52" fmla="*/ 2051050 w 2587625"/>
                  <a:gd name="connsiteY52" fmla="*/ 629318 h 778543"/>
                  <a:gd name="connsiteX53" fmla="*/ 2057400 w 2587625"/>
                  <a:gd name="connsiteY53" fmla="*/ 556293 h 778543"/>
                  <a:gd name="connsiteX54" fmla="*/ 2085975 w 2587625"/>
                  <a:gd name="connsiteY54" fmla="*/ 508668 h 778543"/>
                  <a:gd name="connsiteX55" fmla="*/ 2089150 w 2587625"/>
                  <a:gd name="connsiteY55" fmla="*/ 435643 h 778543"/>
                  <a:gd name="connsiteX56" fmla="*/ 2051050 w 2587625"/>
                  <a:gd name="connsiteY56" fmla="*/ 422943 h 778543"/>
                  <a:gd name="connsiteX57" fmla="*/ 2003425 w 2587625"/>
                  <a:gd name="connsiteY57" fmla="*/ 426118 h 778543"/>
                  <a:gd name="connsiteX58" fmla="*/ 1981200 w 2587625"/>
                  <a:gd name="connsiteY58" fmla="*/ 391193 h 778543"/>
                  <a:gd name="connsiteX59" fmla="*/ 2025650 w 2587625"/>
                  <a:gd name="connsiteY59" fmla="*/ 343568 h 778543"/>
                  <a:gd name="connsiteX60" fmla="*/ 2038350 w 2587625"/>
                  <a:gd name="connsiteY60" fmla="*/ 299118 h 778543"/>
                  <a:gd name="connsiteX61" fmla="*/ 1987550 w 2587625"/>
                  <a:gd name="connsiteY61" fmla="*/ 200693 h 778543"/>
                  <a:gd name="connsiteX62" fmla="*/ 1920875 w 2587625"/>
                  <a:gd name="connsiteY62" fmla="*/ 146718 h 778543"/>
                  <a:gd name="connsiteX63" fmla="*/ 1876425 w 2587625"/>
                  <a:gd name="connsiteY63" fmla="*/ 99093 h 778543"/>
                  <a:gd name="connsiteX64" fmla="*/ 1978025 w 2587625"/>
                  <a:gd name="connsiteY64" fmla="*/ 16543 h 778543"/>
                  <a:gd name="connsiteX65" fmla="*/ 2587625 w 2587625"/>
                  <a:gd name="connsiteY65" fmla="*/ 175293 h 778543"/>
                  <a:gd name="connsiteX0" fmla="*/ 0 w 2349500"/>
                  <a:gd name="connsiteY0" fmla="*/ 798520 h 836620"/>
                  <a:gd name="connsiteX1" fmla="*/ 57150 w 2349500"/>
                  <a:gd name="connsiteY1" fmla="*/ 709620 h 836620"/>
                  <a:gd name="connsiteX2" fmla="*/ 92075 w 2349500"/>
                  <a:gd name="connsiteY2" fmla="*/ 709620 h 836620"/>
                  <a:gd name="connsiteX3" fmla="*/ 92075 w 2349500"/>
                  <a:gd name="connsiteY3" fmla="*/ 642945 h 836620"/>
                  <a:gd name="connsiteX4" fmla="*/ 57150 w 2349500"/>
                  <a:gd name="connsiteY4" fmla="*/ 627070 h 836620"/>
                  <a:gd name="connsiteX5" fmla="*/ 34925 w 2349500"/>
                  <a:gd name="connsiteY5" fmla="*/ 557220 h 836620"/>
                  <a:gd name="connsiteX6" fmla="*/ 104775 w 2349500"/>
                  <a:gd name="connsiteY6" fmla="*/ 582620 h 836620"/>
                  <a:gd name="connsiteX7" fmla="*/ 158750 w 2349500"/>
                  <a:gd name="connsiteY7" fmla="*/ 531820 h 836620"/>
                  <a:gd name="connsiteX8" fmla="*/ 222250 w 2349500"/>
                  <a:gd name="connsiteY8" fmla="*/ 534995 h 836620"/>
                  <a:gd name="connsiteX9" fmla="*/ 203200 w 2349500"/>
                  <a:gd name="connsiteY9" fmla="*/ 560395 h 836620"/>
                  <a:gd name="connsiteX10" fmla="*/ 282575 w 2349500"/>
                  <a:gd name="connsiteY10" fmla="*/ 588970 h 836620"/>
                  <a:gd name="connsiteX11" fmla="*/ 285750 w 2349500"/>
                  <a:gd name="connsiteY11" fmla="*/ 620720 h 836620"/>
                  <a:gd name="connsiteX12" fmla="*/ 339725 w 2349500"/>
                  <a:gd name="connsiteY12" fmla="*/ 658820 h 836620"/>
                  <a:gd name="connsiteX13" fmla="*/ 339725 w 2349500"/>
                  <a:gd name="connsiteY13" fmla="*/ 696920 h 836620"/>
                  <a:gd name="connsiteX14" fmla="*/ 330200 w 2349500"/>
                  <a:gd name="connsiteY14" fmla="*/ 744545 h 836620"/>
                  <a:gd name="connsiteX15" fmla="*/ 400050 w 2349500"/>
                  <a:gd name="connsiteY15" fmla="*/ 715970 h 836620"/>
                  <a:gd name="connsiteX16" fmla="*/ 393700 w 2349500"/>
                  <a:gd name="connsiteY16" fmla="*/ 795345 h 836620"/>
                  <a:gd name="connsiteX17" fmla="*/ 390525 w 2349500"/>
                  <a:gd name="connsiteY17" fmla="*/ 836620 h 836620"/>
                  <a:gd name="connsiteX18" fmla="*/ 482600 w 2349500"/>
                  <a:gd name="connsiteY18" fmla="*/ 776295 h 836620"/>
                  <a:gd name="connsiteX19" fmla="*/ 530225 w 2349500"/>
                  <a:gd name="connsiteY19" fmla="*/ 719145 h 836620"/>
                  <a:gd name="connsiteX20" fmla="*/ 552450 w 2349500"/>
                  <a:gd name="connsiteY20" fmla="*/ 636595 h 836620"/>
                  <a:gd name="connsiteX21" fmla="*/ 536575 w 2349500"/>
                  <a:gd name="connsiteY21" fmla="*/ 579445 h 836620"/>
                  <a:gd name="connsiteX22" fmla="*/ 568325 w 2349500"/>
                  <a:gd name="connsiteY22" fmla="*/ 541345 h 836620"/>
                  <a:gd name="connsiteX23" fmla="*/ 587375 w 2349500"/>
                  <a:gd name="connsiteY23" fmla="*/ 604845 h 836620"/>
                  <a:gd name="connsiteX24" fmla="*/ 647700 w 2349500"/>
                  <a:gd name="connsiteY24" fmla="*/ 579445 h 836620"/>
                  <a:gd name="connsiteX25" fmla="*/ 676275 w 2349500"/>
                  <a:gd name="connsiteY25" fmla="*/ 585795 h 836620"/>
                  <a:gd name="connsiteX26" fmla="*/ 730250 w 2349500"/>
                  <a:gd name="connsiteY26" fmla="*/ 630245 h 836620"/>
                  <a:gd name="connsiteX27" fmla="*/ 796925 w 2349500"/>
                  <a:gd name="connsiteY27" fmla="*/ 588970 h 836620"/>
                  <a:gd name="connsiteX28" fmla="*/ 828675 w 2349500"/>
                  <a:gd name="connsiteY28" fmla="*/ 620720 h 836620"/>
                  <a:gd name="connsiteX29" fmla="*/ 796925 w 2349500"/>
                  <a:gd name="connsiteY29" fmla="*/ 649295 h 836620"/>
                  <a:gd name="connsiteX30" fmla="*/ 850900 w 2349500"/>
                  <a:gd name="connsiteY30" fmla="*/ 703270 h 836620"/>
                  <a:gd name="connsiteX31" fmla="*/ 898525 w 2349500"/>
                  <a:gd name="connsiteY31" fmla="*/ 735020 h 836620"/>
                  <a:gd name="connsiteX32" fmla="*/ 993775 w 2349500"/>
                  <a:gd name="connsiteY32" fmla="*/ 706445 h 836620"/>
                  <a:gd name="connsiteX33" fmla="*/ 1003300 w 2349500"/>
                  <a:gd name="connsiteY33" fmla="*/ 725495 h 836620"/>
                  <a:gd name="connsiteX34" fmla="*/ 1085850 w 2349500"/>
                  <a:gd name="connsiteY34" fmla="*/ 700095 h 836620"/>
                  <a:gd name="connsiteX35" fmla="*/ 1111250 w 2349500"/>
                  <a:gd name="connsiteY35" fmla="*/ 636595 h 836620"/>
                  <a:gd name="connsiteX36" fmla="*/ 1168400 w 2349500"/>
                  <a:gd name="connsiteY36" fmla="*/ 633420 h 836620"/>
                  <a:gd name="connsiteX37" fmla="*/ 1228725 w 2349500"/>
                  <a:gd name="connsiteY37" fmla="*/ 569920 h 836620"/>
                  <a:gd name="connsiteX38" fmla="*/ 1289050 w 2349500"/>
                  <a:gd name="connsiteY38" fmla="*/ 592145 h 836620"/>
                  <a:gd name="connsiteX39" fmla="*/ 1349375 w 2349500"/>
                  <a:gd name="connsiteY39" fmla="*/ 598495 h 836620"/>
                  <a:gd name="connsiteX40" fmla="*/ 1384300 w 2349500"/>
                  <a:gd name="connsiteY40" fmla="*/ 560395 h 836620"/>
                  <a:gd name="connsiteX41" fmla="*/ 1549400 w 2349500"/>
                  <a:gd name="connsiteY41" fmla="*/ 554045 h 836620"/>
                  <a:gd name="connsiteX42" fmla="*/ 1558925 w 2349500"/>
                  <a:gd name="connsiteY42" fmla="*/ 481020 h 836620"/>
                  <a:gd name="connsiteX43" fmla="*/ 1612900 w 2349500"/>
                  <a:gd name="connsiteY43" fmla="*/ 452445 h 836620"/>
                  <a:gd name="connsiteX44" fmla="*/ 1597025 w 2349500"/>
                  <a:gd name="connsiteY44" fmla="*/ 512770 h 836620"/>
                  <a:gd name="connsiteX45" fmla="*/ 1692275 w 2349500"/>
                  <a:gd name="connsiteY45" fmla="*/ 493720 h 836620"/>
                  <a:gd name="connsiteX46" fmla="*/ 1749425 w 2349500"/>
                  <a:gd name="connsiteY46" fmla="*/ 541345 h 836620"/>
                  <a:gd name="connsiteX47" fmla="*/ 1809750 w 2349500"/>
                  <a:gd name="connsiteY47" fmla="*/ 544520 h 836620"/>
                  <a:gd name="connsiteX48" fmla="*/ 1870075 w 2349500"/>
                  <a:gd name="connsiteY48" fmla="*/ 503245 h 836620"/>
                  <a:gd name="connsiteX49" fmla="*/ 1901825 w 2349500"/>
                  <a:gd name="connsiteY49" fmla="*/ 541345 h 836620"/>
                  <a:gd name="connsiteX50" fmla="*/ 1911350 w 2349500"/>
                  <a:gd name="connsiteY50" fmla="*/ 620720 h 836620"/>
                  <a:gd name="connsiteX51" fmla="*/ 2019300 w 2349500"/>
                  <a:gd name="connsiteY51" fmla="*/ 709620 h 836620"/>
                  <a:gd name="connsiteX52" fmla="*/ 2051050 w 2349500"/>
                  <a:gd name="connsiteY52" fmla="*/ 687395 h 836620"/>
                  <a:gd name="connsiteX53" fmla="*/ 2057400 w 2349500"/>
                  <a:gd name="connsiteY53" fmla="*/ 614370 h 836620"/>
                  <a:gd name="connsiteX54" fmla="*/ 2085975 w 2349500"/>
                  <a:gd name="connsiteY54" fmla="*/ 566745 h 836620"/>
                  <a:gd name="connsiteX55" fmla="*/ 2089150 w 2349500"/>
                  <a:gd name="connsiteY55" fmla="*/ 493720 h 836620"/>
                  <a:gd name="connsiteX56" fmla="*/ 2051050 w 2349500"/>
                  <a:gd name="connsiteY56" fmla="*/ 481020 h 836620"/>
                  <a:gd name="connsiteX57" fmla="*/ 2003425 w 2349500"/>
                  <a:gd name="connsiteY57" fmla="*/ 484195 h 836620"/>
                  <a:gd name="connsiteX58" fmla="*/ 1981200 w 2349500"/>
                  <a:gd name="connsiteY58" fmla="*/ 449270 h 836620"/>
                  <a:gd name="connsiteX59" fmla="*/ 2025650 w 2349500"/>
                  <a:gd name="connsiteY59" fmla="*/ 401645 h 836620"/>
                  <a:gd name="connsiteX60" fmla="*/ 2038350 w 2349500"/>
                  <a:gd name="connsiteY60" fmla="*/ 357195 h 836620"/>
                  <a:gd name="connsiteX61" fmla="*/ 1987550 w 2349500"/>
                  <a:gd name="connsiteY61" fmla="*/ 258770 h 836620"/>
                  <a:gd name="connsiteX62" fmla="*/ 1920875 w 2349500"/>
                  <a:gd name="connsiteY62" fmla="*/ 204795 h 836620"/>
                  <a:gd name="connsiteX63" fmla="*/ 1876425 w 2349500"/>
                  <a:gd name="connsiteY63" fmla="*/ 157170 h 836620"/>
                  <a:gd name="connsiteX64" fmla="*/ 1978025 w 2349500"/>
                  <a:gd name="connsiteY64" fmla="*/ 74620 h 836620"/>
                  <a:gd name="connsiteX65" fmla="*/ 2349500 w 2349500"/>
                  <a:gd name="connsiteY65" fmla="*/ 26995 h 836620"/>
                  <a:gd name="connsiteX0" fmla="*/ 0 w 2320925"/>
                  <a:gd name="connsiteY0" fmla="*/ 798520 h 836620"/>
                  <a:gd name="connsiteX1" fmla="*/ 57150 w 2320925"/>
                  <a:gd name="connsiteY1" fmla="*/ 709620 h 836620"/>
                  <a:gd name="connsiteX2" fmla="*/ 92075 w 2320925"/>
                  <a:gd name="connsiteY2" fmla="*/ 709620 h 836620"/>
                  <a:gd name="connsiteX3" fmla="*/ 92075 w 2320925"/>
                  <a:gd name="connsiteY3" fmla="*/ 642945 h 836620"/>
                  <a:gd name="connsiteX4" fmla="*/ 57150 w 2320925"/>
                  <a:gd name="connsiteY4" fmla="*/ 627070 h 836620"/>
                  <a:gd name="connsiteX5" fmla="*/ 34925 w 2320925"/>
                  <a:gd name="connsiteY5" fmla="*/ 557220 h 836620"/>
                  <a:gd name="connsiteX6" fmla="*/ 104775 w 2320925"/>
                  <a:gd name="connsiteY6" fmla="*/ 582620 h 836620"/>
                  <a:gd name="connsiteX7" fmla="*/ 158750 w 2320925"/>
                  <a:gd name="connsiteY7" fmla="*/ 531820 h 836620"/>
                  <a:gd name="connsiteX8" fmla="*/ 222250 w 2320925"/>
                  <a:gd name="connsiteY8" fmla="*/ 534995 h 836620"/>
                  <a:gd name="connsiteX9" fmla="*/ 203200 w 2320925"/>
                  <a:gd name="connsiteY9" fmla="*/ 560395 h 836620"/>
                  <a:gd name="connsiteX10" fmla="*/ 282575 w 2320925"/>
                  <a:gd name="connsiteY10" fmla="*/ 588970 h 836620"/>
                  <a:gd name="connsiteX11" fmla="*/ 285750 w 2320925"/>
                  <a:gd name="connsiteY11" fmla="*/ 620720 h 836620"/>
                  <a:gd name="connsiteX12" fmla="*/ 339725 w 2320925"/>
                  <a:gd name="connsiteY12" fmla="*/ 658820 h 836620"/>
                  <a:gd name="connsiteX13" fmla="*/ 339725 w 2320925"/>
                  <a:gd name="connsiteY13" fmla="*/ 696920 h 836620"/>
                  <a:gd name="connsiteX14" fmla="*/ 330200 w 2320925"/>
                  <a:gd name="connsiteY14" fmla="*/ 744545 h 836620"/>
                  <a:gd name="connsiteX15" fmla="*/ 400050 w 2320925"/>
                  <a:gd name="connsiteY15" fmla="*/ 715970 h 836620"/>
                  <a:gd name="connsiteX16" fmla="*/ 393700 w 2320925"/>
                  <a:gd name="connsiteY16" fmla="*/ 795345 h 836620"/>
                  <a:gd name="connsiteX17" fmla="*/ 390525 w 2320925"/>
                  <a:gd name="connsiteY17" fmla="*/ 836620 h 836620"/>
                  <a:gd name="connsiteX18" fmla="*/ 482600 w 2320925"/>
                  <a:gd name="connsiteY18" fmla="*/ 776295 h 836620"/>
                  <a:gd name="connsiteX19" fmla="*/ 530225 w 2320925"/>
                  <a:gd name="connsiteY19" fmla="*/ 719145 h 836620"/>
                  <a:gd name="connsiteX20" fmla="*/ 552450 w 2320925"/>
                  <a:gd name="connsiteY20" fmla="*/ 636595 h 836620"/>
                  <a:gd name="connsiteX21" fmla="*/ 536575 w 2320925"/>
                  <a:gd name="connsiteY21" fmla="*/ 579445 h 836620"/>
                  <a:gd name="connsiteX22" fmla="*/ 568325 w 2320925"/>
                  <a:gd name="connsiteY22" fmla="*/ 541345 h 836620"/>
                  <a:gd name="connsiteX23" fmla="*/ 587375 w 2320925"/>
                  <a:gd name="connsiteY23" fmla="*/ 604845 h 836620"/>
                  <a:gd name="connsiteX24" fmla="*/ 647700 w 2320925"/>
                  <a:gd name="connsiteY24" fmla="*/ 579445 h 836620"/>
                  <a:gd name="connsiteX25" fmla="*/ 676275 w 2320925"/>
                  <a:gd name="connsiteY25" fmla="*/ 585795 h 836620"/>
                  <a:gd name="connsiteX26" fmla="*/ 730250 w 2320925"/>
                  <a:gd name="connsiteY26" fmla="*/ 630245 h 836620"/>
                  <a:gd name="connsiteX27" fmla="*/ 796925 w 2320925"/>
                  <a:gd name="connsiteY27" fmla="*/ 588970 h 836620"/>
                  <a:gd name="connsiteX28" fmla="*/ 828675 w 2320925"/>
                  <a:gd name="connsiteY28" fmla="*/ 620720 h 836620"/>
                  <a:gd name="connsiteX29" fmla="*/ 796925 w 2320925"/>
                  <a:gd name="connsiteY29" fmla="*/ 649295 h 836620"/>
                  <a:gd name="connsiteX30" fmla="*/ 850900 w 2320925"/>
                  <a:gd name="connsiteY30" fmla="*/ 703270 h 836620"/>
                  <a:gd name="connsiteX31" fmla="*/ 898525 w 2320925"/>
                  <a:gd name="connsiteY31" fmla="*/ 735020 h 836620"/>
                  <a:gd name="connsiteX32" fmla="*/ 993775 w 2320925"/>
                  <a:gd name="connsiteY32" fmla="*/ 706445 h 836620"/>
                  <a:gd name="connsiteX33" fmla="*/ 1003300 w 2320925"/>
                  <a:gd name="connsiteY33" fmla="*/ 725495 h 836620"/>
                  <a:gd name="connsiteX34" fmla="*/ 1085850 w 2320925"/>
                  <a:gd name="connsiteY34" fmla="*/ 700095 h 836620"/>
                  <a:gd name="connsiteX35" fmla="*/ 1111250 w 2320925"/>
                  <a:gd name="connsiteY35" fmla="*/ 636595 h 836620"/>
                  <a:gd name="connsiteX36" fmla="*/ 1168400 w 2320925"/>
                  <a:gd name="connsiteY36" fmla="*/ 633420 h 836620"/>
                  <a:gd name="connsiteX37" fmla="*/ 1228725 w 2320925"/>
                  <a:gd name="connsiteY37" fmla="*/ 569920 h 836620"/>
                  <a:gd name="connsiteX38" fmla="*/ 1289050 w 2320925"/>
                  <a:gd name="connsiteY38" fmla="*/ 592145 h 836620"/>
                  <a:gd name="connsiteX39" fmla="*/ 1349375 w 2320925"/>
                  <a:gd name="connsiteY39" fmla="*/ 598495 h 836620"/>
                  <a:gd name="connsiteX40" fmla="*/ 1384300 w 2320925"/>
                  <a:gd name="connsiteY40" fmla="*/ 560395 h 836620"/>
                  <a:gd name="connsiteX41" fmla="*/ 1549400 w 2320925"/>
                  <a:gd name="connsiteY41" fmla="*/ 554045 h 836620"/>
                  <a:gd name="connsiteX42" fmla="*/ 1558925 w 2320925"/>
                  <a:gd name="connsiteY42" fmla="*/ 481020 h 836620"/>
                  <a:gd name="connsiteX43" fmla="*/ 1612900 w 2320925"/>
                  <a:gd name="connsiteY43" fmla="*/ 452445 h 836620"/>
                  <a:gd name="connsiteX44" fmla="*/ 1597025 w 2320925"/>
                  <a:gd name="connsiteY44" fmla="*/ 512770 h 836620"/>
                  <a:gd name="connsiteX45" fmla="*/ 1692275 w 2320925"/>
                  <a:gd name="connsiteY45" fmla="*/ 493720 h 836620"/>
                  <a:gd name="connsiteX46" fmla="*/ 1749425 w 2320925"/>
                  <a:gd name="connsiteY46" fmla="*/ 541345 h 836620"/>
                  <a:gd name="connsiteX47" fmla="*/ 1809750 w 2320925"/>
                  <a:gd name="connsiteY47" fmla="*/ 544520 h 836620"/>
                  <a:gd name="connsiteX48" fmla="*/ 1870075 w 2320925"/>
                  <a:gd name="connsiteY48" fmla="*/ 503245 h 836620"/>
                  <a:gd name="connsiteX49" fmla="*/ 1901825 w 2320925"/>
                  <a:gd name="connsiteY49" fmla="*/ 541345 h 836620"/>
                  <a:gd name="connsiteX50" fmla="*/ 1911350 w 2320925"/>
                  <a:gd name="connsiteY50" fmla="*/ 620720 h 836620"/>
                  <a:gd name="connsiteX51" fmla="*/ 2019300 w 2320925"/>
                  <a:gd name="connsiteY51" fmla="*/ 709620 h 836620"/>
                  <a:gd name="connsiteX52" fmla="*/ 2051050 w 2320925"/>
                  <a:gd name="connsiteY52" fmla="*/ 687395 h 836620"/>
                  <a:gd name="connsiteX53" fmla="*/ 2057400 w 2320925"/>
                  <a:gd name="connsiteY53" fmla="*/ 614370 h 836620"/>
                  <a:gd name="connsiteX54" fmla="*/ 2085975 w 2320925"/>
                  <a:gd name="connsiteY54" fmla="*/ 566745 h 836620"/>
                  <a:gd name="connsiteX55" fmla="*/ 2089150 w 2320925"/>
                  <a:gd name="connsiteY55" fmla="*/ 493720 h 836620"/>
                  <a:gd name="connsiteX56" fmla="*/ 2051050 w 2320925"/>
                  <a:gd name="connsiteY56" fmla="*/ 481020 h 836620"/>
                  <a:gd name="connsiteX57" fmla="*/ 2003425 w 2320925"/>
                  <a:gd name="connsiteY57" fmla="*/ 484195 h 836620"/>
                  <a:gd name="connsiteX58" fmla="*/ 1981200 w 2320925"/>
                  <a:gd name="connsiteY58" fmla="*/ 449270 h 836620"/>
                  <a:gd name="connsiteX59" fmla="*/ 2025650 w 2320925"/>
                  <a:gd name="connsiteY59" fmla="*/ 401645 h 836620"/>
                  <a:gd name="connsiteX60" fmla="*/ 2038350 w 2320925"/>
                  <a:gd name="connsiteY60" fmla="*/ 357195 h 836620"/>
                  <a:gd name="connsiteX61" fmla="*/ 1987550 w 2320925"/>
                  <a:gd name="connsiteY61" fmla="*/ 258770 h 836620"/>
                  <a:gd name="connsiteX62" fmla="*/ 1920875 w 2320925"/>
                  <a:gd name="connsiteY62" fmla="*/ 204795 h 836620"/>
                  <a:gd name="connsiteX63" fmla="*/ 1876425 w 2320925"/>
                  <a:gd name="connsiteY63" fmla="*/ 157170 h 836620"/>
                  <a:gd name="connsiteX64" fmla="*/ 1978025 w 2320925"/>
                  <a:gd name="connsiteY64" fmla="*/ 74620 h 836620"/>
                  <a:gd name="connsiteX65" fmla="*/ 2320925 w 2320925"/>
                  <a:gd name="connsiteY65" fmla="*/ 26995 h 836620"/>
                  <a:gd name="connsiteX0" fmla="*/ 0 w 2089150"/>
                  <a:gd name="connsiteY0" fmla="*/ 723900 h 762000"/>
                  <a:gd name="connsiteX1" fmla="*/ 57150 w 2089150"/>
                  <a:gd name="connsiteY1" fmla="*/ 635000 h 762000"/>
                  <a:gd name="connsiteX2" fmla="*/ 92075 w 2089150"/>
                  <a:gd name="connsiteY2" fmla="*/ 635000 h 762000"/>
                  <a:gd name="connsiteX3" fmla="*/ 92075 w 2089150"/>
                  <a:gd name="connsiteY3" fmla="*/ 568325 h 762000"/>
                  <a:gd name="connsiteX4" fmla="*/ 57150 w 2089150"/>
                  <a:gd name="connsiteY4" fmla="*/ 552450 h 762000"/>
                  <a:gd name="connsiteX5" fmla="*/ 34925 w 2089150"/>
                  <a:gd name="connsiteY5" fmla="*/ 482600 h 762000"/>
                  <a:gd name="connsiteX6" fmla="*/ 104775 w 2089150"/>
                  <a:gd name="connsiteY6" fmla="*/ 508000 h 762000"/>
                  <a:gd name="connsiteX7" fmla="*/ 158750 w 2089150"/>
                  <a:gd name="connsiteY7" fmla="*/ 457200 h 762000"/>
                  <a:gd name="connsiteX8" fmla="*/ 222250 w 2089150"/>
                  <a:gd name="connsiteY8" fmla="*/ 460375 h 762000"/>
                  <a:gd name="connsiteX9" fmla="*/ 203200 w 2089150"/>
                  <a:gd name="connsiteY9" fmla="*/ 485775 h 762000"/>
                  <a:gd name="connsiteX10" fmla="*/ 282575 w 2089150"/>
                  <a:gd name="connsiteY10" fmla="*/ 514350 h 762000"/>
                  <a:gd name="connsiteX11" fmla="*/ 285750 w 2089150"/>
                  <a:gd name="connsiteY11" fmla="*/ 546100 h 762000"/>
                  <a:gd name="connsiteX12" fmla="*/ 339725 w 2089150"/>
                  <a:gd name="connsiteY12" fmla="*/ 584200 h 762000"/>
                  <a:gd name="connsiteX13" fmla="*/ 339725 w 2089150"/>
                  <a:gd name="connsiteY13" fmla="*/ 622300 h 762000"/>
                  <a:gd name="connsiteX14" fmla="*/ 330200 w 2089150"/>
                  <a:gd name="connsiteY14" fmla="*/ 669925 h 762000"/>
                  <a:gd name="connsiteX15" fmla="*/ 400050 w 2089150"/>
                  <a:gd name="connsiteY15" fmla="*/ 641350 h 762000"/>
                  <a:gd name="connsiteX16" fmla="*/ 393700 w 2089150"/>
                  <a:gd name="connsiteY16" fmla="*/ 720725 h 762000"/>
                  <a:gd name="connsiteX17" fmla="*/ 390525 w 2089150"/>
                  <a:gd name="connsiteY17" fmla="*/ 762000 h 762000"/>
                  <a:gd name="connsiteX18" fmla="*/ 482600 w 2089150"/>
                  <a:gd name="connsiteY18" fmla="*/ 701675 h 762000"/>
                  <a:gd name="connsiteX19" fmla="*/ 530225 w 2089150"/>
                  <a:gd name="connsiteY19" fmla="*/ 644525 h 762000"/>
                  <a:gd name="connsiteX20" fmla="*/ 552450 w 2089150"/>
                  <a:gd name="connsiteY20" fmla="*/ 561975 h 762000"/>
                  <a:gd name="connsiteX21" fmla="*/ 536575 w 2089150"/>
                  <a:gd name="connsiteY21" fmla="*/ 504825 h 762000"/>
                  <a:gd name="connsiteX22" fmla="*/ 568325 w 2089150"/>
                  <a:gd name="connsiteY22" fmla="*/ 466725 h 762000"/>
                  <a:gd name="connsiteX23" fmla="*/ 587375 w 2089150"/>
                  <a:gd name="connsiteY23" fmla="*/ 530225 h 762000"/>
                  <a:gd name="connsiteX24" fmla="*/ 647700 w 2089150"/>
                  <a:gd name="connsiteY24" fmla="*/ 504825 h 762000"/>
                  <a:gd name="connsiteX25" fmla="*/ 676275 w 2089150"/>
                  <a:gd name="connsiteY25" fmla="*/ 511175 h 762000"/>
                  <a:gd name="connsiteX26" fmla="*/ 730250 w 2089150"/>
                  <a:gd name="connsiteY26" fmla="*/ 555625 h 762000"/>
                  <a:gd name="connsiteX27" fmla="*/ 796925 w 2089150"/>
                  <a:gd name="connsiteY27" fmla="*/ 514350 h 762000"/>
                  <a:gd name="connsiteX28" fmla="*/ 828675 w 2089150"/>
                  <a:gd name="connsiteY28" fmla="*/ 546100 h 762000"/>
                  <a:gd name="connsiteX29" fmla="*/ 796925 w 2089150"/>
                  <a:gd name="connsiteY29" fmla="*/ 574675 h 762000"/>
                  <a:gd name="connsiteX30" fmla="*/ 850900 w 2089150"/>
                  <a:gd name="connsiteY30" fmla="*/ 628650 h 762000"/>
                  <a:gd name="connsiteX31" fmla="*/ 898525 w 2089150"/>
                  <a:gd name="connsiteY31" fmla="*/ 660400 h 762000"/>
                  <a:gd name="connsiteX32" fmla="*/ 993775 w 2089150"/>
                  <a:gd name="connsiteY32" fmla="*/ 631825 h 762000"/>
                  <a:gd name="connsiteX33" fmla="*/ 1003300 w 2089150"/>
                  <a:gd name="connsiteY33" fmla="*/ 650875 h 762000"/>
                  <a:gd name="connsiteX34" fmla="*/ 1085850 w 2089150"/>
                  <a:gd name="connsiteY34" fmla="*/ 625475 h 762000"/>
                  <a:gd name="connsiteX35" fmla="*/ 1111250 w 2089150"/>
                  <a:gd name="connsiteY35" fmla="*/ 561975 h 762000"/>
                  <a:gd name="connsiteX36" fmla="*/ 1168400 w 2089150"/>
                  <a:gd name="connsiteY36" fmla="*/ 558800 h 762000"/>
                  <a:gd name="connsiteX37" fmla="*/ 1228725 w 2089150"/>
                  <a:gd name="connsiteY37" fmla="*/ 495300 h 762000"/>
                  <a:gd name="connsiteX38" fmla="*/ 1289050 w 2089150"/>
                  <a:gd name="connsiteY38" fmla="*/ 517525 h 762000"/>
                  <a:gd name="connsiteX39" fmla="*/ 1349375 w 2089150"/>
                  <a:gd name="connsiteY39" fmla="*/ 523875 h 762000"/>
                  <a:gd name="connsiteX40" fmla="*/ 1384300 w 2089150"/>
                  <a:gd name="connsiteY40" fmla="*/ 485775 h 762000"/>
                  <a:gd name="connsiteX41" fmla="*/ 1549400 w 2089150"/>
                  <a:gd name="connsiteY41" fmla="*/ 479425 h 762000"/>
                  <a:gd name="connsiteX42" fmla="*/ 1558925 w 2089150"/>
                  <a:gd name="connsiteY42" fmla="*/ 406400 h 762000"/>
                  <a:gd name="connsiteX43" fmla="*/ 1612900 w 2089150"/>
                  <a:gd name="connsiteY43" fmla="*/ 377825 h 762000"/>
                  <a:gd name="connsiteX44" fmla="*/ 1597025 w 2089150"/>
                  <a:gd name="connsiteY44" fmla="*/ 438150 h 762000"/>
                  <a:gd name="connsiteX45" fmla="*/ 1692275 w 2089150"/>
                  <a:gd name="connsiteY45" fmla="*/ 419100 h 762000"/>
                  <a:gd name="connsiteX46" fmla="*/ 1749425 w 2089150"/>
                  <a:gd name="connsiteY46" fmla="*/ 466725 h 762000"/>
                  <a:gd name="connsiteX47" fmla="*/ 1809750 w 2089150"/>
                  <a:gd name="connsiteY47" fmla="*/ 469900 h 762000"/>
                  <a:gd name="connsiteX48" fmla="*/ 1870075 w 2089150"/>
                  <a:gd name="connsiteY48" fmla="*/ 428625 h 762000"/>
                  <a:gd name="connsiteX49" fmla="*/ 1901825 w 2089150"/>
                  <a:gd name="connsiteY49" fmla="*/ 466725 h 762000"/>
                  <a:gd name="connsiteX50" fmla="*/ 1911350 w 2089150"/>
                  <a:gd name="connsiteY50" fmla="*/ 546100 h 762000"/>
                  <a:gd name="connsiteX51" fmla="*/ 2019300 w 2089150"/>
                  <a:gd name="connsiteY51" fmla="*/ 635000 h 762000"/>
                  <a:gd name="connsiteX52" fmla="*/ 2051050 w 2089150"/>
                  <a:gd name="connsiteY52" fmla="*/ 612775 h 762000"/>
                  <a:gd name="connsiteX53" fmla="*/ 2057400 w 2089150"/>
                  <a:gd name="connsiteY53" fmla="*/ 539750 h 762000"/>
                  <a:gd name="connsiteX54" fmla="*/ 2085975 w 2089150"/>
                  <a:gd name="connsiteY54" fmla="*/ 492125 h 762000"/>
                  <a:gd name="connsiteX55" fmla="*/ 2089150 w 2089150"/>
                  <a:gd name="connsiteY55" fmla="*/ 419100 h 762000"/>
                  <a:gd name="connsiteX56" fmla="*/ 2051050 w 2089150"/>
                  <a:gd name="connsiteY56" fmla="*/ 406400 h 762000"/>
                  <a:gd name="connsiteX57" fmla="*/ 2003425 w 2089150"/>
                  <a:gd name="connsiteY57" fmla="*/ 409575 h 762000"/>
                  <a:gd name="connsiteX58" fmla="*/ 1981200 w 2089150"/>
                  <a:gd name="connsiteY58" fmla="*/ 374650 h 762000"/>
                  <a:gd name="connsiteX59" fmla="*/ 2025650 w 2089150"/>
                  <a:gd name="connsiteY59" fmla="*/ 327025 h 762000"/>
                  <a:gd name="connsiteX60" fmla="*/ 2038350 w 2089150"/>
                  <a:gd name="connsiteY60" fmla="*/ 282575 h 762000"/>
                  <a:gd name="connsiteX61" fmla="*/ 1987550 w 2089150"/>
                  <a:gd name="connsiteY61" fmla="*/ 184150 h 762000"/>
                  <a:gd name="connsiteX62" fmla="*/ 1920875 w 2089150"/>
                  <a:gd name="connsiteY62" fmla="*/ 130175 h 762000"/>
                  <a:gd name="connsiteX63" fmla="*/ 1876425 w 2089150"/>
                  <a:gd name="connsiteY63" fmla="*/ 82550 h 762000"/>
                  <a:gd name="connsiteX64" fmla="*/ 1978025 w 2089150"/>
                  <a:gd name="connsiteY64" fmla="*/ 0 h 762000"/>
                  <a:gd name="connsiteX0" fmla="*/ 0 w 2089150"/>
                  <a:gd name="connsiteY0" fmla="*/ 728458 h 766558"/>
                  <a:gd name="connsiteX1" fmla="*/ 57150 w 2089150"/>
                  <a:gd name="connsiteY1" fmla="*/ 639558 h 766558"/>
                  <a:gd name="connsiteX2" fmla="*/ 92075 w 2089150"/>
                  <a:gd name="connsiteY2" fmla="*/ 639558 h 766558"/>
                  <a:gd name="connsiteX3" fmla="*/ 92075 w 2089150"/>
                  <a:gd name="connsiteY3" fmla="*/ 572883 h 766558"/>
                  <a:gd name="connsiteX4" fmla="*/ 57150 w 2089150"/>
                  <a:gd name="connsiteY4" fmla="*/ 557008 h 766558"/>
                  <a:gd name="connsiteX5" fmla="*/ 34925 w 2089150"/>
                  <a:gd name="connsiteY5" fmla="*/ 487158 h 766558"/>
                  <a:gd name="connsiteX6" fmla="*/ 104775 w 2089150"/>
                  <a:gd name="connsiteY6" fmla="*/ 512558 h 766558"/>
                  <a:gd name="connsiteX7" fmla="*/ 158750 w 2089150"/>
                  <a:gd name="connsiteY7" fmla="*/ 461758 h 766558"/>
                  <a:gd name="connsiteX8" fmla="*/ 222250 w 2089150"/>
                  <a:gd name="connsiteY8" fmla="*/ 464933 h 766558"/>
                  <a:gd name="connsiteX9" fmla="*/ 203200 w 2089150"/>
                  <a:gd name="connsiteY9" fmla="*/ 490333 h 766558"/>
                  <a:gd name="connsiteX10" fmla="*/ 282575 w 2089150"/>
                  <a:gd name="connsiteY10" fmla="*/ 518908 h 766558"/>
                  <a:gd name="connsiteX11" fmla="*/ 285750 w 2089150"/>
                  <a:gd name="connsiteY11" fmla="*/ 550658 h 766558"/>
                  <a:gd name="connsiteX12" fmla="*/ 339725 w 2089150"/>
                  <a:gd name="connsiteY12" fmla="*/ 588758 h 766558"/>
                  <a:gd name="connsiteX13" fmla="*/ 339725 w 2089150"/>
                  <a:gd name="connsiteY13" fmla="*/ 626858 h 766558"/>
                  <a:gd name="connsiteX14" fmla="*/ 330200 w 2089150"/>
                  <a:gd name="connsiteY14" fmla="*/ 674483 h 766558"/>
                  <a:gd name="connsiteX15" fmla="*/ 400050 w 2089150"/>
                  <a:gd name="connsiteY15" fmla="*/ 645908 h 766558"/>
                  <a:gd name="connsiteX16" fmla="*/ 393700 w 2089150"/>
                  <a:gd name="connsiteY16" fmla="*/ 725283 h 766558"/>
                  <a:gd name="connsiteX17" fmla="*/ 390525 w 2089150"/>
                  <a:gd name="connsiteY17" fmla="*/ 766558 h 766558"/>
                  <a:gd name="connsiteX18" fmla="*/ 482600 w 2089150"/>
                  <a:gd name="connsiteY18" fmla="*/ 706233 h 766558"/>
                  <a:gd name="connsiteX19" fmla="*/ 530225 w 2089150"/>
                  <a:gd name="connsiteY19" fmla="*/ 649083 h 766558"/>
                  <a:gd name="connsiteX20" fmla="*/ 552450 w 2089150"/>
                  <a:gd name="connsiteY20" fmla="*/ 566533 h 766558"/>
                  <a:gd name="connsiteX21" fmla="*/ 536575 w 2089150"/>
                  <a:gd name="connsiteY21" fmla="*/ 509383 h 766558"/>
                  <a:gd name="connsiteX22" fmla="*/ 568325 w 2089150"/>
                  <a:gd name="connsiteY22" fmla="*/ 471283 h 766558"/>
                  <a:gd name="connsiteX23" fmla="*/ 587375 w 2089150"/>
                  <a:gd name="connsiteY23" fmla="*/ 534783 h 766558"/>
                  <a:gd name="connsiteX24" fmla="*/ 647700 w 2089150"/>
                  <a:gd name="connsiteY24" fmla="*/ 509383 h 766558"/>
                  <a:gd name="connsiteX25" fmla="*/ 676275 w 2089150"/>
                  <a:gd name="connsiteY25" fmla="*/ 515733 h 766558"/>
                  <a:gd name="connsiteX26" fmla="*/ 730250 w 2089150"/>
                  <a:gd name="connsiteY26" fmla="*/ 560183 h 766558"/>
                  <a:gd name="connsiteX27" fmla="*/ 796925 w 2089150"/>
                  <a:gd name="connsiteY27" fmla="*/ 518908 h 766558"/>
                  <a:gd name="connsiteX28" fmla="*/ 828675 w 2089150"/>
                  <a:gd name="connsiteY28" fmla="*/ 550658 h 766558"/>
                  <a:gd name="connsiteX29" fmla="*/ 796925 w 2089150"/>
                  <a:gd name="connsiteY29" fmla="*/ 579233 h 766558"/>
                  <a:gd name="connsiteX30" fmla="*/ 850900 w 2089150"/>
                  <a:gd name="connsiteY30" fmla="*/ 633208 h 766558"/>
                  <a:gd name="connsiteX31" fmla="*/ 898525 w 2089150"/>
                  <a:gd name="connsiteY31" fmla="*/ 664958 h 766558"/>
                  <a:gd name="connsiteX32" fmla="*/ 993775 w 2089150"/>
                  <a:gd name="connsiteY32" fmla="*/ 636383 h 766558"/>
                  <a:gd name="connsiteX33" fmla="*/ 1003300 w 2089150"/>
                  <a:gd name="connsiteY33" fmla="*/ 655433 h 766558"/>
                  <a:gd name="connsiteX34" fmla="*/ 1085850 w 2089150"/>
                  <a:gd name="connsiteY34" fmla="*/ 630033 h 766558"/>
                  <a:gd name="connsiteX35" fmla="*/ 1111250 w 2089150"/>
                  <a:gd name="connsiteY35" fmla="*/ 566533 h 766558"/>
                  <a:gd name="connsiteX36" fmla="*/ 1168400 w 2089150"/>
                  <a:gd name="connsiteY36" fmla="*/ 563358 h 766558"/>
                  <a:gd name="connsiteX37" fmla="*/ 1228725 w 2089150"/>
                  <a:gd name="connsiteY37" fmla="*/ 499858 h 766558"/>
                  <a:gd name="connsiteX38" fmla="*/ 1289050 w 2089150"/>
                  <a:gd name="connsiteY38" fmla="*/ 522083 h 766558"/>
                  <a:gd name="connsiteX39" fmla="*/ 1349375 w 2089150"/>
                  <a:gd name="connsiteY39" fmla="*/ 528433 h 766558"/>
                  <a:gd name="connsiteX40" fmla="*/ 1384300 w 2089150"/>
                  <a:gd name="connsiteY40" fmla="*/ 490333 h 766558"/>
                  <a:gd name="connsiteX41" fmla="*/ 1549400 w 2089150"/>
                  <a:gd name="connsiteY41" fmla="*/ 483983 h 766558"/>
                  <a:gd name="connsiteX42" fmla="*/ 1558925 w 2089150"/>
                  <a:gd name="connsiteY42" fmla="*/ 410958 h 766558"/>
                  <a:gd name="connsiteX43" fmla="*/ 1612900 w 2089150"/>
                  <a:gd name="connsiteY43" fmla="*/ 382383 h 766558"/>
                  <a:gd name="connsiteX44" fmla="*/ 1597025 w 2089150"/>
                  <a:gd name="connsiteY44" fmla="*/ 442708 h 766558"/>
                  <a:gd name="connsiteX45" fmla="*/ 1692275 w 2089150"/>
                  <a:gd name="connsiteY45" fmla="*/ 423658 h 766558"/>
                  <a:gd name="connsiteX46" fmla="*/ 1749425 w 2089150"/>
                  <a:gd name="connsiteY46" fmla="*/ 471283 h 766558"/>
                  <a:gd name="connsiteX47" fmla="*/ 1809750 w 2089150"/>
                  <a:gd name="connsiteY47" fmla="*/ 474458 h 766558"/>
                  <a:gd name="connsiteX48" fmla="*/ 1870075 w 2089150"/>
                  <a:gd name="connsiteY48" fmla="*/ 433183 h 766558"/>
                  <a:gd name="connsiteX49" fmla="*/ 1901825 w 2089150"/>
                  <a:gd name="connsiteY49" fmla="*/ 471283 h 766558"/>
                  <a:gd name="connsiteX50" fmla="*/ 1911350 w 2089150"/>
                  <a:gd name="connsiteY50" fmla="*/ 550658 h 766558"/>
                  <a:gd name="connsiteX51" fmla="*/ 2019300 w 2089150"/>
                  <a:gd name="connsiteY51" fmla="*/ 639558 h 766558"/>
                  <a:gd name="connsiteX52" fmla="*/ 2051050 w 2089150"/>
                  <a:gd name="connsiteY52" fmla="*/ 617333 h 766558"/>
                  <a:gd name="connsiteX53" fmla="*/ 2057400 w 2089150"/>
                  <a:gd name="connsiteY53" fmla="*/ 544308 h 766558"/>
                  <a:gd name="connsiteX54" fmla="*/ 2085975 w 2089150"/>
                  <a:gd name="connsiteY54" fmla="*/ 496683 h 766558"/>
                  <a:gd name="connsiteX55" fmla="*/ 2089150 w 2089150"/>
                  <a:gd name="connsiteY55" fmla="*/ 423658 h 766558"/>
                  <a:gd name="connsiteX56" fmla="*/ 2051050 w 2089150"/>
                  <a:gd name="connsiteY56" fmla="*/ 410958 h 766558"/>
                  <a:gd name="connsiteX57" fmla="*/ 2003425 w 2089150"/>
                  <a:gd name="connsiteY57" fmla="*/ 414133 h 766558"/>
                  <a:gd name="connsiteX58" fmla="*/ 1981200 w 2089150"/>
                  <a:gd name="connsiteY58" fmla="*/ 379208 h 766558"/>
                  <a:gd name="connsiteX59" fmla="*/ 2025650 w 2089150"/>
                  <a:gd name="connsiteY59" fmla="*/ 331583 h 766558"/>
                  <a:gd name="connsiteX60" fmla="*/ 2038350 w 2089150"/>
                  <a:gd name="connsiteY60" fmla="*/ 287133 h 766558"/>
                  <a:gd name="connsiteX61" fmla="*/ 1987550 w 2089150"/>
                  <a:gd name="connsiteY61" fmla="*/ 188708 h 766558"/>
                  <a:gd name="connsiteX62" fmla="*/ 1920875 w 2089150"/>
                  <a:gd name="connsiteY62" fmla="*/ 134733 h 766558"/>
                  <a:gd name="connsiteX63" fmla="*/ 1876425 w 2089150"/>
                  <a:gd name="connsiteY63" fmla="*/ 87108 h 766558"/>
                  <a:gd name="connsiteX64" fmla="*/ 1978025 w 2089150"/>
                  <a:gd name="connsiteY64" fmla="*/ 4558 h 766558"/>
                  <a:gd name="connsiteX65" fmla="*/ 1984376 w 2089150"/>
                  <a:gd name="connsiteY65" fmla="*/ 10909 h 766558"/>
                  <a:gd name="connsiteX0" fmla="*/ 0 w 2105026"/>
                  <a:gd name="connsiteY0" fmla="*/ 803293 h 841393"/>
                  <a:gd name="connsiteX1" fmla="*/ 57150 w 2105026"/>
                  <a:gd name="connsiteY1" fmla="*/ 714393 h 841393"/>
                  <a:gd name="connsiteX2" fmla="*/ 92075 w 2105026"/>
                  <a:gd name="connsiteY2" fmla="*/ 714393 h 841393"/>
                  <a:gd name="connsiteX3" fmla="*/ 92075 w 2105026"/>
                  <a:gd name="connsiteY3" fmla="*/ 647718 h 841393"/>
                  <a:gd name="connsiteX4" fmla="*/ 57150 w 2105026"/>
                  <a:gd name="connsiteY4" fmla="*/ 631843 h 841393"/>
                  <a:gd name="connsiteX5" fmla="*/ 34925 w 2105026"/>
                  <a:gd name="connsiteY5" fmla="*/ 561993 h 841393"/>
                  <a:gd name="connsiteX6" fmla="*/ 104775 w 2105026"/>
                  <a:gd name="connsiteY6" fmla="*/ 587393 h 841393"/>
                  <a:gd name="connsiteX7" fmla="*/ 158750 w 2105026"/>
                  <a:gd name="connsiteY7" fmla="*/ 536593 h 841393"/>
                  <a:gd name="connsiteX8" fmla="*/ 222250 w 2105026"/>
                  <a:gd name="connsiteY8" fmla="*/ 539768 h 841393"/>
                  <a:gd name="connsiteX9" fmla="*/ 203200 w 2105026"/>
                  <a:gd name="connsiteY9" fmla="*/ 565168 h 841393"/>
                  <a:gd name="connsiteX10" fmla="*/ 282575 w 2105026"/>
                  <a:gd name="connsiteY10" fmla="*/ 593743 h 841393"/>
                  <a:gd name="connsiteX11" fmla="*/ 285750 w 2105026"/>
                  <a:gd name="connsiteY11" fmla="*/ 625493 h 841393"/>
                  <a:gd name="connsiteX12" fmla="*/ 339725 w 2105026"/>
                  <a:gd name="connsiteY12" fmla="*/ 663593 h 841393"/>
                  <a:gd name="connsiteX13" fmla="*/ 339725 w 2105026"/>
                  <a:gd name="connsiteY13" fmla="*/ 701693 h 841393"/>
                  <a:gd name="connsiteX14" fmla="*/ 330200 w 2105026"/>
                  <a:gd name="connsiteY14" fmla="*/ 749318 h 841393"/>
                  <a:gd name="connsiteX15" fmla="*/ 400050 w 2105026"/>
                  <a:gd name="connsiteY15" fmla="*/ 720743 h 841393"/>
                  <a:gd name="connsiteX16" fmla="*/ 393700 w 2105026"/>
                  <a:gd name="connsiteY16" fmla="*/ 800118 h 841393"/>
                  <a:gd name="connsiteX17" fmla="*/ 390525 w 2105026"/>
                  <a:gd name="connsiteY17" fmla="*/ 841393 h 841393"/>
                  <a:gd name="connsiteX18" fmla="*/ 482600 w 2105026"/>
                  <a:gd name="connsiteY18" fmla="*/ 781068 h 841393"/>
                  <a:gd name="connsiteX19" fmla="*/ 530225 w 2105026"/>
                  <a:gd name="connsiteY19" fmla="*/ 723918 h 841393"/>
                  <a:gd name="connsiteX20" fmla="*/ 552450 w 2105026"/>
                  <a:gd name="connsiteY20" fmla="*/ 641368 h 841393"/>
                  <a:gd name="connsiteX21" fmla="*/ 536575 w 2105026"/>
                  <a:gd name="connsiteY21" fmla="*/ 584218 h 841393"/>
                  <a:gd name="connsiteX22" fmla="*/ 568325 w 2105026"/>
                  <a:gd name="connsiteY22" fmla="*/ 546118 h 841393"/>
                  <a:gd name="connsiteX23" fmla="*/ 587375 w 2105026"/>
                  <a:gd name="connsiteY23" fmla="*/ 609618 h 841393"/>
                  <a:gd name="connsiteX24" fmla="*/ 647700 w 2105026"/>
                  <a:gd name="connsiteY24" fmla="*/ 584218 h 841393"/>
                  <a:gd name="connsiteX25" fmla="*/ 676275 w 2105026"/>
                  <a:gd name="connsiteY25" fmla="*/ 590568 h 841393"/>
                  <a:gd name="connsiteX26" fmla="*/ 730250 w 2105026"/>
                  <a:gd name="connsiteY26" fmla="*/ 635018 h 841393"/>
                  <a:gd name="connsiteX27" fmla="*/ 796925 w 2105026"/>
                  <a:gd name="connsiteY27" fmla="*/ 593743 h 841393"/>
                  <a:gd name="connsiteX28" fmla="*/ 828675 w 2105026"/>
                  <a:gd name="connsiteY28" fmla="*/ 625493 h 841393"/>
                  <a:gd name="connsiteX29" fmla="*/ 796925 w 2105026"/>
                  <a:gd name="connsiteY29" fmla="*/ 654068 h 841393"/>
                  <a:gd name="connsiteX30" fmla="*/ 850900 w 2105026"/>
                  <a:gd name="connsiteY30" fmla="*/ 708043 h 841393"/>
                  <a:gd name="connsiteX31" fmla="*/ 898525 w 2105026"/>
                  <a:gd name="connsiteY31" fmla="*/ 739793 h 841393"/>
                  <a:gd name="connsiteX32" fmla="*/ 993775 w 2105026"/>
                  <a:gd name="connsiteY32" fmla="*/ 711218 h 841393"/>
                  <a:gd name="connsiteX33" fmla="*/ 1003300 w 2105026"/>
                  <a:gd name="connsiteY33" fmla="*/ 730268 h 841393"/>
                  <a:gd name="connsiteX34" fmla="*/ 1085850 w 2105026"/>
                  <a:gd name="connsiteY34" fmla="*/ 704868 h 841393"/>
                  <a:gd name="connsiteX35" fmla="*/ 1111250 w 2105026"/>
                  <a:gd name="connsiteY35" fmla="*/ 641368 h 841393"/>
                  <a:gd name="connsiteX36" fmla="*/ 1168400 w 2105026"/>
                  <a:gd name="connsiteY36" fmla="*/ 638193 h 841393"/>
                  <a:gd name="connsiteX37" fmla="*/ 1228725 w 2105026"/>
                  <a:gd name="connsiteY37" fmla="*/ 574693 h 841393"/>
                  <a:gd name="connsiteX38" fmla="*/ 1289050 w 2105026"/>
                  <a:gd name="connsiteY38" fmla="*/ 596918 h 841393"/>
                  <a:gd name="connsiteX39" fmla="*/ 1349375 w 2105026"/>
                  <a:gd name="connsiteY39" fmla="*/ 603268 h 841393"/>
                  <a:gd name="connsiteX40" fmla="*/ 1384300 w 2105026"/>
                  <a:gd name="connsiteY40" fmla="*/ 565168 h 841393"/>
                  <a:gd name="connsiteX41" fmla="*/ 1549400 w 2105026"/>
                  <a:gd name="connsiteY41" fmla="*/ 558818 h 841393"/>
                  <a:gd name="connsiteX42" fmla="*/ 1558925 w 2105026"/>
                  <a:gd name="connsiteY42" fmla="*/ 485793 h 841393"/>
                  <a:gd name="connsiteX43" fmla="*/ 1612900 w 2105026"/>
                  <a:gd name="connsiteY43" fmla="*/ 457218 h 841393"/>
                  <a:gd name="connsiteX44" fmla="*/ 1597025 w 2105026"/>
                  <a:gd name="connsiteY44" fmla="*/ 517543 h 841393"/>
                  <a:gd name="connsiteX45" fmla="*/ 1692275 w 2105026"/>
                  <a:gd name="connsiteY45" fmla="*/ 498493 h 841393"/>
                  <a:gd name="connsiteX46" fmla="*/ 1749425 w 2105026"/>
                  <a:gd name="connsiteY46" fmla="*/ 546118 h 841393"/>
                  <a:gd name="connsiteX47" fmla="*/ 1809750 w 2105026"/>
                  <a:gd name="connsiteY47" fmla="*/ 549293 h 841393"/>
                  <a:gd name="connsiteX48" fmla="*/ 1870075 w 2105026"/>
                  <a:gd name="connsiteY48" fmla="*/ 508018 h 841393"/>
                  <a:gd name="connsiteX49" fmla="*/ 1901825 w 2105026"/>
                  <a:gd name="connsiteY49" fmla="*/ 546118 h 841393"/>
                  <a:gd name="connsiteX50" fmla="*/ 1911350 w 2105026"/>
                  <a:gd name="connsiteY50" fmla="*/ 625493 h 841393"/>
                  <a:gd name="connsiteX51" fmla="*/ 2019300 w 2105026"/>
                  <a:gd name="connsiteY51" fmla="*/ 714393 h 841393"/>
                  <a:gd name="connsiteX52" fmla="*/ 2051050 w 2105026"/>
                  <a:gd name="connsiteY52" fmla="*/ 692168 h 841393"/>
                  <a:gd name="connsiteX53" fmla="*/ 2057400 w 2105026"/>
                  <a:gd name="connsiteY53" fmla="*/ 619143 h 841393"/>
                  <a:gd name="connsiteX54" fmla="*/ 2085975 w 2105026"/>
                  <a:gd name="connsiteY54" fmla="*/ 571518 h 841393"/>
                  <a:gd name="connsiteX55" fmla="*/ 2089150 w 2105026"/>
                  <a:gd name="connsiteY55" fmla="*/ 498493 h 841393"/>
                  <a:gd name="connsiteX56" fmla="*/ 2051050 w 2105026"/>
                  <a:gd name="connsiteY56" fmla="*/ 485793 h 841393"/>
                  <a:gd name="connsiteX57" fmla="*/ 2003425 w 2105026"/>
                  <a:gd name="connsiteY57" fmla="*/ 488968 h 841393"/>
                  <a:gd name="connsiteX58" fmla="*/ 1981200 w 2105026"/>
                  <a:gd name="connsiteY58" fmla="*/ 454043 h 841393"/>
                  <a:gd name="connsiteX59" fmla="*/ 2025650 w 2105026"/>
                  <a:gd name="connsiteY59" fmla="*/ 406418 h 841393"/>
                  <a:gd name="connsiteX60" fmla="*/ 2038350 w 2105026"/>
                  <a:gd name="connsiteY60" fmla="*/ 361968 h 841393"/>
                  <a:gd name="connsiteX61" fmla="*/ 1987550 w 2105026"/>
                  <a:gd name="connsiteY61" fmla="*/ 263543 h 841393"/>
                  <a:gd name="connsiteX62" fmla="*/ 1920875 w 2105026"/>
                  <a:gd name="connsiteY62" fmla="*/ 209568 h 841393"/>
                  <a:gd name="connsiteX63" fmla="*/ 1876425 w 2105026"/>
                  <a:gd name="connsiteY63" fmla="*/ 161943 h 841393"/>
                  <a:gd name="connsiteX64" fmla="*/ 1978025 w 2105026"/>
                  <a:gd name="connsiteY64" fmla="*/ 79393 h 841393"/>
                  <a:gd name="connsiteX65" fmla="*/ 2105026 w 2105026"/>
                  <a:gd name="connsiteY65" fmla="*/ 19 h 841393"/>
                  <a:gd name="connsiteX0" fmla="*/ 0 w 2206626"/>
                  <a:gd name="connsiteY0" fmla="*/ 822338 h 860438"/>
                  <a:gd name="connsiteX1" fmla="*/ 57150 w 2206626"/>
                  <a:gd name="connsiteY1" fmla="*/ 733438 h 860438"/>
                  <a:gd name="connsiteX2" fmla="*/ 92075 w 2206626"/>
                  <a:gd name="connsiteY2" fmla="*/ 733438 h 860438"/>
                  <a:gd name="connsiteX3" fmla="*/ 92075 w 2206626"/>
                  <a:gd name="connsiteY3" fmla="*/ 666763 h 860438"/>
                  <a:gd name="connsiteX4" fmla="*/ 57150 w 2206626"/>
                  <a:gd name="connsiteY4" fmla="*/ 650888 h 860438"/>
                  <a:gd name="connsiteX5" fmla="*/ 34925 w 2206626"/>
                  <a:gd name="connsiteY5" fmla="*/ 581038 h 860438"/>
                  <a:gd name="connsiteX6" fmla="*/ 104775 w 2206626"/>
                  <a:gd name="connsiteY6" fmla="*/ 606438 h 860438"/>
                  <a:gd name="connsiteX7" fmla="*/ 158750 w 2206626"/>
                  <a:gd name="connsiteY7" fmla="*/ 555638 h 860438"/>
                  <a:gd name="connsiteX8" fmla="*/ 222250 w 2206626"/>
                  <a:gd name="connsiteY8" fmla="*/ 558813 h 860438"/>
                  <a:gd name="connsiteX9" fmla="*/ 203200 w 2206626"/>
                  <a:gd name="connsiteY9" fmla="*/ 584213 h 860438"/>
                  <a:gd name="connsiteX10" fmla="*/ 282575 w 2206626"/>
                  <a:gd name="connsiteY10" fmla="*/ 612788 h 860438"/>
                  <a:gd name="connsiteX11" fmla="*/ 285750 w 2206626"/>
                  <a:gd name="connsiteY11" fmla="*/ 644538 h 860438"/>
                  <a:gd name="connsiteX12" fmla="*/ 339725 w 2206626"/>
                  <a:gd name="connsiteY12" fmla="*/ 682638 h 860438"/>
                  <a:gd name="connsiteX13" fmla="*/ 339725 w 2206626"/>
                  <a:gd name="connsiteY13" fmla="*/ 720738 h 860438"/>
                  <a:gd name="connsiteX14" fmla="*/ 330200 w 2206626"/>
                  <a:gd name="connsiteY14" fmla="*/ 768363 h 860438"/>
                  <a:gd name="connsiteX15" fmla="*/ 400050 w 2206626"/>
                  <a:gd name="connsiteY15" fmla="*/ 739788 h 860438"/>
                  <a:gd name="connsiteX16" fmla="*/ 393700 w 2206626"/>
                  <a:gd name="connsiteY16" fmla="*/ 819163 h 860438"/>
                  <a:gd name="connsiteX17" fmla="*/ 390525 w 2206626"/>
                  <a:gd name="connsiteY17" fmla="*/ 860438 h 860438"/>
                  <a:gd name="connsiteX18" fmla="*/ 482600 w 2206626"/>
                  <a:gd name="connsiteY18" fmla="*/ 800113 h 860438"/>
                  <a:gd name="connsiteX19" fmla="*/ 530225 w 2206626"/>
                  <a:gd name="connsiteY19" fmla="*/ 742963 h 860438"/>
                  <a:gd name="connsiteX20" fmla="*/ 552450 w 2206626"/>
                  <a:gd name="connsiteY20" fmla="*/ 660413 h 860438"/>
                  <a:gd name="connsiteX21" fmla="*/ 536575 w 2206626"/>
                  <a:gd name="connsiteY21" fmla="*/ 603263 h 860438"/>
                  <a:gd name="connsiteX22" fmla="*/ 568325 w 2206626"/>
                  <a:gd name="connsiteY22" fmla="*/ 565163 h 860438"/>
                  <a:gd name="connsiteX23" fmla="*/ 587375 w 2206626"/>
                  <a:gd name="connsiteY23" fmla="*/ 628663 h 860438"/>
                  <a:gd name="connsiteX24" fmla="*/ 647700 w 2206626"/>
                  <a:gd name="connsiteY24" fmla="*/ 603263 h 860438"/>
                  <a:gd name="connsiteX25" fmla="*/ 676275 w 2206626"/>
                  <a:gd name="connsiteY25" fmla="*/ 609613 h 860438"/>
                  <a:gd name="connsiteX26" fmla="*/ 730250 w 2206626"/>
                  <a:gd name="connsiteY26" fmla="*/ 654063 h 860438"/>
                  <a:gd name="connsiteX27" fmla="*/ 796925 w 2206626"/>
                  <a:gd name="connsiteY27" fmla="*/ 612788 h 860438"/>
                  <a:gd name="connsiteX28" fmla="*/ 828675 w 2206626"/>
                  <a:gd name="connsiteY28" fmla="*/ 644538 h 860438"/>
                  <a:gd name="connsiteX29" fmla="*/ 796925 w 2206626"/>
                  <a:gd name="connsiteY29" fmla="*/ 673113 h 860438"/>
                  <a:gd name="connsiteX30" fmla="*/ 850900 w 2206626"/>
                  <a:gd name="connsiteY30" fmla="*/ 727088 h 860438"/>
                  <a:gd name="connsiteX31" fmla="*/ 898525 w 2206626"/>
                  <a:gd name="connsiteY31" fmla="*/ 758838 h 860438"/>
                  <a:gd name="connsiteX32" fmla="*/ 993775 w 2206626"/>
                  <a:gd name="connsiteY32" fmla="*/ 730263 h 860438"/>
                  <a:gd name="connsiteX33" fmla="*/ 1003300 w 2206626"/>
                  <a:gd name="connsiteY33" fmla="*/ 749313 h 860438"/>
                  <a:gd name="connsiteX34" fmla="*/ 1085850 w 2206626"/>
                  <a:gd name="connsiteY34" fmla="*/ 723913 h 860438"/>
                  <a:gd name="connsiteX35" fmla="*/ 1111250 w 2206626"/>
                  <a:gd name="connsiteY35" fmla="*/ 660413 h 860438"/>
                  <a:gd name="connsiteX36" fmla="*/ 1168400 w 2206626"/>
                  <a:gd name="connsiteY36" fmla="*/ 657238 h 860438"/>
                  <a:gd name="connsiteX37" fmla="*/ 1228725 w 2206626"/>
                  <a:gd name="connsiteY37" fmla="*/ 593738 h 860438"/>
                  <a:gd name="connsiteX38" fmla="*/ 1289050 w 2206626"/>
                  <a:gd name="connsiteY38" fmla="*/ 615963 h 860438"/>
                  <a:gd name="connsiteX39" fmla="*/ 1349375 w 2206626"/>
                  <a:gd name="connsiteY39" fmla="*/ 622313 h 860438"/>
                  <a:gd name="connsiteX40" fmla="*/ 1384300 w 2206626"/>
                  <a:gd name="connsiteY40" fmla="*/ 584213 h 860438"/>
                  <a:gd name="connsiteX41" fmla="*/ 1549400 w 2206626"/>
                  <a:gd name="connsiteY41" fmla="*/ 577863 h 860438"/>
                  <a:gd name="connsiteX42" fmla="*/ 1558925 w 2206626"/>
                  <a:gd name="connsiteY42" fmla="*/ 504838 h 860438"/>
                  <a:gd name="connsiteX43" fmla="*/ 1612900 w 2206626"/>
                  <a:gd name="connsiteY43" fmla="*/ 476263 h 860438"/>
                  <a:gd name="connsiteX44" fmla="*/ 1597025 w 2206626"/>
                  <a:gd name="connsiteY44" fmla="*/ 536588 h 860438"/>
                  <a:gd name="connsiteX45" fmla="*/ 1692275 w 2206626"/>
                  <a:gd name="connsiteY45" fmla="*/ 517538 h 860438"/>
                  <a:gd name="connsiteX46" fmla="*/ 1749425 w 2206626"/>
                  <a:gd name="connsiteY46" fmla="*/ 565163 h 860438"/>
                  <a:gd name="connsiteX47" fmla="*/ 1809750 w 2206626"/>
                  <a:gd name="connsiteY47" fmla="*/ 568338 h 860438"/>
                  <a:gd name="connsiteX48" fmla="*/ 1870075 w 2206626"/>
                  <a:gd name="connsiteY48" fmla="*/ 527063 h 860438"/>
                  <a:gd name="connsiteX49" fmla="*/ 1901825 w 2206626"/>
                  <a:gd name="connsiteY49" fmla="*/ 565163 h 860438"/>
                  <a:gd name="connsiteX50" fmla="*/ 1911350 w 2206626"/>
                  <a:gd name="connsiteY50" fmla="*/ 644538 h 860438"/>
                  <a:gd name="connsiteX51" fmla="*/ 2019300 w 2206626"/>
                  <a:gd name="connsiteY51" fmla="*/ 733438 h 860438"/>
                  <a:gd name="connsiteX52" fmla="*/ 2051050 w 2206626"/>
                  <a:gd name="connsiteY52" fmla="*/ 711213 h 860438"/>
                  <a:gd name="connsiteX53" fmla="*/ 2057400 w 2206626"/>
                  <a:gd name="connsiteY53" fmla="*/ 638188 h 860438"/>
                  <a:gd name="connsiteX54" fmla="*/ 2085975 w 2206626"/>
                  <a:gd name="connsiteY54" fmla="*/ 590563 h 860438"/>
                  <a:gd name="connsiteX55" fmla="*/ 2089150 w 2206626"/>
                  <a:gd name="connsiteY55" fmla="*/ 517538 h 860438"/>
                  <a:gd name="connsiteX56" fmla="*/ 2051050 w 2206626"/>
                  <a:gd name="connsiteY56" fmla="*/ 504838 h 860438"/>
                  <a:gd name="connsiteX57" fmla="*/ 2003425 w 2206626"/>
                  <a:gd name="connsiteY57" fmla="*/ 508013 h 860438"/>
                  <a:gd name="connsiteX58" fmla="*/ 1981200 w 2206626"/>
                  <a:gd name="connsiteY58" fmla="*/ 473088 h 860438"/>
                  <a:gd name="connsiteX59" fmla="*/ 2025650 w 2206626"/>
                  <a:gd name="connsiteY59" fmla="*/ 425463 h 860438"/>
                  <a:gd name="connsiteX60" fmla="*/ 2038350 w 2206626"/>
                  <a:gd name="connsiteY60" fmla="*/ 381013 h 860438"/>
                  <a:gd name="connsiteX61" fmla="*/ 1987550 w 2206626"/>
                  <a:gd name="connsiteY61" fmla="*/ 282588 h 860438"/>
                  <a:gd name="connsiteX62" fmla="*/ 1920875 w 2206626"/>
                  <a:gd name="connsiteY62" fmla="*/ 228613 h 860438"/>
                  <a:gd name="connsiteX63" fmla="*/ 1876425 w 2206626"/>
                  <a:gd name="connsiteY63" fmla="*/ 180988 h 860438"/>
                  <a:gd name="connsiteX64" fmla="*/ 1978025 w 2206626"/>
                  <a:gd name="connsiteY64" fmla="*/ 98438 h 860438"/>
                  <a:gd name="connsiteX65" fmla="*/ 2206626 w 2206626"/>
                  <a:gd name="connsiteY65" fmla="*/ 14 h 860438"/>
                  <a:gd name="connsiteX0" fmla="*/ 0 w 2114551"/>
                  <a:gd name="connsiteY0" fmla="*/ 819165 h 857265"/>
                  <a:gd name="connsiteX1" fmla="*/ 57150 w 2114551"/>
                  <a:gd name="connsiteY1" fmla="*/ 730265 h 857265"/>
                  <a:gd name="connsiteX2" fmla="*/ 92075 w 2114551"/>
                  <a:gd name="connsiteY2" fmla="*/ 730265 h 857265"/>
                  <a:gd name="connsiteX3" fmla="*/ 92075 w 2114551"/>
                  <a:gd name="connsiteY3" fmla="*/ 663590 h 857265"/>
                  <a:gd name="connsiteX4" fmla="*/ 57150 w 2114551"/>
                  <a:gd name="connsiteY4" fmla="*/ 647715 h 857265"/>
                  <a:gd name="connsiteX5" fmla="*/ 34925 w 2114551"/>
                  <a:gd name="connsiteY5" fmla="*/ 577865 h 857265"/>
                  <a:gd name="connsiteX6" fmla="*/ 104775 w 2114551"/>
                  <a:gd name="connsiteY6" fmla="*/ 603265 h 857265"/>
                  <a:gd name="connsiteX7" fmla="*/ 158750 w 2114551"/>
                  <a:gd name="connsiteY7" fmla="*/ 552465 h 857265"/>
                  <a:gd name="connsiteX8" fmla="*/ 222250 w 2114551"/>
                  <a:gd name="connsiteY8" fmla="*/ 555640 h 857265"/>
                  <a:gd name="connsiteX9" fmla="*/ 203200 w 2114551"/>
                  <a:gd name="connsiteY9" fmla="*/ 581040 h 857265"/>
                  <a:gd name="connsiteX10" fmla="*/ 282575 w 2114551"/>
                  <a:gd name="connsiteY10" fmla="*/ 609615 h 857265"/>
                  <a:gd name="connsiteX11" fmla="*/ 285750 w 2114551"/>
                  <a:gd name="connsiteY11" fmla="*/ 641365 h 857265"/>
                  <a:gd name="connsiteX12" fmla="*/ 339725 w 2114551"/>
                  <a:gd name="connsiteY12" fmla="*/ 679465 h 857265"/>
                  <a:gd name="connsiteX13" fmla="*/ 339725 w 2114551"/>
                  <a:gd name="connsiteY13" fmla="*/ 717565 h 857265"/>
                  <a:gd name="connsiteX14" fmla="*/ 330200 w 2114551"/>
                  <a:gd name="connsiteY14" fmla="*/ 765190 h 857265"/>
                  <a:gd name="connsiteX15" fmla="*/ 400050 w 2114551"/>
                  <a:gd name="connsiteY15" fmla="*/ 736615 h 857265"/>
                  <a:gd name="connsiteX16" fmla="*/ 393700 w 2114551"/>
                  <a:gd name="connsiteY16" fmla="*/ 815990 h 857265"/>
                  <a:gd name="connsiteX17" fmla="*/ 390525 w 2114551"/>
                  <a:gd name="connsiteY17" fmla="*/ 857265 h 857265"/>
                  <a:gd name="connsiteX18" fmla="*/ 482600 w 2114551"/>
                  <a:gd name="connsiteY18" fmla="*/ 796940 h 857265"/>
                  <a:gd name="connsiteX19" fmla="*/ 530225 w 2114551"/>
                  <a:gd name="connsiteY19" fmla="*/ 739790 h 857265"/>
                  <a:gd name="connsiteX20" fmla="*/ 552450 w 2114551"/>
                  <a:gd name="connsiteY20" fmla="*/ 657240 h 857265"/>
                  <a:gd name="connsiteX21" fmla="*/ 536575 w 2114551"/>
                  <a:gd name="connsiteY21" fmla="*/ 600090 h 857265"/>
                  <a:gd name="connsiteX22" fmla="*/ 568325 w 2114551"/>
                  <a:gd name="connsiteY22" fmla="*/ 561990 h 857265"/>
                  <a:gd name="connsiteX23" fmla="*/ 587375 w 2114551"/>
                  <a:gd name="connsiteY23" fmla="*/ 625490 h 857265"/>
                  <a:gd name="connsiteX24" fmla="*/ 647700 w 2114551"/>
                  <a:gd name="connsiteY24" fmla="*/ 600090 h 857265"/>
                  <a:gd name="connsiteX25" fmla="*/ 676275 w 2114551"/>
                  <a:gd name="connsiteY25" fmla="*/ 606440 h 857265"/>
                  <a:gd name="connsiteX26" fmla="*/ 730250 w 2114551"/>
                  <a:gd name="connsiteY26" fmla="*/ 650890 h 857265"/>
                  <a:gd name="connsiteX27" fmla="*/ 796925 w 2114551"/>
                  <a:gd name="connsiteY27" fmla="*/ 609615 h 857265"/>
                  <a:gd name="connsiteX28" fmla="*/ 828675 w 2114551"/>
                  <a:gd name="connsiteY28" fmla="*/ 641365 h 857265"/>
                  <a:gd name="connsiteX29" fmla="*/ 796925 w 2114551"/>
                  <a:gd name="connsiteY29" fmla="*/ 669940 h 857265"/>
                  <a:gd name="connsiteX30" fmla="*/ 850900 w 2114551"/>
                  <a:gd name="connsiteY30" fmla="*/ 723915 h 857265"/>
                  <a:gd name="connsiteX31" fmla="*/ 898525 w 2114551"/>
                  <a:gd name="connsiteY31" fmla="*/ 755665 h 857265"/>
                  <a:gd name="connsiteX32" fmla="*/ 993775 w 2114551"/>
                  <a:gd name="connsiteY32" fmla="*/ 727090 h 857265"/>
                  <a:gd name="connsiteX33" fmla="*/ 1003300 w 2114551"/>
                  <a:gd name="connsiteY33" fmla="*/ 746140 h 857265"/>
                  <a:gd name="connsiteX34" fmla="*/ 1085850 w 2114551"/>
                  <a:gd name="connsiteY34" fmla="*/ 720740 h 857265"/>
                  <a:gd name="connsiteX35" fmla="*/ 1111250 w 2114551"/>
                  <a:gd name="connsiteY35" fmla="*/ 657240 h 857265"/>
                  <a:gd name="connsiteX36" fmla="*/ 1168400 w 2114551"/>
                  <a:gd name="connsiteY36" fmla="*/ 654065 h 857265"/>
                  <a:gd name="connsiteX37" fmla="*/ 1228725 w 2114551"/>
                  <a:gd name="connsiteY37" fmla="*/ 590565 h 857265"/>
                  <a:gd name="connsiteX38" fmla="*/ 1289050 w 2114551"/>
                  <a:gd name="connsiteY38" fmla="*/ 612790 h 857265"/>
                  <a:gd name="connsiteX39" fmla="*/ 1349375 w 2114551"/>
                  <a:gd name="connsiteY39" fmla="*/ 619140 h 857265"/>
                  <a:gd name="connsiteX40" fmla="*/ 1384300 w 2114551"/>
                  <a:gd name="connsiteY40" fmla="*/ 581040 h 857265"/>
                  <a:gd name="connsiteX41" fmla="*/ 1549400 w 2114551"/>
                  <a:gd name="connsiteY41" fmla="*/ 574690 h 857265"/>
                  <a:gd name="connsiteX42" fmla="*/ 1558925 w 2114551"/>
                  <a:gd name="connsiteY42" fmla="*/ 501665 h 857265"/>
                  <a:gd name="connsiteX43" fmla="*/ 1612900 w 2114551"/>
                  <a:gd name="connsiteY43" fmla="*/ 473090 h 857265"/>
                  <a:gd name="connsiteX44" fmla="*/ 1597025 w 2114551"/>
                  <a:gd name="connsiteY44" fmla="*/ 533415 h 857265"/>
                  <a:gd name="connsiteX45" fmla="*/ 1692275 w 2114551"/>
                  <a:gd name="connsiteY45" fmla="*/ 514365 h 857265"/>
                  <a:gd name="connsiteX46" fmla="*/ 1749425 w 2114551"/>
                  <a:gd name="connsiteY46" fmla="*/ 561990 h 857265"/>
                  <a:gd name="connsiteX47" fmla="*/ 1809750 w 2114551"/>
                  <a:gd name="connsiteY47" fmla="*/ 565165 h 857265"/>
                  <a:gd name="connsiteX48" fmla="*/ 1870075 w 2114551"/>
                  <a:gd name="connsiteY48" fmla="*/ 523890 h 857265"/>
                  <a:gd name="connsiteX49" fmla="*/ 1901825 w 2114551"/>
                  <a:gd name="connsiteY49" fmla="*/ 561990 h 857265"/>
                  <a:gd name="connsiteX50" fmla="*/ 1911350 w 2114551"/>
                  <a:gd name="connsiteY50" fmla="*/ 641365 h 857265"/>
                  <a:gd name="connsiteX51" fmla="*/ 2019300 w 2114551"/>
                  <a:gd name="connsiteY51" fmla="*/ 730265 h 857265"/>
                  <a:gd name="connsiteX52" fmla="*/ 2051050 w 2114551"/>
                  <a:gd name="connsiteY52" fmla="*/ 708040 h 857265"/>
                  <a:gd name="connsiteX53" fmla="*/ 2057400 w 2114551"/>
                  <a:gd name="connsiteY53" fmla="*/ 635015 h 857265"/>
                  <a:gd name="connsiteX54" fmla="*/ 2085975 w 2114551"/>
                  <a:gd name="connsiteY54" fmla="*/ 587390 h 857265"/>
                  <a:gd name="connsiteX55" fmla="*/ 2089150 w 2114551"/>
                  <a:gd name="connsiteY55" fmla="*/ 514365 h 857265"/>
                  <a:gd name="connsiteX56" fmla="*/ 2051050 w 2114551"/>
                  <a:gd name="connsiteY56" fmla="*/ 501665 h 857265"/>
                  <a:gd name="connsiteX57" fmla="*/ 2003425 w 2114551"/>
                  <a:gd name="connsiteY57" fmla="*/ 504840 h 857265"/>
                  <a:gd name="connsiteX58" fmla="*/ 1981200 w 2114551"/>
                  <a:gd name="connsiteY58" fmla="*/ 469915 h 857265"/>
                  <a:gd name="connsiteX59" fmla="*/ 2025650 w 2114551"/>
                  <a:gd name="connsiteY59" fmla="*/ 422290 h 857265"/>
                  <a:gd name="connsiteX60" fmla="*/ 2038350 w 2114551"/>
                  <a:gd name="connsiteY60" fmla="*/ 377840 h 857265"/>
                  <a:gd name="connsiteX61" fmla="*/ 1987550 w 2114551"/>
                  <a:gd name="connsiteY61" fmla="*/ 279415 h 857265"/>
                  <a:gd name="connsiteX62" fmla="*/ 1920875 w 2114551"/>
                  <a:gd name="connsiteY62" fmla="*/ 225440 h 857265"/>
                  <a:gd name="connsiteX63" fmla="*/ 1876425 w 2114551"/>
                  <a:gd name="connsiteY63" fmla="*/ 177815 h 857265"/>
                  <a:gd name="connsiteX64" fmla="*/ 1978025 w 2114551"/>
                  <a:gd name="connsiteY64" fmla="*/ 95265 h 857265"/>
                  <a:gd name="connsiteX65" fmla="*/ 2114551 w 2114551"/>
                  <a:gd name="connsiteY65" fmla="*/ 16 h 857265"/>
                  <a:gd name="connsiteX0" fmla="*/ 0 w 2123797"/>
                  <a:gd name="connsiteY0" fmla="*/ 829716 h 867816"/>
                  <a:gd name="connsiteX1" fmla="*/ 57150 w 2123797"/>
                  <a:gd name="connsiteY1" fmla="*/ 740816 h 867816"/>
                  <a:gd name="connsiteX2" fmla="*/ 92075 w 2123797"/>
                  <a:gd name="connsiteY2" fmla="*/ 740816 h 867816"/>
                  <a:gd name="connsiteX3" fmla="*/ 92075 w 2123797"/>
                  <a:gd name="connsiteY3" fmla="*/ 674141 h 867816"/>
                  <a:gd name="connsiteX4" fmla="*/ 57150 w 2123797"/>
                  <a:gd name="connsiteY4" fmla="*/ 658266 h 867816"/>
                  <a:gd name="connsiteX5" fmla="*/ 34925 w 2123797"/>
                  <a:gd name="connsiteY5" fmla="*/ 588416 h 867816"/>
                  <a:gd name="connsiteX6" fmla="*/ 104775 w 2123797"/>
                  <a:gd name="connsiteY6" fmla="*/ 613816 h 867816"/>
                  <a:gd name="connsiteX7" fmla="*/ 158750 w 2123797"/>
                  <a:gd name="connsiteY7" fmla="*/ 563016 h 867816"/>
                  <a:gd name="connsiteX8" fmla="*/ 222250 w 2123797"/>
                  <a:gd name="connsiteY8" fmla="*/ 566191 h 867816"/>
                  <a:gd name="connsiteX9" fmla="*/ 203200 w 2123797"/>
                  <a:gd name="connsiteY9" fmla="*/ 591591 h 867816"/>
                  <a:gd name="connsiteX10" fmla="*/ 282575 w 2123797"/>
                  <a:gd name="connsiteY10" fmla="*/ 620166 h 867816"/>
                  <a:gd name="connsiteX11" fmla="*/ 285750 w 2123797"/>
                  <a:gd name="connsiteY11" fmla="*/ 651916 h 867816"/>
                  <a:gd name="connsiteX12" fmla="*/ 339725 w 2123797"/>
                  <a:gd name="connsiteY12" fmla="*/ 690016 h 867816"/>
                  <a:gd name="connsiteX13" fmla="*/ 339725 w 2123797"/>
                  <a:gd name="connsiteY13" fmla="*/ 728116 h 867816"/>
                  <a:gd name="connsiteX14" fmla="*/ 330200 w 2123797"/>
                  <a:gd name="connsiteY14" fmla="*/ 775741 h 867816"/>
                  <a:gd name="connsiteX15" fmla="*/ 400050 w 2123797"/>
                  <a:gd name="connsiteY15" fmla="*/ 747166 h 867816"/>
                  <a:gd name="connsiteX16" fmla="*/ 393700 w 2123797"/>
                  <a:gd name="connsiteY16" fmla="*/ 826541 h 867816"/>
                  <a:gd name="connsiteX17" fmla="*/ 390525 w 2123797"/>
                  <a:gd name="connsiteY17" fmla="*/ 867816 h 867816"/>
                  <a:gd name="connsiteX18" fmla="*/ 482600 w 2123797"/>
                  <a:gd name="connsiteY18" fmla="*/ 807491 h 867816"/>
                  <a:gd name="connsiteX19" fmla="*/ 530225 w 2123797"/>
                  <a:gd name="connsiteY19" fmla="*/ 750341 h 867816"/>
                  <a:gd name="connsiteX20" fmla="*/ 552450 w 2123797"/>
                  <a:gd name="connsiteY20" fmla="*/ 667791 h 867816"/>
                  <a:gd name="connsiteX21" fmla="*/ 536575 w 2123797"/>
                  <a:gd name="connsiteY21" fmla="*/ 610641 h 867816"/>
                  <a:gd name="connsiteX22" fmla="*/ 568325 w 2123797"/>
                  <a:gd name="connsiteY22" fmla="*/ 572541 h 867816"/>
                  <a:gd name="connsiteX23" fmla="*/ 587375 w 2123797"/>
                  <a:gd name="connsiteY23" fmla="*/ 636041 h 867816"/>
                  <a:gd name="connsiteX24" fmla="*/ 647700 w 2123797"/>
                  <a:gd name="connsiteY24" fmla="*/ 610641 h 867816"/>
                  <a:gd name="connsiteX25" fmla="*/ 676275 w 2123797"/>
                  <a:gd name="connsiteY25" fmla="*/ 616991 h 867816"/>
                  <a:gd name="connsiteX26" fmla="*/ 730250 w 2123797"/>
                  <a:gd name="connsiteY26" fmla="*/ 661441 h 867816"/>
                  <a:gd name="connsiteX27" fmla="*/ 796925 w 2123797"/>
                  <a:gd name="connsiteY27" fmla="*/ 620166 h 867816"/>
                  <a:gd name="connsiteX28" fmla="*/ 828675 w 2123797"/>
                  <a:gd name="connsiteY28" fmla="*/ 651916 h 867816"/>
                  <a:gd name="connsiteX29" fmla="*/ 796925 w 2123797"/>
                  <a:gd name="connsiteY29" fmla="*/ 680491 h 867816"/>
                  <a:gd name="connsiteX30" fmla="*/ 850900 w 2123797"/>
                  <a:gd name="connsiteY30" fmla="*/ 734466 h 867816"/>
                  <a:gd name="connsiteX31" fmla="*/ 898525 w 2123797"/>
                  <a:gd name="connsiteY31" fmla="*/ 766216 h 867816"/>
                  <a:gd name="connsiteX32" fmla="*/ 993775 w 2123797"/>
                  <a:gd name="connsiteY32" fmla="*/ 737641 h 867816"/>
                  <a:gd name="connsiteX33" fmla="*/ 1003300 w 2123797"/>
                  <a:gd name="connsiteY33" fmla="*/ 756691 h 867816"/>
                  <a:gd name="connsiteX34" fmla="*/ 1085850 w 2123797"/>
                  <a:gd name="connsiteY34" fmla="*/ 731291 h 867816"/>
                  <a:gd name="connsiteX35" fmla="*/ 1111250 w 2123797"/>
                  <a:gd name="connsiteY35" fmla="*/ 667791 h 867816"/>
                  <a:gd name="connsiteX36" fmla="*/ 1168400 w 2123797"/>
                  <a:gd name="connsiteY36" fmla="*/ 664616 h 867816"/>
                  <a:gd name="connsiteX37" fmla="*/ 1228725 w 2123797"/>
                  <a:gd name="connsiteY37" fmla="*/ 601116 h 867816"/>
                  <a:gd name="connsiteX38" fmla="*/ 1289050 w 2123797"/>
                  <a:gd name="connsiteY38" fmla="*/ 623341 h 867816"/>
                  <a:gd name="connsiteX39" fmla="*/ 1349375 w 2123797"/>
                  <a:gd name="connsiteY39" fmla="*/ 629691 h 867816"/>
                  <a:gd name="connsiteX40" fmla="*/ 1384300 w 2123797"/>
                  <a:gd name="connsiteY40" fmla="*/ 591591 h 867816"/>
                  <a:gd name="connsiteX41" fmla="*/ 1549400 w 2123797"/>
                  <a:gd name="connsiteY41" fmla="*/ 585241 h 867816"/>
                  <a:gd name="connsiteX42" fmla="*/ 1558925 w 2123797"/>
                  <a:gd name="connsiteY42" fmla="*/ 512216 h 867816"/>
                  <a:gd name="connsiteX43" fmla="*/ 1612900 w 2123797"/>
                  <a:gd name="connsiteY43" fmla="*/ 483641 h 867816"/>
                  <a:gd name="connsiteX44" fmla="*/ 1597025 w 2123797"/>
                  <a:gd name="connsiteY44" fmla="*/ 543966 h 867816"/>
                  <a:gd name="connsiteX45" fmla="*/ 1692275 w 2123797"/>
                  <a:gd name="connsiteY45" fmla="*/ 524916 h 867816"/>
                  <a:gd name="connsiteX46" fmla="*/ 1749425 w 2123797"/>
                  <a:gd name="connsiteY46" fmla="*/ 572541 h 867816"/>
                  <a:gd name="connsiteX47" fmla="*/ 1809750 w 2123797"/>
                  <a:gd name="connsiteY47" fmla="*/ 575716 h 867816"/>
                  <a:gd name="connsiteX48" fmla="*/ 1870075 w 2123797"/>
                  <a:gd name="connsiteY48" fmla="*/ 534441 h 867816"/>
                  <a:gd name="connsiteX49" fmla="*/ 1901825 w 2123797"/>
                  <a:gd name="connsiteY49" fmla="*/ 572541 h 867816"/>
                  <a:gd name="connsiteX50" fmla="*/ 1911350 w 2123797"/>
                  <a:gd name="connsiteY50" fmla="*/ 651916 h 867816"/>
                  <a:gd name="connsiteX51" fmla="*/ 2019300 w 2123797"/>
                  <a:gd name="connsiteY51" fmla="*/ 740816 h 867816"/>
                  <a:gd name="connsiteX52" fmla="*/ 2051050 w 2123797"/>
                  <a:gd name="connsiteY52" fmla="*/ 718591 h 867816"/>
                  <a:gd name="connsiteX53" fmla="*/ 2057400 w 2123797"/>
                  <a:gd name="connsiteY53" fmla="*/ 645566 h 867816"/>
                  <a:gd name="connsiteX54" fmla="*/ 2085975 w 2123797"/>
                  <a:gd name="connsiteY54" fmla="*/ 597941 h 867816"/>
                  <a:gd name="connsiteX55" fmla="*/ 2089150 w 2123797"/>
                  <a:gd name="connsiteY55" fmla="*/ 524916 h 867816"/>
                  <a:gd name="connsiteX56" fmla="*/ 2051050 w 2123797"/>
                  <a:gd name="connsiteY56" fmla="*/ 512216 h 867816"/>
                  <a:gd name="connsiteX57" fmla="*/ 2003425 w 2123797"/>
                  <a:gd name="connsiteY57" fmla="*/ 515391 h 867816"/>
                  <a:gd name="connsiteX58" fmla="*/ 1981200 w 2123797"/>
                  <a:gd name="connsiteY58" fmla="*/ 480466 h 867816"/>
                  <a:gd name="connsiteX59" fmla="*/ 2025650 w 2123797"/>
                  <a:gd name="connsiteY59" fmla="*/ 432841 h 867816"/>
                  <a:gd name="connsiteX60" fmla="*/ 2038350 w 2123797"/>
                  <a:gd name="connsiteY60" fmla="*/ 388391 h 867816"/>
                  <a:gd name="connsiteX61" fmla="*/ 1987550 w 2123797"/>
                  <a:gd name="connsiteY61" fmla="*/ 289966 h 867816"/>
                  <a:gd name="connsiteX62" fmla="*/ 1920875 w 2123797"/>
                  <a:gd name="connsiteY62" fmla="*/ 235991 h 867816"/>
                  <a:gd name="connsiteX63" fmla="*/ 1876425 w 2123797"/>
                  <a:gd name="connsiteY63" fmla="*/ 188366 h 867816"/>
                  <a:gd name="connsiteX64" fmla="*/ 1978025 w 2123797"/>
                  <a:gd name="connsiteY64" fmla="*/ 105816 h 867816"/>
                  <a:gd name="connsiteX65" fmla="*/ 2114551 w 2123797"/>
                  <a:gd name="connsiteY65" fmla="*/ 10567 h 867816"/>
                  <a:gd name="connsiteX66" fmla="*/ 2111377 w 2123797"/>
                  <a:gd name="connsiteY66" fmla="*/ 1043 h 867816"/>
                  <a:gd name="connsiteX0" fmla="*/ 0 w 2193932"/>
                  <a:gd name="connsiteY0" fmla="*/ 825810 h 863910"/>
                  <a:gd name="connsiteX1" fmla="*/ 57150 w 2193932"/>
                  <a:gd name="connsiteY1" fmla="*/ 736910 h 863910"/>
                  <a:gd name="connsiteX2" fmla="*/ 92075 w 2193932"/>
                  <a:gd name="connsiteY2" fmla="*/ 736910 h 863910"/>
                  <a:gd name="connsiteX3" fmla="*/ 92075 w 2193932"/>
                  <a:gd name="connsiteY3" fmla="*/ 670235 h 863910"/>
                  <a:gd name="connsiteX4" fmla="*/ 57150 w 2193932"/>
                  <a:gd name="connsiteY4" fmla="*/ 654360 h 863910"/>
                  <a:gd name="connsiteX5" fmla="*/ 34925 w 2193932"/>
                  <a:gd name="connsiteY5" fmla="*/ 584510 h 863910"/>
                  <a:gd name="connsiteX6" fmla="*/ 104775 w 2193932"/>
                  <a:gd name="connsiteY6" fmla="*/ 609910 h 863910"/>
                  <a:gd name="connsiteX7" fmla="*/ 158750 w 2193932"/>
                  <a:gd name="connsiteY7" fmla="*/ 559110 h 863910"/>
                  <a:gd name="connsiteX8" fmla="*/ 222250 w 2193932"/>
                  <a:gd name="connsiteY8" fmla="*/ 562285 h 863910"/>
                  <a:gd name="connsiteX9" fmla="*/ 203200 w 2193932"/>
                  <a:gd name="connsiteY9" fmla="*/ 587685 h 863910"/>
                  <a:gd name="connsiteX10" fmla="*/ 282575 w 2193932"/>
                  <a:gd name="connsiteY10" fmla="*/ 616260 h 863910"/>
                  <a:gd name="connsiteX11" fmla="*/ 285750 w 2193932"/>
                  <a:gd name="connsiteY11" fmla="*/ 648010 h 863910"/>
                  <a:gd name="connsiteX12" fmla="*/ 339725 w 2193932"/>
                  <a:gd name="connsiteY12" fmla="*/ 686110 h 863910"/>
                  <a:gd name="connsiteX13" fmla="*/ 339725 w 2193932"/>
                  <a:gd name="connsiteY13" fmla="*/ 724210 h 863910"/>
                  <a:gd name="connsiteX14" fmla="*/ 330200 w 2193932"/>
                  <a:gd name="connsiteY14" fmla="*/ 771835 h 863910"/>
                  <a:gd name="connsiteX15" fmla="*/ 400050 w 2193932"/>
                  <a:gd name="connsiteY15" fmla="*/ 743260 h 863910"/>
                  <a:gd name="connsiteX16" fmla="*/ 393700 w 2193932"/>
                  <a:gd name="connsiteY16" fmla="*/ 822635 h 863910"/>
                  <a:gd name="connsiteX17" fmla="*/ 390525 w 2193932"/>
                  <a:gd name="connsiteY17" fmla="*/ 863910 h 863910"/>
                  <a:gd name="connsiteX18" fmla="*/ 482600 w 2193932"/>
                  <a:gd name="connsiteY18" fmla="*/ 803585 h 863910"/>
                  <a:gd name="connsiteX19" fmla="*/ 530225 w 2193932"/>
                  <a:gd name="connsiteY19" fmla="*/ 746435 h 863910"/>
                  <a:gd name="connsiteX20" fmla="*/ 552450 w 2193932"/>
                  <a:gd name="connsiteY20" fmla="*/ 663885 h 863910"/>
                  <a:gd name="connsiteX21" fmla="*/ 536575 w 2193932"/>
                  <a:gd name="connsiteY21" fmla="*/ 606735 h 863910"/>
                  <a:gd name="connsiteX22" fmla="*/ 568325 w 2193932"/>
                  <a:gd name="connsiteY22" fmla="*/ 568635 h 863910"/>
                  <a:gd name="connsiteX23" fmla="*/ 587375 w 2193932"/>
                  <a:gd name="connsiteY23" fmla="*/ 632135 h 863910"/>
                  <a:gd name="connsiteX24" fmla="*/ 647700 w 2193932"/>
                  <a:gd name="connsiteY24" fmla="*/ 606735 h 863910"/>
                  <a:gd name="connsiteX25" fmla="*/ 676275 w 2193932"/>
                  <a:gd name="connsiteY25" fmla="*/ 613085 h 863910"/>
                  <a:gd name="connsiteX26" fmla="*/ 730250 w 2193932"/>
                  <a:gd name="connsiteY26" fmla="*/ 657535 h 863910"/>
                  <a:gd name="connsiteX27" fmla="*/ 796925 w 2193932"/>
                  <a:gd name="connsiteY27" fmla="*/ 616260 h 863910"/>
                  <a:gd name="connsiteX28" fmla="*/ 828675 w 2193932"/>
                  <a:gd name="connsiteY28" fmla="*/ 648010 h 863910"/>
                  <a:gd name="connsiteX29" fmla="*/ 796925 w 2193932"/>
                  <a:gd name="connsiteY29" fmla="*/ 676585 h 863910"/>
                  <a:gd name="connsiteX30" fmla="*/ 850900 w 2193932"/>
                  <a:gd name="connsiteY30" fmla="*/ 730560 h 863910"/>
                  <a:gd name="connsiteX31" fmla="*/ 898525 w 2193932"/>
                  <a:gd name="connsiteY31" fmla="*/ 762310 h 863910"/>
                  <a:gd name="connsiteX32" fmla="*/ 993775 w 2193932"/>
                  <a:gd name="connsiteY32" fmla="*/ 733735 h 863910"/>
                  <a:gd name="connsiteX33" fmla="*/ 1003300 w 2193932"/>
                  <a:gd name="connsiteY33" fmla="*/ 752785 h 863910"/>
                  <a:gd name="connsiteX34" fmla="*/ 1085850 w 2193932"/>
                  <a:gd name="connsiteY34" fmla="*/ 727385 h 863910"/>
                  <a:gd name="connsiteX35" fmla="*/ 1111250 w 2193932"/>
                  <a:gd name="connsiteY35" fmla="*/ 663885 h 863910"/>
                  <a:gd name="connsiteX36" fmla="*/ 1168400 w 2193932"/>
                  <a:gd name="connsiteY36" fmla="*/ 660710 h 863910"/>
                  <a:gd name="connsiteX37" fmla="*/ 1228725 w 2193932"/>
                  <a:gd name="connsiteY37" fmla="*/ 597210 h 863910"/>
                  <a:gd name="connsiteX38" fmla="*/ 1289050 w 2193932"/>
                  <a:gd name="connsiteY38" fmla="*/ 619435 h 863910"/>
                  <a:gd name="connsiteX39" fmla="*/ 1349375 w 2193932"/>
                  <a:gd name="connsiteY39" fmla="*/ 625785 h 863910"/>
                  <a:gd name="connsiteX40" fmla="*/ 1384300 w 2193932"/>
                  <a:gd name="connsiteY40" fmla="*/ 587685 h 863910"/>
                  <a:gd name="connsiteX41" fmla="*/ 1549400 w 2193932"/>
                  <a:gd name="connsiteY41" fmla="*/ 581335 h 863910"/>
                  <a:gd name="connsiteX42" fmla="*/ 1558925 w 2193932"/>
                  <a:gd name="connsiteY42" fmla="*/ 508310 h 863910"/>
                  <a:gd name="connsiteX43" fmla="*/ 1612900 w 2193932"/>
                  <a:gd name="connsiteY43" fmla="*/ 479735 h 863910"/>
                  <a:gd name="connsiteX44" fmla="*/ 1597025 w 2193932"/>
                  <a:gd name="connsiteY44" fmla="*/ 540060 h 863910"/>
                  <a:gd name="connsiteX45" fmla="*/ 1692275 w 2193932"/>
                  <a:gd name="connsiteY45" fmla="*/ 521010 h 863910"/>
                  <a:gd name="connsiteX46" fmla="*/ 1749425 w 2193932"/>
                  <a:gd name="connsiteY46" fmla="*/ 568635 h 863910"/>
                  <a:gd name="connsiteX47" fmla="*/ 1809750 w 2193932"/>
                  <a:gd name="connsiteY47" fmla="*/ 571810 h 863910"/>
                  <a:gd name="connsiteX48" fmla="*/ 1870075 w 2193932"/>
                  <a:gd name="connsiteY48" fmla="*/ 530535 h 863910"/>
                  <a:gd name="connsiteX49" fmla="*/ 1901825 w 2193932"/>
                  <a:gd name="connsiteY49" fmla="*/ 568635 h 863910"/>
                  <a:gd name="connsiteX50" fmla="*/ 1911350 w 2193932"/>
                  <a:gd name="connsiteY50" fmla="*/ 648010 h 863910"/>
                  <a:gd name="connsiteX51" fmla="*/ 2019300 w 2193932"/>
                  <a:gd name="connsiteY51" fmla="*/ 736910 h 863910"/>
                  <a:gd name="connsiteX52" fmla="*/ 2051050 w 2193932"/>
                  <a:gd name="connsiteY52" fmla="*/ 714685 h 863910"/>
                  <a:gd name="connsiteX53" fmla="*/ 2057400 w 2193932"/>
                  <a:gd name="connsiteY53" fmla="*/ 641660 h 863910"/>
                  <a:gd name="connsiteX54" fmla="*/ 2085975 w 2193932"/>
                  <a:gd name="connsiteY54" fmla="*/ 594035 h 863910"/>
                  <a:gd name="connsiteX55" fmla="*/ 2089150 w 2193932"/>
                  <a:gd name="connsiteY55" fmla="*/ 521010 h 863910"/>
                  <a:gd name="connsiteX56" fmla="*/ 2051050 w 2193932"/>
                  <a:gd name="connsiteY56" fmla="*/ 508310 h 863910"/>
                  <a:gd name="connsiteX57" fmla="*/ 2003425 w 2193932"/>
                  <a:gd name="connsiteY57" fmla="*/ 511485 h 863910"/>
                  <a:gd name="connsiteX58" fmla="*/ 1981200 w 2193932"/>
                  <a:gd name="connsiteY58" fmla="*/ 476560 h 863910"/>
                  <a:gd name="connsiteX59" fmla="*/ 2025650 w 2193932"/>
                  <a:gd name="connsiteY59" fmla="*/ 428935 h 863910"/>
                  <a:gd name="connsiteX60" fmla="*/ 2038350 w 2193932"/>
                  <a:gd name="connsiteY60" fmla="*/ 384485 h 863910"/>
                  <a:gd name="connsiteX61" fmla="*/ 1987550 w 2193932"/>
                  <a:gd name="connsiteY61" fmla="*/ 286060 h 863910"/>
                  <a:gd name="connsiteX62" fmla="*/ 1920875 w 2193932"/>
                  <a:gd name="connsiteY62" fmla="*/ 232085 h 863910"/>
                  <a:gd name="connsiteX63" fmla="*/ 1876425 w 2193932"/>
                  <a:gd name="connsiteY63" fmla="*/ 184460 h 863910"/>
                  <a:gd name="connsiteX64" fmla="*/ 1978025 w 2193932"/>
                  <a:gd name="connsiteY64" fmla="*/ 101910 h 863910"/>
                  <a:gd name="connsiteX65" fmla="*/ 2114551 w 2193932"/>
                  <a:gd name="connsiteY65" fmla="*/ 6661 h 863910"/>
                  <a:gd name="connsiteX66" fmla="*/ 2193927 w 2193932"/>
                  <a:gd name="connsiteY66" fmla="*/ 9837 h 863910"/>
                  <a:gd name="connsiteX0" fmla="*/ 0 w 2199806"/>
                  <a:gd name="connsiteY0" fmla="*/ 825810 h 863910"/>
                  <a:gd name="connsiteX1" fmla="*/ 57150 w 2199806"/>
                  <a:gd name="connsiteY1" fmla="*/ 736910 h 863910"/>
                  <a:gd name="connsiteX2" fmla="*/ 92075 w 2199806"/>
                  <a:gd name="connsiteY2" fmla="*/ 736910 h 863910"/>
                  <a:gd name="connsiteX3" fmla="*/ 92075 w 2199806"/>
                  <a:gd name="connsiteY3" fmla="*/ 670235 h 863910"/>
                  <a:gd name="connsiteX4" fmla="*/ 57150 w 2199806"/>
                  <a:gd name="connsiteY4" fmla="*/ 654360 h 863910"/>
                  <a:gd name="connsiteX5" fmla="*/ 34925 w 2199806"/>
                  <a:gd name="connsiteY5" fmla="*/ 584510 h 863910"/>
                  <a:gd name="connsiteX6" fmla="*/ 104775 w 2199806"/>
                  <a:gd name="connsiteY6" fmla="*/ 609910 h 863910"/>
                  <a:gd name="connsiteX7" fmla="*/ 158750 w 2199806"/>
                  <a:gd name="connsiteY7" fmla="*/ 559110 h 863910"/>
                  <a:gd name="connsiteX8" fmla="*/ 222250 w 2199806"/>
                  <a:gd name="connsiteY8" fmla="*/ 562285 h 863910"/>
                  <a:gd name="connsiteX9" fmla="*/ 203200 w 2199806"/>
                  <a:gd name="connsiteY9" fmla="*/ 587685 h 863910"/>
                  <a:gd name="connsiteX10" fmla="*/ 282575 w 2199806"/>
                  <a:gd name="connsiteY10" fmla="*/ 616260 h 863910"/>
                  <a:gd name="connsiteX11" fmla="*/ 285750 w 2199806"/>
                  <a:gd name="connsiteY11" fmla="*/ 648010 h 863910"/>
                  <a:gd name="connsiteX12" fmla="*/ 339725 w 2199806"/>
                  <a:gd name="connsiteY12" fmla="*/ 686110 h 863910"/>
                  <a:gd name="connsiteX13" fmla="*/ 339725 w 2199806"/>
                  <a:gd name="connsiteY13" fmla="*/ 724210 h 863910"/>
                  <a:gd name="connsiteX14" fmla="*/ 330200 w 2199806"/>
                  <a:gd name="connsiteY14" fmla="*/ 771835 h 863910"/>
                  <a:gd name="connsiteX15" fmla="*/ 400050 w 2199806"/>
                  <a:gd name="connsiteY15" fmla="*/ 743260 h 863910"/>
                  <a:gd name="connsiteX16" fmla="*/ 393700 w 2199806"/>
                  <a:gd name="connsiteY16" fmla="*/ 822635 h 863910"/>
                  <a:gd name="connsiteX17" fmla="*/ 390525 w 2199806"/>
                  <a:gd name="connsiteY17" fmla="*/ 863910 h 863910"/>
                  <a:gd name="connsiteX18" fmla="*/ 482600 w 2199806"/>
                  <a:gd name="connsiteY18" fmla="*/ 803585 h 863910"/>
                  <a:gd name="connsiteX19" fmla="*/ 530225 w 2199806"/>
                  <a:gd name="connsiteY19" fmla="*/ 746435 h 863910"/>
                  <a:gd name="connsiteX20" fmla="*/ 552450 w 2199806"/>
                  <a:gd name="connsiteY20" fmla="*/ 663885 h 863910"/>
                  <a:gd name="connsiteX21" fmla="*/ 536575 w 2199806"/>
                  <a:gd name="connsiteY21" fmla="*/ 606735 h 863910"/>
                  <a:gd name="connsiteX22" fmla="*/ 568325 w 2199806"/>
                  <a:gd name="connsiteY22" fmla="*/ 568635 h 863910"/>
                  <a:gd name="connsiteX23" fmla="*/ 587375 w 2199806"/>
                  <a:gd name="connsiteY23" fmla="*/ 632135 h 863910"/>
                  <a:gd name="connsiteX24" fmla="*/ 647700 w 2199806"/>
                  <a:gd name="connsiteY24" fmla="*/ 606735 h 863910"/>
                  <a:gd name="connsiteX25" fmla="*/ 676275 w 2199806"/>
                  <a:gd name="connsiteY25" fmla="*/ 613085 h 863910"/>
                  <a:gd name="connsiteX26" fmla="*/ 730250 w 2199806"/>
                  <a:gd name="connsiteY26" fmla="*/ 657535 h 863910"/>
                  <a:gd name="connsiteX27" fmla="*/ 796925 w 2199806"/>
                  <a:gd name="connsiteY27" fmla="*/ 616260 h 863910"/>
                  <a:gd name="connsiteX28" fmla="*/ 828675 w 2199806"/>
                  <a:gd name="connsiteY28" fmla="*/ 648010 h 863910"/>
                  <a:gd name="connsiteX29" fmla="*/ 796925 w 2199806"/>
                  <a:gd name="connsiteY29" fmla="*/ 676585 h 863910"/>
                  <a:gd name="connsiteX30" fmla="*/ 850900 w 2199806"/>
                  <a:gd name="connsiteY30" fmla="*/ 730560 h 863910"/>
                  <a:gd name="connsiteX31" fmla="*/ 898525 w 2199806"/>
                  <a:gd name="connsiteY31" fmla="*/ 762310 h 863910"/>
                  <a:gd name="connsiteX32" fmla="*/ 993775 w 2199806"/>
                  <a:gd name="connsiteY32" fmla="*/ 733735 h 863910"/>
                  <a:gd name="connsiteX33" fmla="*/ 1003300 w 2199806"/>
                  <a:gd name="connsiteY33" fmla="*/ 752785 h 863910"/>
                  <a:gd name="connsiteX34" fmla="*/ 1085850 w 2199806"/>
                  <a:gd name="connsiteY34" fmla="*/ 727385 h 863910"/>
                  <a:gd name="connsiteX35" fmla="*/ 1111250 w 2199806"/>
                  <a:gd name="connsiteY35" fmla="*/ 663885 h 863910"/>
                  <a:gd name="connsiteX36" fmla="*/ 1168400 w 2199806"/>
                  <a:gd name="connsiteY36" fmla="*/ 660710 h 863910"/>
                  <a:gd name="connsiteX37" fmla="*/ 1228725 w 2199806"/>
                  <a:gd name="connsiteY37" fmla="*/ 597210 h 863910"/>
                  <a:gd name="connsiteX38" fmla="*/ 1289050 w 2199806"/>
                  <a:gd name="connsiteY38" fmla="*/ 619435 h 863910"/>
                  <a:gd name="connsiteX39" fmla="*/ 1349375 w 2199806"/>
                  <a:gd name="connsiteY39" fmla="*/ 625785 h 863910"/>
                  <a:gd name="connsiteX40" fmla="*/ 1384300 w 2199806"/>
                  <a:gd name="connsiteY40" fmla="*/ 587685 h 863910"/>
                  <a:gd name="connsiteX41" fmla="*/ 1549400 w 2199806"/>
                  <a:gd name="connsiteY41" fmla="*/ 581335 h 863910"/>
                  <a:gd name="connsiteX42" fmla="*/ 1558925 w 2199806"/>
                  <a:gd name="connsiteY42" fmla="*/ 508310 h 863910"/>
                  <a:gd name="connsiteX43" fmla="*/ 1612900 w 2199806"/>
                  <a:gd name="connsiteY43" fmla="*/ 479735 h 863910"/>
                  <a:gd name="connsiteX44" fmla="*/ 1597025 w 2199806"/>
                  <a:gd name="connsiteY44" fmla="*/ 540060 h 863910"/>
                  <a:gd name="connsiteX45" fmla="*/ 1692275 w 2199806"/>
                  <a:gd name="connsiteY45" fmla="*/ 521010 h 863910"/>
                  <a:gd name="connsiteX46" fmla="*/ 1749425 w 2199806"/>
                  <a:gd name="connsiteY46" fmla="*/ 568635 h 863910"/>
                  <a:gd name="connsiteX47" fmla="*/ 1809750 w 2199806"/>
                  <a:gd name="connsiteY47" fmla="*/ 571810 h 863910"/>
                  <a:gd name="connsiteX48" fmla="*/ 1870075 w 2199806"/>
                  <a:gd name="connsiteY48" fmla="*/ 530535 h 863910"/>
                  <a:gd name="connsiteX49" fmla="*/ 1901825 w 2199806"/>
                  <a:gd name="connsiteY49" fmla="*/ 568635 h 863910"/>
                  <a:gd name="connsiteX50" fmla="*/ 1911350 w 2199806"/>
                  <a:gd name="connsiteY50" fmla="*/ 648010 h 863910"/>
                  <a:gd name="connsiteX51" fmla="*/ 2019300 w 2199806"/>
                  <a:gd name="connsiteY51" fmla="*/ 736910 h 863910"/>
                  <a:gd name="connsiteX52" fmla="*/ 2051050 w 2199806"/>
                  <a:gd name="connsiteY52" fmla="*/ 714685 h 863910"/>
                  <a:gd name="connsiteX53" fmla="*/ 2057400 w 2199806"/>
                  <a:gd name="connsiteY53" fmla="*/ 641660 h 863910"/>
                  <a:gd name="connsiteX54" fmla="*/ 2085975 w 2199806"/>
                  <a:gd name="connsiteY54" fmla="*/ 594035 h 863910"/>
                  <a:gd name="connsiteX55" fmla="*/ 2089150 w 2199806"/>
                  <a:gd name="connsiteY55" fmla="*/ 521010 h 863910"/>
                  <a:gd name="connsiteX56" fmla="*/ 2051050 w 2199806"/>
                  <a:gd name="connsiteY56" fmla="*/ 508310 h 863910"/>
                  <a:gd name="connsiteX57" fmla="*/ 2003425 w 2199806"/>
                  <a:gd name="connsiteY57" fmla="*/ 511485 h 863910"/>
                  <a:gd name="connsiteX58" fmla="*/ 1981200 w 2199806"/>
                  <a:gd name="connsiteY58" fmla="*/ 476560 h 863910"/>
                  <a:gd name="connsiteX59" fmla="*/ 2025650 w 2199806"/>
                  <a:gd name="connsiteY59" fmla="*/ 428935 h 863910"/>
                  <a:gd name="connsiteX60" fmla="*/ 2038350 w 2199806"/>
                  <a:gd name="connsiteY60" fmla="*/ 384485 h 863910"/>
                  <a:gd name="connsiteX61" fmla="*/ 1987550 w 2199806"/>
                  <a:gd name="connsiteY61" fmla="*/ 286060 h 863910"/>
                  <a:gd name="connsiteX62" fmla="*/ 1920875 w 2199806"/>
                  <a:gd name="connsiteY62" fmla="*/ 232085 h 863910"/>
                  <a:gd name="connsiteX63" fmla="*/ 1876425 w 2199806"/>
                  <a:gd name="connsiteY63" fmla="*/ 184460 h 863910"/>
                  <a:gd name="connsiteX64" fmla="*/ 1978025 w 2199806"/>
                  <a:gd name="connsiteY64" fmla="*/ 101910 h 863910"/>
                  <a:gd name="connsiteX65" fmla="*/ 2114551 w 2199806"/>
                  <a:gd name="connsiteY65" fmla="*/ 6661 h 863910"/>
                  <a:gd name="connsiteX66" fmla="*/ 2193927 w 2199806"/>
                  <a:gd name="connsiteY66" fmla="*/ 9837 h 863910"/>
                  <a:gd name="connsiteX67" fmla="*/ 2193926 w 2199806"/>
                  <a:gd name="connsiteY67" fmla="*/ 3487 h 863910"/>
                  <a:gd name="connsiteX0" fmla="*/ 0 w 2270126"/>
                  <a:gd name="connsiteY0" fmla="*/ 908048 h 946148"/>
                  <a:gd name="connsiteX1" fmla="*/ 57150 w 2270126"/>
                  <a:gd name="connsiteY1" fmla="*/ 819148 h 946148"/>
                  <a:gd name="connsiteX2" fmla="*/ 92075 w 2270126"/>
                  <a:gd name="connsiteY2" fmla="*/ 819148 h 946148"/>
                  <a:gd name="connsiteX3" fmla="*/ 92075 w 2270126"/>
                  <a:gd name="connsiteY3" fmla="*/ 752473 h 946148"/>
                  <a:gd name="connsiteX4" fmla="*/ 57150 w 2270126"/>
                  <a:gd name="connsiteY4" fmla="*/ 736598 h 946148"/>
                  <a:gd name="connsiteX5" fmla="*/ 34925 w 2270126"/>
                  <a:gd name="connsiteY5" fmla="*/ 666748 h 946148"/>
                  <a:gd name="connsiteX6" fmla="*/ 104775 w 2270126"/>
                  <a:gd name="connsiteY6" fmla="*/ 692148 h 946148"/>
                  <a:gd name="connsiteX7" fmla="*/ 158750 w 2270126"/>
                  <a:gd name="connsiteY7" fmla="*/ 641348 h 946148"/>
                  <a:gd name="connsiteX8" fmla="*/ 222250 w 2270126"/>
                  <a:gd name="connsiteY8" fmla="*/ 644523 h 946148"/>
                  <a:gd name="connsiteX9" fmla="*/ 203200 w 2270126"/>
                  <a:gd name="connsiteY9" fmla="*/ 669923 h 946148"/>
                  <a:gd name="connsiteX10" fmla="*/ 282575 w 2270126"/>
                  <a:gd name="connsiteY10" fmla="*/ 698498 h 946148"/>
                  <a:gd name="connsiteX11" fmla="*/ 285750 w 2270126"/>
                  <a:gd name="connsiteY11" fmla="*/ 730248 h 946148"/>
                  <a:gd name="connsiteX12" fmla="*/ 339725 w 2270126"/>
                  <a:gd name="connsiteY12" fmla="*/ 768348 h 946148"/>
                  <a:gd name="connsiteX13" fmla="*/ 339725 w 2270126"/>
                  <a:gd name="connsiteY13" fmla="*/ 806448 h 946148"/>
                  <a:gd name="connsiteX14" fmla="*/ 330200 w 2270126"/>
                  <a:gd name="connsiteY14" fmla="*/ 854073 h 946148"/>
                  <a:gd name="connsiteX15" fmla="*/ 400050 w 2270126"/>
                  <a:gd name="connsiteY15" fmla="*/ 825498 h 946148"/>
                  <a:gd name="connsiteX16" fmla="*/ 393700 w 2270126"/>
                  <a:gd name="connsiteY16" fmla="*/ 904873 h 946148"/>
                  <a:gd name="connsiteX17" fmla="*/ 390525 w 2270126"/>
                  <a:gd name="connsiteY17" fmla="*/ 946148 h 946148"/>
                  <a:gd name="connsiteX18" fmla="*/ 482600 w 2270126"/>
                  <a:gd name="connsiteY18" fmla="*/ 885823 h 946148"/>
                  <a:gd name="connsiteX19" fmla="*/ 530225 w 2270126"/>
                  <a:gd name="connsiteY19" fmla="*/ 828673 h 946148"/>
                  <a:gd name="connsiteX20" fmla="*/ 552450 w 2270126"/>
                  <a:gd name="connsiteY20" fmla="*/ 746123 h 946148"/>
                  <a:gd name="connsiteX21" fmla="*/ 536575 w 2270126"/>
                  <a:gd name="connsiteY21" fmla="*/ 688973 h 946148"/>
                  <a:gd name="connsiteX22" fmla="*/ 568325 w 2270126"/>
                  <a:gd name="connsiteY22" fmla="*/ 650873 h 946148"/>
                  <a:gd name="connsiteX23" fmla="*/ 587375 w 2270126"/>
                  <a:gd name="connsiteY23" fmla="*/ 714373 h 946148"/>
                  <a:gd name="connsiteX24" fmla="*/ 647700 w 2270126"/>
                  <a:gd name="connsiteY24" fmla="*/ 688973 h 946148"/>
                  <a:gd name="connsiteX25" fmla="*/ 676275 w 2270126"/>
                  <a:gd name="connsiteY25" fmla="*/ 695323 h 946148"/>
                  <a:gd name="connsiteX26" fmla="*/ 730250 w 2270126"/>
                  <a:gd name="connsiteY26" fmla="*/ 739773 h 946148"/>
                  <a:gd name="connsiteX27" fmla="*/ 796925 w 2270126"/>
                  <a:gd name="connsiteY27" fmla="*/ 698498 h 946148"/>
                  <a:gd name="connsiteX28" fmla="*/ 828675 w 2270126"/>
                  <a:gd name="connsiteY28" fmla="*/ 730248 h 946148"/>
                  <a:gd name="connsiteX29" fmla="*/ 796925 w 2270126"/>
                  <a:gd name="connsiteY29" fmla="*/ 758823 h 946148"/>
                  <a:gd name="connsiteX30" fmla="*/ 850900 w 2270126"/>
                  <a:gd name="connsiteY30" fmla="*/ 812798 h 946148"/>
                  <a:gd name="connsiteX31" fmla="*/ 898525 w 2270126"/>
                  <a:gd name="connsiteY31" fmla="*/ 844548 h 946148"/>
                  <a:gd name="connsiteX32" fmla="*/ 993775 w 2270126"/>
                  <a:gd name="connsiteY32" fmla="*/ 815973 h 946148"/>
                  <a:gd name="connsiteX33" fmla="*/ 1003300 w 2270126"/>
                  <a:gd name="connsiteY33" fmla="*/ 835023 h 946148"/>
                  <a:gd name="connsiteX34" fmla="*/ 1085850 w 2270126"/>
                  <a:gd name="connsiteY34" fmla="*/ 809623 h 946148"/>
                  <a:gd name="connsiteX35" fmla="*/ 1111250 w 2270126"/>
                  <a:gd name="connsiteY35" fmla="*/ 746123 h 946148"/>
                  <a:gd name="connsiteX36" fmla="*/ 1168400 w 2270126"/>
                  <a:gd name="connsiteY36" fmla="*/ 742948 h 946148"/>
                  <a:gd name="connsiteX37" fmla="*/ 1228725 w 2270126"/>
                  <a:gd name="connsiteY37" fmla="*/ 679448 h 946148"/>
                  <a:gd name="connsiteX38" fmla="*/ 1289050 w 2270126"/>
                  <a:gd name="connsiteY38" fmla="*/ 701673 h 946148"/>
                  <a:gd name="connsiteX39" fmla="*/ 1349375 w 2270126"/>
                  <a:gd name="connsiteY39" fmla="*/ 708023 h 946148"/>
                  <a:gd name="connsiteX40" fmla="*/ 1384300 w 2270126"/>
                  <a:gd name="connsiteY40" fmla="*/ 669923 h 946148"/>
                  <a:gd name="connsiteX41" fmla="*/ 1549400 w 2270126"/>
                  <a:gd name="connsiteY41" fmla="*/ 663573 h 946148"/>
                  <a:gd name="connsiteX42" fmla="*/ 1558925 w 2270126"/>
                  <a:gd name="connsiteY42" fmla="*/ 590548 h 946148"/>
                  <a:gd name="connsiteX43" fmla="*/ 1612900 w 2270126"/>
                  <a:gd name="connsiteY43" fmla="*/ 561973 h 946148"/>
                  <a:gd name="connsiteX44" fmla="*/ 1597025 w 2270126"/>
                  <a:gd name="connsiteY44" fmla="*/ 622298 h 946148"/>
                  <a:gd name="connsiteX45" fmla="*/ 1692275 w 2270126"/>
                  <a:gd name="connsiteY45" fmla="*/ 603248 h 946148"/>
                  <a:gd name="connsiteX46" fmla="*/ 1749425 w 2270126"/>
                  <a:gd name="connsiteY46" fmla="*/ 650873 h 946148"/>
                  <a:gd name="connsiteX47" fmla="*/ 1809750 w 2270126"/>
                  <a:gd name="connsiteY47" fmla="*/ 654048 h 946148"/>
                  <a:gd name="connsiteX48" fmla="*/ 1870075 w 2270126"/>
                  <a:gd name="connsiteY48" fmla="*/ 612773 h 946148"/>
                  <a:gd name="connsiteX49" fmla="*/ 1901825 w 2270126"/>
                  <a:gd name="connsiteY49" fmla="*/ 650873 h 946148"/>
                  <a:gd name="connsiteX50" fmla="*/ 1911350 w 2270126"/>
                  <a:gd name="connsiteY50" fmla="*/ 730248 h 946148"/>
                  <a:gd name="connsiteX51" fmla="*/ 2019300 w 2270126"/>
                  <a:gd name="connsiteY51" fmla="*/ 819148 h 946148"/>
                  <a:gd name="connsiteX52" fmla="*/ 2051050 w 2270126"/>
                  <a:gd name="connsiteY52" fmla="*/ 796923 h 946148"/>
                  <a:gd name="connsiteX53" fmla="*/ 2057400 w 2270126"/>
                  <a:gd name="connsiteY53" fmla="*/ 723898 h 946148"/>
                  <a:gd name="connsiteX54" fmla="*/ 2085975 w 2270126"/>
                  <a:gd name="connsiteY54" fmla="*/ 676273 h 946148"/>
                  <a:gd name="connsiteX55" fmla="*/ 2089150 w 2270126"/>
                  <a:gd name="connsiteY55" fmla="*/ 603248 h 946148"/>
                  <a:gd name="connsiteX56" fmla="*/ 2051050 w 2270126"/>
                  <a:gd name="connsiteY56" fmla="*/ 590548 h 946148"/>
                  <a:gd name="connsiteX57" fmla="*/ 2003425 w 2270126"/>
                  <a:gd name="connsiteY57" fmla="*/ 593723 h 946148"/>
                  <a:gd name="connsiteX58" fmla="*/ 1981200 w 2270126"/>
                  <a:gd name="connsiteY58" fmla="*/ 558798 h 946148"/>
                  <a:gd name="connsiteX59" fmla="*/ 2025650 w 2270126"/>
                  <a:gd name="connsiteY59" fmla="*/ 511173 h 946148"/>
                  <a:gd name="connsiteX60" fmla="*/ 2038350 w 2270126"/>
                  <a:gd name="connsiteY60" fmla="*/ 466723 h 946148"/>
                  <a:gd name="connsiteX61" fmla="*/ 1987550 w 2270126"/>
                  <a:gd name="connsiteY61" fmla="*/ 368298 h 946148"/>
                  <a:gd name="connsiteX62" fmla="*/ 1920875 w 2270126"/>
                  <a:gd name="connsiteY62" fmla="*/ 314323 h 946148"/>
                  <a:gd name="connsiteX63" fmla="*/ 1876425 w 2270126"/>
                  <a:gd name="connsiteY63" fmla="*/ 266698 h 946148"/>
                  <a:gd name="connsiteX64" fmla="*/ 1978025 w 2270126"/>
                  <a:gd name="connsiteY64" fmla="*/ 184148 h 946148"/>
                  <a:gd name="connsiteX65" fmla="*/ 2114551 w 2270126"/>
                  <a:gd name="connsiteY65" fmla="*/ 88899 h 946148"/>
                  <a:gd name="connsiteX66" fmla="*/ 2193927 w 2270126"/>
                  <a:gd name="connsiteY66" fmla="*/ 92075 h 946148"/>
                  <a:gd name="connsiteX67" fmla="*/ 2270126 w 2270126"/>
                  <a:gd name="connsiteY67" fmla="*/ 0 h 946148"/>
                  <a:gd name="connsiteX0" fmla="*/ 0 w 2263776"/>
                  <a:gd name="connsiteY0" fmla="*/ 901698 h 939798"/>
                  <a:gd name="connsiteX1" fmla="*/ 57150 w 2263776"/>
                  <a:gd name="connsiteY1" fmla="*/ 812798 h 939798"/>
                  <a:gd name="connsiteX2" fmla="*/ 92075 w 2263776"/>
                  <a:gd name="connsiteY2" fmla="*/ 812798 h 939798"/>
                  <a:gd name="connsiteX3" fmla="*/ 92075 w 2263776"/>
                  <a:gd name="connsiteY3" fmla="*/ 746123 h 939798"/>
                  <a:gd name="connsiteX4" fmla="*/ 57150 w 2263776"/>
                  <a:gd name="connsiteY4" fmla="*/ 730248 h 939798"/>
                  <a:gd name="connsiteX5" fmla="*/ 34925 w 2263776"/>
                  <a:gd name="connsiteY5" fmla="*/ 660398 h 939798"/>
                  <a:gd name="connsiteX6" fmla="*/ 104775 w 2263776"/>
                  <a:gd name="connsiteY6" fmla="*/ 685798 h 939798"/>
                  <a:gd name="connsiteX7" fmla="*/ 158750 w 2263776"/>
                  <a:gd name="connsiteY7" fmla="*/ 634998 h 939798"/>
                  <a:gd name="connsiteX8" fmla="*/ 222250 w 2263776"/>
                  <a:gd name="connsiteY8" fmla="*/ 638173 h 939798"/>
                  <a:gd name="connsiteX9" fmla="*/ 203200 w 2263776"/>
                  <a:gd name="connsiteY9" fmla="*/ 663573 h 939798"/>
                  <a:gd name="connsiteX10" fmla="*/ 282575 w 2263776"/>
                  <a:gd name="connsiteY10" fmla="*/ 692148 h 939798"/>
                  <a:gd name="connsiteX11" fmla="*/ 285750 w 2263776"/>
                  <a:gd name="connsiteY11" fmla="*/ 723898 h 939798"/>
                  <a:gd name="connsiteX12" fmla="*/ 339725 w 2263776"/>
                  <a:gd name="connsiteY12" fmla="*/ 761998 h 939798"/>
                  <a:gd name="connsiteX13" fmla="*/ 339725 w 2263776"/>
                  <a:gd name="connsiteY13" fmla="*/ 800098 h 939798"/>
                  <a:gd name="connsiteX14" fmla="*/ 330200 w 2263776"/>
                  <a:gd name="connsiteY14" fmla="*/ 847723 h 939798"/>
                  <a:gd name="connsiteX15" fmla="*/ 400050 w 2263776"/>
                  <a:gd name="connsiteY15" fmla="*/ 819148 h 939798"/>
                  <a:gd name="connsiteX16" fmla="*/ 393700 w 2263776"/>
                  <a:gd name="connsiteY16" fmla="*/ 898523 h 939798"/>
                  <a:gd name="connsiteX17" fmla="*/ 390525 w 2263776"/>
                  <a:gd name="connsiteY17" fmla="*/ 939798 h 939798"/>
                  <a:gd name="connsiteX18" fmla="*/ 482600 w 2263776"/>
                  <a:gd name="connsiteY18" fmla="*/ 879473 h 939798"/>
                  <a:gd name="connsiteX19" fmla="*/ 530225 w 2263776"/>
                  <a:gd name="connsiteY19" fmla="*/ 822323 h 939798"/>
                  <a:gd name="connsiteX20" fmla="*/ 552450 w 2263776"/>
                  <a:gd name="connsiteY20" fmla="*/ 739773 h 939798"/>
                  <a:gd name="connsiteX21" fmla="*/ 536575 w 2263776"/>
                  <a:gd name="connsiteY21" fmla="*/ 682623 h 939798"/>
                  <a:gd name="connsiteX22" fmla="*/ 568325 w 2263776"/>
                  <a:gd name="connsiteY22" fmla="*/ 644523 h 939798"/>
                  <a:gd name="connsiteX23" fmla="*/ 587375 w 2263776"/>
                  <a:gd name="connsiteY23" fmla="*/ 708023 h 939798"/>
                  <a:gd name="connsiteX24" fmla="*/ 647700 w 2263776"/>
                  <a:gd name="connsiteY24" fmla="*/ 682623 h 939798"/>
                  <a:gd name="connsiteX25" fmla="*/ 676275 w 2263776"/>
                  <a:gd name="connsiteY25" fmla="*/ 688973 h 939798"/>
                  <a:gd name="connsiteX26" fmla="*/ 730250 w 2263776"/>
                  <a:gd name="connsiteY26" fmla="*/ 733423 h 939798"/>
                  <a:gd name="connsiteX27" fmla="*/ 796925 w 2263776"/>
                  <a:gd name="connsiteY27" fmla="*/ 692148 h 939798"/>
                  <a:gd name="connsiteX28" fmla="*/ 828675 w 2263776"/>
                  <a:gd name="connsiteY28" fmla="*/ 723898 h 939798"/>
                  <a:gd name="connsiteX29" fmla="*/ 796925 w 2263776"/>
                  <a:gd name="connsiteY29" fmla="*/ 752473 h 939798"/>
                  <a:gd name="connsiteX30" fmla="*/ 850900 w 2263776"/>
                  <a:gd name="connsiteY30" fmla="*/ 806448 h 939798"/>
                  <a:gd name="connsiteX31" fmla="*/ 898525 w 2263776"/>
                  <a:gd name="connsiteY31" fmla="*/ 838198 h 939798"/>
                  <a:gd name="connsiteX32" fmla="*/ 993775 w 2263776"/>
                  <a:gd name="connsiteY32" fmla="*/ 809623 h 939798"/>
                  <a:gd name="connsiteX33" fmla="*/ 1003300 w 2263776"/>
                  <a:gd name="connsiteY33" fmla="*/ 828673 h 939798"/>
                  <a:gd name="connsiteX34" fmla="*/ 1085850 w 2263776"/>
                  <a:gd name="connsiteY34" fmla="*/ 803273 h 939798"/>
                  <a:gd name="connsiteX35" fmla="*/ 1111250 w 2263776"/>
                  <a:gd name="connsiteY35" fmla="*/ 739773 h 939798"/>
                  <a:gd name="connsiteX36" fmla="*/ 1168400 w 2263776"/>
                  <a:gd name="connsiteY36" fmla="*/ 736598 h 939798"/>
                  <a:gd name="connsiteX37" fmla="*/ 1228725 w 2263776"/>
                  <a:gd name="connsiteY37" fmla="*/ 673098 h 939798"/>
                  <a:gd name="connsiteX38" fmla="*/ 1289050 w 2263776"/>
                  <a:gd name="connsiteY38" fmla="*/ 695323 h 939798"/>
                  <a:gd name="connsiteX39" fmla="*/ 1349375 w 2263776"/>
                  <a:gd name="connsiteY39" fmla="*/ 701673 h 939798"/>
                  <a:gd name="connsiteX40" fmla="*/ 1384300 w 2263776"/>
                  <a:gd name="connsiteY40" fmla="*/ 663573 h 939798"/>
                  <a:gd name="connsiteX41" fmla="*/ 1549400 w 2263776"/>
                  <a:gd name="connsiteY41" fmla="*/ 657223 h 939798"/>
                  <a:gd name="connsiteX42" fmla="*/ 1558925 w 2263776"/>
                  <a:gd name="connsiteY42" fmla="*/ 584198 h 939798"/>
                  <a:gd name="connsiteX43" fmla="*/ 1612900 w 2263776"/>
                  <a:gd name="connsiteY43" fmla="*/ 555623 h 939798"/>
                  <a:gd name="connsiteX44" fmla="*/ 1597025 w 2263776"/>
                  <a:gd name="connsiteY44" fmla="*/ 615948 h 939798"/>
                  <a:gd name="connsiteX45" fmla="*/ 1692275 w 2263776"/>
                  <a:gd name="connsiteY45" fmla="*/ 596898 h 939798"/>
                  <a:gd name="connsiteX46" fmla="*/ 1749425 w 2263776"/>
                  <a:gd name="connsiteY46" fmla="*/ 644523 h 939798"/>
                  <a:gd name="connsiteX47" fmla="*/ 1809750 w 2263776"/>
                  <a:gd name="connsiteY47" fmla="*/ 647698 h 939798"/>
                  <a:gd name="connsiteX48" fmla="*/ 1870075 w 2263776"/>
                  <a:gd name="connsiteY48" fmla="*/ 606423 h 939798"/>
                  <a:gd name="connsiteX49" fmla="*/ 1901825 w 2263776"/>
                  <a:gd name="connsiteY49" fmla="*/ 644523 h 939798"/>
                  <a:gd name="connsiteX50" fmla="*/ 1911350 w 2263776"/>
                  <a:gd name="connsiteY50" fmla="*/ 723898 h 939798"/>
                  <a:gd name="connsiteX51" fmla="*/ 2019300 w 2263776"/>
                  <a:gd name="connsiteY51" fmla="*/ 812798 h 939798"/>
                  <a:gd name="connsiteX52" fmla="*/ 2051050 w 2263776"/>
                  <a:gd name="connsiteY52" fmla="*/ 790573 h 939798"/>
                  <a:gd name="connsiteX53" fmla="*/ 2057400 w 2263776"/>
                  <a:gd name="connsiteY53" fmla="*/ 717548 h 939798"/>
                  <a:gd name="connsiteX54" fmla="*/ 2085975 w 2263776"/>
                  <a:gd name="connsiteY54" fmla="*/ 669923 h 939798"/>
                  <a:gd name="connsiteX55" fmla="*/ 2089150 w 2263776"/>
                  <a:gd name="connsiteY55" fmla="*/ 596898 h 939798"/>
                  <a:gd name="connsiteX56" fmla="*/ 2051050 w 2263776"/>
                  <a:gd name="connsiteY56" fmla="*/ 584198 h 939798"/>
                  <a:gd name="connsiteX57" fmla="*/ 2003425 w 2263776"/>
                  <a:gd name="connsiteY57" fmla="*/ 587373 h 939798"/>
                  <a:gd name="connsiteX58" fmla="*/ 1981200 w 2263776"/>
                  <a:gd name="connsiteY58" fmla="*/ 552448 h 939798"/>
                  <a:gd name="connsiteX59" fmla="*/ 2025650 w 2263776"/>
                  <a:gd name="connsiteY59" fmla="*/ 504823 h 939798"/>
                  <a:gd name="connsiteX60" fmla="*/ 2038350 w 2263776"/>
                  <a:gd name="connsiteY60" fmla="*/ 460373 h 939798"/>
                  <a:gd name="connsiteX61" fmla="*/ 1987550 w 2263776"/>
                  <a:gd name="connsiteY61" fmla="*/ 361948 h 939798"/>
                  <a:gd name="connsiteX62" fmla="*/ 1920875 w 2263776"/>
                  <a:gd name="connsiteY62" fmla="*/ 307973 h 939798"/>
                  <a:gd name="connsiteX63" fmla="*/ 1876425 w 2263776"/>
                  <a:gd name="connsiteY63" fmla="*/ 260348 h 939798"/>
                  <a:gd name="connsiteX64" fmla="*/ 1978025 w 2263776"/>
                  <a:gd name="connsiteY64" fmla="*/ 177798 h 939798"/>
                  <a:gd name="connsiteX65" fmla="*/ 2114551 w 2263776"/>
                  <a:gd name="connsiteY65" fmla="*/ 82549 h 939798"/>
                  <a:gd name="connsiteX66" fmla="*/ 2193927 w 2263776"/>
                  <a:gd name="connsiteY66" fmla="*/ 85725 h 939798"/>
                  <a:gd name="connsiteX67" fmla="*/ 2263776 w 2263776"/>
                  <a:gd name="connsiteY67" fmla="*/ 0 h 9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63776" h="939798">
                    <a:moveTo>
                      <a:pt x="0" y="901698"/>
                    </a:moveTo>
                    <a:lnTo>
                      <a:pt x="57150" y="812798"/>
                    </a:lnTo>
                    <a:lnTo>
                      <a:pt x="92075" y="812798"/>
                    </a:lnTo>
                    <a:lnTo>
                      <a:pt x="92075" y="746123"/>
                    </a:lnTo>
                    <a:lnTo>
                      <a:pt x="57150" y="730248"/>
                    </a:lnTo>
                    <a:lnTo>
                      <a:pt x="34925" y="660398"/>
                    </a:lnTo>
                    <a:lnTo>
                      <a:pt x="104775" y="685798"/>
                    </a:lnTo>
                    <a:lnTo>
                      <a:pt x="158750" y="634998"/>
                    </a:lnTo>
                    <a:lnTo>
                      <a:pt x="222250" y="638173"/>
                    </a:lnTo>
                    <a:lnTo>
                      <a:pt x="203200" y="663573"/>
                    </a:lnTo>
                    <a:lnTo>
                      <a:pt x="282575" y="692148"/>
                    </a:lnTo>
                    <a:lnTo>
                      <a:pt x="285750" y="723898"/>
                    </a:lnTo>
                    <a:lnTo>
                      <a:pt x="339725" y="761998"/>
                    </a:lnTo>
                    <a:lnTo>
                      <a:pt x="339725" y="800098"/>
                    </a:lnTo>
                    <a:lnTo>
                      <a:pt x="330200" y="847723"/>
                    </a:lnTo>
                    <a:lnTo>
                      <a:pt x="400050" y="819148"/>
                    </a:lnTo>
                    <a:lnTo>
                      <a:pt x="393700" y="898523"/>
                    </a:lnTo>
                    <a:lnTo>
                      <a:pt x="390525" y="939798"/>
                    </a:lnTo>
                    <a:lnTo>
                      <a:pt x="482600" y="879473"/>
                    </a:lnTo>
                    <a:lnTo>
                      <a:pt x="530225" y="822323"/>
                    </a:lnTo>
                    <a:lnTo>
                      <a:pt x="552450" y="739773"/>
                    </a:lnTo>
                    <a:lnTo>
                      <a:pt x="536575" y="682623"/>
                    </a:lnTo>
                    <a:lnTo>
                      <a:pt x="568325" y="644523"/>
                    </a:lnTo>
                    <a:lnTo>
                      <a:pt x="587375" y="708023"/>
                    </a:lnTo>
                    <a:lnTo>
                      <a:pt x="647700" y="682623"/>
                    </a:lnTo>
                    <a:lnTo>
                      <a:pt x="676275" y="688973"/>
                    </a:lnTo>
                    <a:lnTo>
                      <a:pt x="730250" y="733423"/>
                    </a:lnTo>
                    <a:lnTo>
                      <a:pt x="796925" y="692148"/>
                    </a:lnTo>
                    <a:lnTo>
                      <a:pt x="828675" y="723898"/>
                    </a:lnTo>
                    <a:lnTo>
                      <a:pt x="796925" y="752473"/>
                    </a:lnTo>
                    <a:lnTo>
                      <a:pt x="850900" y="806448"/>
                    </a:lnTo>
                    <a:lnTo>
                      <a:pt x="898525" y="838198"/>
                    </a:lnTo>
                    <a:lnTo>
                      <a:pt x="993775" y="809623"/>
                    </a:lnTo>
                    <a:lnTo>
                      <a:pt x="1003300" y="828673"/>
                    </a:lnTo>
                    <a:lnTo>
                      <a:pt x="1085850" y="803273"/>
                    </a:lnTo>
                    <a:lnTo>
                      <a:pt x="1111250" y="739773"/>
                    </a:lnTo>
                    <a:lnTo>
                      <a:pt x="1168400" y="736598"/>
                    </a:lnTo>
                    <a:lnTo>
                      <a:pt x="1228725" y="673098"/>
                    </a:lnTo>
                    <a:lnTo>
                      <a:pt x="1289050" y="695323"/>
                    </a:lnTo>
                    <a:lnTo>
                      <a:pt x="1349375" y="701673"/>
                    </a:lnTo>
                    <a:lnTo>
                      <a:pt x="1384300" y="663573"/>
                    </a:lnTo>
                    <a:lnTo>
                      <a:pt x="1549400" y="657223"/>
                    </a:lnTo>
                    <a:lnTo>
                      <a:pt x="1558925" y="584198"/>
                    </a:lnTo>
                    <a:lnTo>
                      <a:pt x="1612900" y="555623"/>
                    </a:lnTo>
                    <a:lnTo>
                      <a:pt x="1597025" y="615948"/>
                    </a:lnTo>
                    <a:lnTo>
                      <a:pt x="1692275" y="596898"/>
                    </a:lnTo>
                    <a:lnTo>
                      <a:pt x="1749425" y="644523"/>
                    </a:lnTo>
                    <a:lnTo>
                      <a:pt x="1809750" y="647698"/>
                    </a:lnTo>
                    <a:lnTo>
                      <a:pt x="1870075" y="606423"/>
                    </a:lnTo>
                    <a:lnTo>
                      <a:pt x="1901825" y="644523"/>
                    </a:lnTo>
                    <a:lnTo>
                      <a:pt x="1911350" y="723898"/>
                    </a:lnTo>
                    <a:lnTo>
                      <a:pt x="2019300" y="812798"/>
                    </a:lnTo>
                    <a:lnTo>
                      <a:pt x="2051050" y="790573"/>
                    </a:lnTo>
                    <a:lnTo>
                      <a:pt x="2057400" y="717548"/>
                    </a:lnTo>
                    <a:lnTo>
                      <a:pt x="2085975" y="669923"/>
                    </a:lnTo>
                    <a:lnTo>
                      <a:pt x="2089150" y="596898"/>
                    </a:lnTo>
                    <a:lnTo>
                      <a:pt x="2051050" y="584198"/>
                    </a:lnTo>
                    <a:lnTo>
                      <a:pt x="2003425" y="587373"/>
                    </a:lnTo>
                    <a:lnTo>
                      <a:pt x="1981200" y="552448"/>
                    </a:lnTo>
                    <a:lnTo>
                      <a:pt x="2025650" y="504823"/>
                    </a:lnTo>
                    <a:lnTo>
                      <a:pt x="2038350" y="460373"/>
                    </a:lnTo>
                    <a:lnTo>
                      <a:pt x="1987550" y="361948"/>
                    </a:lnTo>
                    <a:lnTo>
                      <a:pt x="1920875" y="307973"/>
                    </a:lnTo>
                    <a:lnTo>
                      <a:pt x="1876425" y="260348"/>
                    </a:lnTo>
                    <a:lnTo>
                      <a:pt x="1978025" y="177798"/>
                    </a:lnTo>
                    <a:cubicBezTo>
                      <a:pt x="1996017" y="165098"/>
                      <a:pt x="2113228" y="81226"/>
                      <a:pt x="2114551" y="82549"/>
                    </a:cubicBezTo>
                    <a:cubicBezTo>
                      <a:pt x="2136776" y="65087"/>
                      <a:pt x="2194588" y="87709"/>
                      <a:pt x="2193927" y="85725"/>
                    </a:cubicBezTo>
                    <a:cubicBezTo>
                      <a:pt x="2207156" y="85196"/>
                      <a:pt x="2263776" y="1323"/>
                      <a:pt x="2263776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E3ADA1D6-DBBF-46B5-989A-E6AAD3AF6E96}"/>
                  </a:ext>
                </a:extLst>
              </p:cNvPr>
              <p:cNvSpPr/>
              <p:nvPr/>
            </p:nvSpPr>
            <p:spPr>
              <a:xfrm>
                <a:off x="4057650" y="104775"/>
                <a:ext cx="2162175" cy="1822450"/>
              </a:xfrm>
              <a:custGeom>
                <a:avLst/>
                <a:gdLst>
                  <a:gd name="connsiteX0" fmla="*/ 0 w 2162175"/>
                  <a:gd name="connsiteY0" fmla="*/ 536575 h 1822450"/>
                  <a:gd name="connsiteX1" fmla="*/ 31750 w 2162175"/>
                  <a:gd name="connsiteY1" fmla="*/ 492125 h 1822450"/>
                  <a:gd name="connsiteX2" fmla="*/ 25400 w 2162175"/>
                  <a:gd name="connsiteY2" fmla="*/ 390525 h 1822450"/>
                  <a:gd name="connsiteX3" fmla="*/ 60325 w 2162175"/>
                  <a:gd name="connsiteY3" fmla="*/ 349250 h 1822450"/>
                  <a:gd name="connsiteX4" fmla="*/ 101600 w 2162175"/>
                  <a:gd name="connsiteY4" fmla="*/ 371475 h 1822450"/>
                  <a:gd name="connsiteX5" fmla="*/ 190500 w 2162175"/>
                  <a:gd name="connsiteY5" fmla="*/ 431800 h 1822450"/>
                  <a:gd name="connsiteX6" fmla="*/ 228600 w 2162175"/>
                  <a:gd name="connsiteY6" fmla="*/ 377825 h 1822450"/>
                  <a:gd name="connsiteX7" fmla="*/ 234950 w 2162175"/>
                  <a:gd name="connsiteY7" fmla="*/ 301625 h 1822450"/>
                  <a:gd name="connsiteX8" fmla="*/ 234950 w 2162175"/>
                  <a:gd name="connsiteY8" fmla="*/ 241300 h 1822450"/>
                  <a:gd name="connsiteX9" fmla="*/ 244475 w 2162175"/>
                  <a:gd name="connsiteY9" fmla="*/ 200025 h 1822450"/>
                  <a:gd name="connsiteX10" fmla="*/ 301625 w 2162175"/>
                  <a:gd name="connsiteY10" fmla="*/ 228600 h 1822450"/>
                  <a:gd name="connsiteX11" fmla="*/ 336550 w 2162175"/>
                  <a:gd name="connsiteY11" fmla="*/ 247650 h 1822450"/>
                  <a:gd name="connsiteX12" fmla="*/ 368300 w 2162175"/>
                  <a:gd name="connsiteY12" fmla="*/ 288925 h 1822450"/>
                  <a:gd name="connsiteX13" fmla="*/ 355600 w 2162175"/>
                  <a:gd name="connsiteY13" fmla="*/ 327025 h 1822450"/>
                  <a:gd name="connsiteX14" fmla="*/ 393700 w 2162175"/>
                  <a:gd name="connsiteY14" fmla="*/ 352425 h 1822450"/>
                  <a:gd name="connsiteX15" fmla="*/ 530225 w 2162175"/>
                  <a:gd name="connsiteY15" fmla="*/ 390525 h 1822450"/>
                  <a:gd name="connsiteX16" fmla="*/ 577850 w 2162175"/>
                  <a:gd name="connsiteY16" fmla="*/ 361950 h 1822450"/>
                  <a:gd name="connsiteX17" fmla="*/ 596900 w 2162175"/>
                  <a:gd name="connsiteY17" fmla="*/ 311150 h 1822450"/>
                  <a:gd name="connsiteX18" fmla="*/ 635000 w 2162175"/>
                  <a:gd name="connsiteY18" fmla="*/ 330200 h 1822450"/>
                  <a:gd name="connsiteX19" fmla="*/ 708025 w 2162175"/>
                  <a:gd name="connsiteY19" fmla="*/ 342900 h 1822450"/>
                  <a:gd name="connsiteX20" fmla="*/ 742950 w 2162175"/>
                  <a:gd name="connsiteY20" fmla="*/ 371475 h 1822450"/>
                  <a:gd name="connsiteX21" fmla="*/ 742950 w 2162175"/>
                  <a:gd name="connsiteY21" fmla="*/ 295275 h 1822450"/>
                  <a:gd name="connsiteX22" fmla="*/ 796925 w 2162175"/>
                  <a:gd name="connsiteY22" fmla="*/ 212725 h 1822450"/>
                  <a:gd name="connsiteX23" fmla="*/ 803275 w 2162175"/>
                  <a:gd name="connsiteY23" fmla="*/ 174625 h 1822450"/>
                  <a:gd name="connsiteX24" fmla="*/ 895350 w 2162175"/>
                  <a:gd name="connsiteY24" fmla="*/ 212725 h 1822450"/>
                  <a:gd name="connsiteX25" fmla="*/ 889000 w 2162175"/>
                  <a:gd name="connsiteY25" fmla="*/ 177800 h 1822450"/>
                  <a:gd name="connsiteX26" fmla="*/ 895350 w 2162175"/>
                  <a:gd name="connsiteY26" fmla="*/ 133350 h 1822450"/>
                  <a:gd name="connsiteX27" fmla="*/ 895350 w 2162175"/>
                  <a:gd name="connsiteY27" fmla="*/ 66675 h 1822450"/>
                  <a:gd name="connsiteX28" fmla="*/ 923925 w 2162175"/>
                  <a:gd name="connsiteY28" fmla="*/ 44450 h 1822450"/>
                  <a:gd name="connsiteX29" fmla="*/ 895350 w 2162175"/>
                  <a:gd name="connsiteY29" fmla="*/ 0 h 1822450"/>
                  <a:gd name="connsiteX30" fmla="*/ 977900 w 2162175"/>
                  <a:gd name="connsiteY30" fmla="*/ 19050 h 1822450"/>
                  <a:gd name="connsiteX31" fmla="*/ 977900 w 2162175"/>
                  <a:gd name="connsiteY31" fmla="*/ 19050 h 1822450"/>
                  <a:gd name="connsiteX32" fmla="*/ 1012825 w 2162175"/>
                  <a:gd name="connsiteY32" fmla="*/ 47625 h 1822450"/>
                  <a:gd name="connsiteX33" fmla="*/ 1079500 w 2162175"/>
                  <a:gd name="connsiteY33" fmla="*/ 9525 h 1822450"/>
                  <a:gd name="connsiteX34" fmla="*/ 1133475 w 2162175"/>
                  <a:gd name="connsiteY34" fmla="*/ 22225 h 1822450"/>
                  <a:gd name="connsiteX35" fmla="*/ 1181100 w 2162175"/>
                  <a:gd name="connsiteY35" fmla="*/ 66675 h 1822450"/>
                  <a:gd name="connsiteX36" fmla="*/ 1254125 w 2162175"/>
                  <a:gd name="connsiteY36" fmla="*/ 88900 h 1822450"/>
                  <a:gd name="connsiteX37" fmla="*/ 1298575 w 2162175"/>
                  <a:gd name="connsiteY37" fmla="*/ 127000 h 1822450"/>
                  <a:gd name="connsiteX38" fmla="*/ 1355725 w 2162175"/>
                  <a:gd name="connsiteY38" fmla="*/ 104775 h 1822450"/>
                  <a:gd name="connsiteX39" fmla="*/ 1403350 w 2162175"/>
                  <a:gd name="connsiteY39" fmla="*/ 104775 h 1822450"/>
                  <a:gd name="connsiteX40" fmla="*/ 1473200 w 2162175"/>
                  <a:gd name="connsiteY40" fmla="*/ 174625 h 1822450"/>
                  <a:gd name="connsiteX41" fmla="*/ 1558925 w 2162175"/>
                  <a:gd name="connsiteY41" fmla="*/ 212725 h 1822450"/>
                  <a:gd name="connsiteX42" fmla="*/ 1641475 w 2162175"/>
                  <a:gd name="connsiteY42" fmla="*/ 228600 h 1822450"/>
                  <a:gd name="connsiteX43" fmla="*/ 1692275 w 2162175"/>
                  <a:gd name="connsiteY43" fmla="*/ 222250 h 1822450"/>
                  <a:gd name="connsiteX44" fmla="*/ 1749425 w 2162175"/>
                  <a:gd name="connsiteY44" fmla="*/ 149225 h 1822450"/>
                  <a:gd name="connsiteX45" fmla="*/ 1809750 w 2162175"/>
                  <a:gd name="connsiteY45" fmla="*/ 146050 h 1822450"/>
                  <a:gd name="connsiteX46" fmla="*/ 1863725 w 2162175"/>
                  <a:gd name="connsiteY46" fmla="*/ 187325 h 1822450"/>
                  <a:gd name="connsiteX47" fmla="*/ 1914525 w 2162175"/>
                  <a:gd name="connsiteY47" fmla="*/ 219075 h 1822450"/>
                  <a:gd name="connsiteX48" fmla="*/ 1949450 w 2162175"/>
                  <a:gd name="connsiteY48" fmla="*/ 219075 h 1822450"/>
                  <a:gd name="connsiteX49" fmla="*/ 1949450 w 2162175"/>
                  <a:gd name="connsiteY49" fmla="*/ 219075 h 1822450"/>
                  <a:gd name="connsiteX50" fmla="*/ 1978025 w 2162175"/>
                  <a:gd name="connsiteY50" fmla="*/ 219075 h 1822450"/>
                  <a:gd name="connsiteX51" fmla="*/ 1990725 w 2162175"/>
                  <a:gd name="connsiteY51" fmla="*/ 269875 h 1822450"/>
                  <a:gd name="connsiteX52" fmla="*/ 2022475 w 2162175"/>
                  <a:gd name="connsiteY52" fmla="*/ 390525 h 1822450"/>
                  <a:gd name="connsiteX53" fmla="*/ 1955800 w 2162175"/>
                  <a:gd name="connsiteY53" fmla="*/ 454025 h 1822450"/>
                  <a:gd name="connsiteX54" fmla="*/ 1962150 w 2162175"/>
                  <a:gd name="connsiteY54" fmla="*/ 517525 h 1822450"/>
                  <a:gd name="connsiteX55" fmla="*/ 1987550 w 2162175"/>
                  <a:gd name="connsiteY55" fmla="*/ 549275 h 1822450"/>
                  <a:gd name="connsiteX56" fmla="*/ 2000250 w 2162175"/>
                  <a:gd name="connsiteY56" fmla="*/ 600075 h 1822450"/>
                  <a:gd name="connsiteX57" fmla="*/ 2038350 w 2162175"/>
                  <a:gd name="connsiteY57" fmla="*/ 657225 h 1822450"/>
                  <a:gd name="connsiteX58" fmla="*/ 2073275 w 2162175"/>
                  <a:gd name="connsiteY58" fmla="*/ 714375 h 1822450"/>
                  <a:gd name="connsiteX59" fmla="*/ 2120900 w 2162175"/>
                  <a:gd name="connsiteY59" fmla="*/ 755650 h 1822450"/>
                  <a:gd name="connsiteX60" fmla="*/ 2117725 w 2162175"/>
                  <a:gd name="connsiteY60" fmla="*/ 812800 h 1822450"/>
                  <a:gd name="connsiteX61" fmla="*/ 2162175 w 2162175"/>
                  <a:gd name="connsiteY61" fmla="*/ 809625 h 1822450"/>
                  <a:gd name="connsiteX62" fmla="*/ 2136775 w 2162175"/>
                  <a:gd name="connsiteY62" fmla="*/ 885825 h 1822450"/>
                  <a:gd name="connsiteX63" fmla="*/ 2085975 w 2162175"/>
                  <a:gd name="connsiteY63" fmla="*/ 939800 h 1822450"/>
                  <a:gd name="connsiteX64" fmla="*/ 2114550 w 2162175"/>
                  <a:gd name="connsiteY64" fmla="*/ 1031875 h 1822450"/>
                  <a:gd name="connsiteX65" fmla="*/ 2114550 w 2162175"/>
                  <a:gd name="connsiteY65" fmla="*/ 1076325 h 1822450"/>
                  <a:gd name="connsiteX66" fmla="*/ 2076450 w 2162175"/>
                  <a:gd name="connsiteY66" fmla="*/ 1079500 h 1822450"/>
                  <a:gd name="connsiteX67" fmla="*/ 2003425 w 2162175"/>
                  <a:gd name="connsiteY67" fmla="*/ 1101725 h 1822450"/>
                  <a:gd name="connsiteX68" fmla="*/ 1952625 w 2162175"/>
                  <a:gd name="connsiteY68" fmla="*/ 1076325 h 1822450"/>
                  <a:gd name="connsiteX69" fmla="*/ 1958975 w 2162175"/>
                  <a:gd name="connsiteY69" fmla="*/ 1111250 h 1822450"/>
                  <a:gd name="connsiteX70" fmla="*/ 1847850 w 2162175"/>
                  <a:gd name="connsiteY70" fmla="*/ 1047750 h 1822450"/>
                  <a:gd name="connsiteX71" fmla="*/ 1809750 w 2162175"/>
                  <a:gd name="connsiteY71" fmla="*/ 1085850 h 1822450"/>
                  <a:gd name="connsiteX72" fmla="*/ 1768475 w 2162175"/>
                  <a:gd name="connsiteY72" fmla="*/ 1123950 h 1822450"/>
                  <a:gd name="connsiteX73" fmla="*/ 1816100 w 2162175"/>
                  <a:gd name="connsiteY73" fmla="*/ 1162050 h 1822450"/>
                  <a:gd name="connsiteX74" fmla="*/ 1879600 w 2162175"/>
                  <a:gd name="connsiteY74" fmla="*/ 1162050 h 1822450"/>
                  <a:gd name="connsiteX75" fmla="*/ 1933575 w 2162175"/>
                  <a:gd name="connsiteY75" fmla="*/ 1222375 h 1822450"/>
                  <a:gd name="connsiteX76" fmla="*/ 1876425 w 2162175"/>
                  <a:gd name="connsiteY76" fmla="*/ 1292225 h 1822450"/>
                  <a:gd name="connsiteX77" fmla="*/ 1847850 w 2162175"/>
                  <a:gd name="connsiteY77" fmla="*/ 1339850 h 1822450"/>
                  <a:gd name="connsiteX78" fmla="*/ 1819275 w 2162175"/>
                  <a:gd name="connsiteY78" fmla="*/ 1343025 h 1822450"/>
                  <a:gd name="connsiteX79" fmla="*/ 1768475 w 2162175"/>
                  <a:gd name="connsiteY79" fmla="*/ 1352550 h 1822450"/>
                  <a:gd name="connsiteX80" fmla="*/ 1797050 w 2162175"/>
                  <a:gd name="connsiteY80" fmla="*/ 1444625 h 1822450"/>
                  <a:gd name="connsiteX81" fmla="*/ 1768475 w 2162175"/>
                  <a:gd name="connsiteY81" fmla="*/ 1511300 h 1822450"/>
                  <a:gd name="connsiteX82" fmla="*/ 1765300 w 2162175"/>
                  <a:gd name="connsiteY82" fmla="*/ 1549400 h 1822450"/>
                  <a:gd name="connsiteX83" fmla="*/ 1809750 w 2162175"/>
                  <a:gd name="connsiteY83" fmla="*/ 1574800 h 1822450"/>
                  <a:gd name="connsiteX84" fmla="*/ 1784350 w 2162175"/>
                  <a:gd name="connsiteY84" fmla="*/ 1625600 h 1822450"/>
                  <a:gd name="connsiteX85" fmla="*/ 1806575 w 2162175"/>
                  <a:gd name="connsiteY85" fmla="*/ 1673225 h 1822450"/>
                  <a:gd name="connsiteX86" fmla="*/ 1800225 w 2162175"/>
                  <a:gd name="connsiteY86" fmla="*/ 1704975 h 1822450"/>
                  <a:gd name="connsiteX87" fmla="*/ 1679575 w 2162175"/>
                  <a:gd name="connsiteY87" fmla="*/ 1714500 h 1822450"/>
                  <a:gd name="connsiteX88" fmla="*/ 1574800 w 2162175"/>
                  <a:gd name="connsiteY88" fmla="*/ 182245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162175" h="1822450">
                    <a:moveTo>
                      <a:pt x="0" y="536575"/>
                    </a:moveTo>
                    <a:lnTo>
                      <a:pt x="31750" y="492125"/>
                    </a:lnTo>
                    <a:lnTo>
                      <a:pt x="25400" y="390525"/>
                    </a:lnTo>
                    <a:lnTo>
                      <a:pt x="60325" y="349250"/>
                    </a:lnTo>
                    <a:lnTo>
                      <a:pt x="101600" y="371475"/>
                    </a:lnTo>
                    <a:lnTo>
                      <a:pt x="190500" y="431800"/>
                    </a:lnTo>
                    <a:lnTo>
                      <a:pt x="228600" y="377825"/>
                    </a:lnTo>
                    <a:lnTo>
                      <a:pt x="234950" y="301625"/>
                    </a:lnTo>
                    <a:lnTo>
                      <a:pt x="234950" y="241300"/>
                    </a:lnTo>
                    <a:lnTo>
                      <a:pt x="244475" y="200025"/>
                    </a:lnTo>
                    <a:lnTo>
                      <a:pt x="301625" y="228600"/>
                    </a:lnTo>
                    <a:lnTo>
                      <a:pt x="336550" y="247650"/>
                    </a:lnTo>
                    <a:lnTo>
                      <a:pt x="368300" y="288925"/>
                    </a:lnTo>
                    <a:lnTo>
                      <a:pt x="355600" y="327025"/>
                    </a:lnTo>
                    <a:lnTo>
                      <a:pt x="393700" y="352425"/>
                    </a:lnTo>
                    <a:lnTo>
                      <a:pt x="530225" y="390525"/>
                    </a:lnTo>
                    <a:lnTo>
                      <a:pt x="577850" y="361950"/>
                    </a:lnTo>
                    <a:lnTo>
                      <a:pt x="596900" y="311150"/>
                    </a:lnTo>
                    <a:lnTo>
                      <a:pt x="635000" y="330200"/>
                    </a:lnTo>
                    <a:lnTo>
                      <a:pt x="708025" y="342900"/>
                    </a:lnTo>
                    <a:lnTo>
                      <a:pt x="742950" y="371475"/>
                    </a:lnTo>
                    <a:lnTo>
                      <a:pt x="742950" y="295275"/>
                    </a:lnTo>
                    <a:lnTo>
                      <a:pt x="796925" y="212725"/>
                    </a:lnTo>
                    <a:lnTo>
                      <a:pt x="803275" y="174625"/>
                    </a:lnTo>
                    <a:lnTo>
                      <a:pt x="895350" y="212725"/>
                    </a:lnTo>
                    <a:lnTo>
                      <a:pt x="889000" y="177800"/>
                    </a:lnTo>
                    <a:lnTo>
                      <a:pt x="895350" y="133350"/>
                    </a:lnTo>
                    <a:lnTo>
                      <a:pt x="895350" y="66675"/>
                    </a:lnTo>
                    <a:cubicBezTo>
                      <a:pt x="929091" y="59177"/>
                      <a:pt x="923925" y="70082"/>
                      <a:pt x="923925" y="44450"/>
                    </a:cubicBezTo>
                    <a:lnTo>
                      <a:pt x="895350" y="0"/>
                    </a:lnTo>
                    <a:lnTo>
                      <a:pt x="977900" y="19050"/>
                    </a:lnTo>
                    <a:lnTo>
                      <a:pt x="977900" y="19050"/>
                    </a:lnTo>
                    <a:lnTo>
                      <a:pt x="1012825" y="47625"/>
                    </a:lnTo>
                    <a:lnTo>
                      <a:pt x="1079500" y="9525"/>
                    </a:lnTo>
                    <a:lnTo>
                      <a:pt x="1133475" y="22225"/>
                    </a:lnTo>
                    <a:lnTo>
                      <a:pt x="1181100" y="66675"/>
                    </a:lnTo>
                    <a:lnTo>
                      <a:pt x="1254125" y="88900"/>
                    </a:lnTo>
                    <a:lnTo>
                      <a:pt x="1298575" y="127000"/>
                    </a:lnTo>
                    <a:lnTo>
                      <a:pt x="1355725" y="104775"/>
                    </a:lnTo>
                    <a:lnTo>
                      <a:pt x="1403350" y="104775"/>
                    </a:lnTo>
                    <a:lnTo>
                      <a:pt x="1473200" y="174625"/>
                    </a:lnTo>
                    <a:lnTo>
                      <a:pt x="1558925" y="212725"/>
                    </a:lnTo>
                    <a:lnTo>
                      <a:pt x="1641475" y="228600"/>
                    </a:lnTo>
                    <a:lnTo>
                      <a:pt x="1692275" y="222250"/>
                    </a:lnTo>
                    <a:lnTo>
                      <a:pt x="1749425" y="149225"/>
                    </a:lnTo>
                    <a:lnTo>
                      <a:pt x="1809750" y="146050"/>
                    </a:lnTo>
                    <a:lnTo>
                      <a:pt x="1863725" y="187325"/>
                    </a:lnTo>
                    <a:lnTo>
                      <a:pt x="1914525" y="219075"/>
                    </a:lnTo>
                    <a:lnTo>
                      <a:pt x="1949450" y="219075"/>
                    </a:lnTo>
                    <a:lnTo>
                      <a:pt x="1949450" y="219075"/>
                    </a:lnTo>
                    <a:lnTo>
                      <a:pt x="1978025" y="219075"/>
                    </a:lnTo>
                    <a:lnTo>
                      <a:pt x="1990725" y="269875"/>
                    </a:lnTo>
                    <a:lnTo>
                      <a:pt x="2022475" y="390525"/>
                    </a:lnTo>
                    <a:lnTo>
                      <a:pt x="1955800" y="454025"/>
                    </a:lnTo>
                    <a:lnTo>
                      <a:pt x="1962150" y="517525"/>
                    </a:lnTo>
                    <a:lnTo>
                      <a:pt x="1987550" y="549275"/>
                    </a:lnTo>
                    <a:lnTo>
                      <a:pt x="2000250" y="600075"/>
                    </a:lnTo>
                    <a:lnTo>
                      <a:pt x="2038350" y="657225"/>
                    </a:lnTo>
                    <a:lnTo>
                      <a:pt x="2073275" y="714375"/>
                    </a:lnTo>
                    <a:lnTo>
                      <a:pt x="2120900" y="755650"/>
                    </a:lnTo>
                    <a:lnTo>
                      <a:pt x="2117725" y="812800"/>
                    </a:lnTo>
                    <a:lnTo>
                      <a:pt x="2162175" y="809625"/>
                    </a:lnTo>
                    <a:lnTo>
                      <a:pt x="2136775" y="885825"/>
                    </a:lnTo>
                    <a:lnTo>
                      <a:pt x="2085975" y="939800"/>
                    </a:lnTo>
                    <a:lnTo>
                      <a:pt x="2114550" y="1031875"/>
                    </a:lnTo>
                    <a:lnTo>
                      <a:pt x="2114550" y="1076325"/>
                    </a:lnTo>
                    <a:cubicBezTo>
                      <a:pt x="2082819" y="1079851"/>
                      <a:pt x="2095559" y="1079500"/>
                      <a:pt x="2076450" y="1079500"/>
                    </a:cubicBezTo>
                    <a:lnTo>
                      <a:pt x="2003425" y="1101725"/>
                    </a:lnTo>
                    <a:lnTo>
                      <a:pt x="1952625" y="1076325"/>
                    </a:lnTo>
                    <a:lnTo>
                      <a:pt x="1958975" y="1111250"/>
                    </a:lnTo>
                    <a:lnTo>
                      <a:pt x="1847850" y="1047750"/>
                    </a:lnTo>
                    <a:lnTo>
                      <a:pt x="1809750" y="1085850"/>
                    </a:lnTo>
                    <a:lnTo>
                      <a:pt x="1768475" y="1123950"/>
                    </a:lnTo>
                    <a:lnTo>
                      <a:pt x="1816100" y="1162050"/>
                    </a:lnTo>
                    <a:lnTo>
                      <a:pt x="1879600" y="1162050"/>
                    </a:lnTo>
                    <a:lnTo>
                      <a:pt x="1933575" y="1222375"/>
                    </a:lnTo>
                    <a:lnTo>
                      <a:pt x="1876425" y="1292225"/>
                    </a:lnTo>
                    <a:lnTo>
                      <a:pt x="1847850" y="1339850"/>
                    </a:lnTo>
                    <a:lnTo>
                      <a:pt x="1819275" y="1343025"/>
                    </a:lnTo>
                    <a:lnTo>
                      <a:pt x="1768475" y="1352550"/>
                    </a:lnTo>
                    <a:lnTo>
                      <a:pt x="1797050" y="1444625"/>
                    </a:lnTo>
                    <a:lnTo>
                      <a:pt x="1768475" y="1511300"/>
                    </a:lnTo>
                    <a:lnTo>
                      <a:pt x="1765300" y="1549400"/>
                    </a:lnTo>
                    <a:lnTo>
                      <a:pt x="1809750" y="1574800"/>
                    </a:lnTo>
                    <a:lnTo>
                      <a:pt x="1784350" y="1625600"/>
                    </a:lnTo>
                    <a:lnTo>
                      <a:pt x="1806575" y="1673225"/>
                    </a:lnTo>
                    <a:lnTo>
                      <a:pt x="1800225" y="1704975"/>
                    </a:lnTo>
                    <a:lnTo>
                      <a:pt x="1679575" y="1714500"/>
                    </a:lnTo>
                    <a:lnTo>
                      <a:pt x="1574800" y="18224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97866ADD-BB3E-4385-969A-75BAE497C39B}"/>
                  </a:ext>
                </a:extLst>
              </p:cNvPr>
              <p:cNvSpPr/>
              <p:nvPr/>
            </p:nvSpPr>
            <p:spPr>
              <a:xfrm>
                <a:off x="2476500" y="1720850"/>
                <a:ext cx="3155950" cy="638175"/>
              </a:xfrm>
              <a:custGeom>
                <a:avLst/>
                <a:gdLst>
                  <a:gd name="connsiteX0" fmla="*/ 3155950 w 3155950"/>
                  <a:gd name="connsiteY0" fmla="*/ 209550 h 638175"/>
                  <a:gd name="connsiteX1" fmla="*/ 3092450 w 3155950"/>
                  <a:gd name="connsiteY1" fmla="*/ 225425 h 638175"/>
                  <a:gd name="connsiteX2" fmla="*/ 3092450 w 3155950"/>
                  <a:gd name="connsiteY2" fmla="*/ 276225 h 638175"/>
                  <a:gd name="connsiteX3" fmla="*/ 3130550 w 3155950"/>
                  <a:gd name="connsiteY3" fmla="*/ 371475 h 638175"/>
                  <a:gd name="connsiteX4" fmla="*/ 3101975 w 3155950"/>
                  <a:gd name="connsiteY4" fmla="*/ 390525 h 638175"/>
                  <a:gd name="connsiteX5" fmla="*/ 3044825 w 3155950"/>
                  <a:gd name="connsiteY5" fmla="*/ 342900 h 638175"/>
                  <a:gd name="connsiteX6" fmla="*/ 2952750 w 3155950"/>
                  <a:gd name="connsiteY6" fmla="*/ 355600 h 638175"/>
                  <a:gd name="connsiteX7" fmla="*/ 2914650 w 3155950"/>
                  <a:gd name="connsiteY7" fmla="*/ 358775 h 638175"/>
                  <a:gd name="connsiteX8" fmla="*/ 2841625 w 3155950"/>
                  <a:gd name="connsiteY8" fmla="*/ 361950 h 638175"/>
                  <a:gd name="connsiteX9" fmla="*/ 2816225 w 3155950"/>
                  <a:gd name="connsiteY9" fmla="*/ 406400 h 638175"/>
                  <a:gd name="connsiteX10" fmla="*/ 2781300 w 3155950"/>
                  <a:gd name="connsiteY10" fmla="*/ 422275 h 638175"/>
                  <a:gd name="connsiteX11" fmla="*/ 2749550 w 3155950"/>
                  <a:gd name="connsiteY11" fmla="*/ 390525 h 638175"/>
                  <a:gd name="connsiteX12" fmla="*/ 2527300 w 3155950"/>
                  <a:gd name="connsiteY12" fmla="*/ 403225 h 638175"/>
                  <a:gd name="connsiteX13" fmla="*/ 2495550 w 3155950"/>
                  <a:gd name="connsiteY13" fmla="*/ 431800 h 638175"/>
                  <a:gd name="connsiteX14" fmla="*/ 2470150 w 3155950"/>
                  <a:gd name="connsiteY14" fmla="*/ 431800 h 638175"/>
                  <a:gd name="connsiteX15" fmla="*/ 2413000 w 3155950"/>
                  <a:gd name="connsiteY15" fmla="*/ 457200 h 638175"/>
                  <a:gd name="connsiteX16" fmla="*/ 2403475 w 3155950"/>
                  <a:gd name="connsiteY16" fmla="*/ 527050 h 638175"/>
                  <a:gd name="connsiteX17" fmla="*/ 2336800 w 3155950"/>
                  <a:gd name="connsiteY17" fmla="*/ 533400 h 638175"/>
                  <a:gd name="connsiteX18" fmla="*/ 2298700 w 3155950"/>
                  <a:gd name="connsiteY18" fmla="*/ 584200 h 638175"/>
                  <a:gd name="connsiteX19" fmla="*/ 2279650 w 3155950"/>
                  <a:gd name="connsiteY19" fmla="*/ 606425 h 638175"/>
                  <a:gd name="connsiteX20" fmla="*/ 2263775 w 3155950"/>
                  <a:gd name="connsiteY20" fmla="*/ 638175 h 638175"/>
                  <a:gd name="connsiteX21" fmla="*/ 2212975 w 3155950"/>
                  <a:gd name="connsiteY21" fmla="*/ 612775 h 638175"/>
                  <a:gd name="connsiteX22" fmla="*/ 2155825 w 3155950"/>
                  <a:gd name="connsiteY22" fmla="*/ 584200 h 638175"/>
                  <a:gd name="connsiteX23" fmla="*/ 2051050 w 3155950"/>
                  <a:gd name="connsiteY23" fmla="*/ 584200 h 638175"/>
                  <a:gd name="connsiteX24" fmla="*/ 1997075 w 3155950"/>
                  <a:gd name="connsiteY24" fmla="*/ 584200 h 638175"/>
                  <a:gd name="connsiteX25" fmla="*/ 1965325 w 3155950"/>
                  <a:gd name="connsiteY25" fmla="*/ 552450 h 638175"/>
                  <a:gd name="connsiteX26" fmla="*/ 1920875 w 3155950"/>
                  <a:gd name="connsiteY26" fmla="*/ 546100 h 638175"/>
                  <a:gd name="connsiteX27" fmla="*/ 1882775 w 3155950"/>
                  <a:gd name="connsiteY27" fmla="*/ 523875 h 638175"/>
                  <a:gd name="connsiteX28" fmla="*/ 1746250 w 3155950"/>
                  <a:gd name="connsiteY28" fmla="*/ 530225 h 638175"/>
                  <a:gd name="connsiteX29" fmla="*/ 1717675 w 3155950"/>
                  <a:gd name="connsiteY29" fmla="*/ 514350 h 638175"/>
                  <a:gd name="connsiteX30" fmla="*/ 1638300 w 3155950"/>
                  <a:gd name="connsiteY30" fmla="*/ 479425 h 638175"/>
                  <a:gd name="connsiteX31" fmla="*/ 1571625 w 3155950"/>
                  <a:gd name="connsiteY31" fmla="*/ 469900 h 638175"/>
                  <a:gd name="connsiteX32" fmla="*/ 1524000 w 3155950"/>
                  <a:gd name="connsiteY32" fmla="*/ 476250 h 638175"/>
                  <a:gd name="connsiteX33" fmla="*/ 1508125 w 3155950"/>
                  <a:gd name="connsiteY33" fmla="*/ 498475 h 638175"/>
                  <a:gd name="connsiteX34" fmla="*/ 1473200 w 3155950"/>
                  <a:gd name="connsiteY34" fmla="*/ 488950 h 638175"/>
                  <a:gd name="connsiteX35" fmla="*/ 1397000 w 3155950"/>
                  <a:gd name="connsiteY35" fmla="*/ 441325 h 638175"/>
                  <a:gd name="connsiteX36" fmla="*/ 1295400 w 3155950"/>
                  <a:gd name="connsiteY36" fmla="*/ 450850 h 638175"/>
                  <a:gd name="connsiteX37" fmla="*/ 1273175 w 3155950"/>
                  <a:gd name="connsiteY37" fmla="*/ 444500 h 638175"/>
                  <a:gd name="connsiteX38" fmla="*/ 1200150 w 3155950"/>
                  <a:gd name="connsiteY38" fmla="*/ 412750 h 638175"/>
                  <a:gd name="connsiteX39" fmla="*/ 1162050 w 3155950"/>
                  <a:gd name="connsiteY39" fmla="*/ 396875 h 638175"/>
                  <a:gd name="connsiteX40" fmla="*/ 1069975 w 3155950"/>
                  <a:gd name="connsiteY40" fmla="*/ 374650 h 638175"/>
                  <a:gd name="connsiteX41" fmla="*/ 1044575 w 3155950"/>
                  <a:gd name="connsiteY41" fmla="*/ 406400 h 638175"/>
                  <a:gd name="connsiteX42" fmla="*/ 1022350 w 3155950"/>
                  <a:gd name="connsiteY42" fmla="*/ 371475 h 638175"/>
                  <a:gd name="connsiteX43" fmla="*/ 977900 w 3155950"/>
                  <a:gd name="connsiteY43" fmla="*/ 342900 h 638175"/>
                  <a:gd name="connsiteX44" fmla="*/ 952500 w 3155950"/>
                  <a:gd name="connsiteY44" fmla="*/ 282575 h 638175"/>
                  <a:gd name="connsiteX45" fmla="*/ 901700 w 3155950"/>
                  <a:gd name="connsiteY45" fmla="*/ 273050 h 638175"/>
                  <a:gd name="connsiteX46" fmla="*/ 908050 w 3155950"/>
                  <a:gd name="connsiteY46" fmla="*/ 222250 h 638175"/>
                  <a:gd name="connsiteX47" fmla="*/ 873125 w 3155950"/>
                  <a:gd name="connsiteY47" fmla="*/ 168275 h 638175"/>
                  <a:gd name="connsiteX48" fmla="*/ 822325 w 3155950"/>
                  <a:gd name="connsiteY48" fmla="*/ 155575 h 638175"/>
                  <a:gd name="connsiteX49" fmla="*/ 828675 w 3155950"/>
                  <a:gd name="connsiteY49" fmla="*/ 66675 h 638175"/>
                  <a:gd name="connsiteX50" fmla="*/ 873125 w 3155950"/>
                  <a:gd name="connsiteY50" fmla="*/ 50800 h 638175"/>
                  <a:gd name="connsiteX51" fmla="*/ 882650 w 3155950"/>
                  <a:gd name="connsiteY51" fmla="*/ 34925 h 638175"/>
                  <a:gd name="connsiteX52" fmla="*/ 854075 w 3155950"/>
                  <a:gd name="connsiteY52" fmla="*/ 0 h 638175"/>
                  <a:gd name="connsiteX53" fmla="*/ 784225 w 3155950"/>
                  <a:gd name="connsiteY53" fmla="*/ 28575 h 638175"/>
                  <a:gd name="connsiteX54" fmla="*/ 679450 w 3155950"/>
                  <a:gd name="connsiteY54" fmla="*/ 73025 h 638175"/>
                  <a:gd name="connsiteX55" fmla="*/ 635000 w 3155950"/>
                  <a:gd name="connsiteY55" fmla="*/ 85725 h 638175"/>
                  <a:gd name="connsiteX56" fmla="*/ 587375 w 3155950"/>
                  <a:gd name="connsiteY56" fmla="*/ 111125 h 638175"/>
                  <a:gd name="connsiteX57" fmla="*/ 530225 w 3155950"/>
                  <a:gd name="connsiteY57" fmla="*/ 79375 h 638175"/>
                  <a:gd name="connsiteX58" fmla="*/ 498475 w 3155950"/>
                  <a:gd name="connsiteY58" fmla="*/ 79375 h 638175"/>
                  <a:gd name="connsiteX59" fmla="*/ 463550 w 3155950"/>
                  <a:gd name="connsiteY59" fmla="*/ 92075 h 638175"/>
                  <a:gd name="connsiteX60" fmla="*/ 447675 w 3155950"/>
                  <a:gd name="connsiteY60" fmla="*/ 73025 h 638175"/>
                  <a:gd name="connsiteX61" fmla="*/ 387350 w 3155950"/>
                  <a:gd name="connsiteY61" fmla="*/ 98425 h 638175"/>
                  <a:gd name="connsiteX62" fmla="*/ 330200 w 3155950"/>
                  <a:gd name="connsiteY62" fmla="*/ 95250 h 638175"/>
                  <a:gd name="connsiteX63" fmla="*/ 276225 w 3155950"/>
                  <a:gd name="connsiteY63" fmla="*/ 95250 h 638175"/>
                  <a:gd name="connsiteX64" fmla="*/ 260350 w 3155950"/>
                  <a:gd name="connsiteY64" fmla="*/ 139700 h 638175"/>
                  <a:gd name="connsiteX65" fmla="*/ 215900 w 3155950"/>
                  <a:gd name="connsiteY65" fmla="*/ 139700 h 638175"/>
                  <a:gd name="connsiteX66" fmla="*/ 200025 w 3155950"/>
                  <a:gd name="connsiteY66" fmla="*/ 222250 h 638175"/>
                  <a:gd name="connsiteX67" fmla="*/ 161925 w 3155950"/>
                  <a:gd name="connsiteY67" fmla="*/ 260350 h 638175"/>
                  <a:gd name="connsiteX68" fmla="*/ 95250 w 3155950"/>
                  <a:gd name="connsiteY68" fmla="*/ 276225 h 638175"/>
                  <a:gd name="connsiteX69" fmla="*/ 25400 w 3155950"/>
                  <a:gd name="connsiteY69" fmla="*/ 263525 h 638175"/>
                  <a:gd name="connsiteX70" fmla="*/ 0 w 3155950"/>
                  <a:gd name="connsiteY70" fmla="*/ 247650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155950" h="638175">
                    <a:moveTo>
                      <a:pt x="3155950" y="209550"/>
                    </a:moveTo>
                    <a:lnTo>
                      <a:pt x="3092450" y="225425"/>
                    </a:lnTo>
                    <a:lnTo>
                      <a:pt x="3092450" y="276225"/>
                    </a:lnTo>
                    <a:lnTo>
                      <a:pt x="3130550" y="371475"/>
                    </a:lnTo>
                    <a:lnTo>
                      <a:pt x="3101975" y="390525"/>
                    </a:lnTo>
                    <a:lnTo>
                      <a:pt x="3044825" y="342900"/>
                    </a:lnTo>
                    <a:lnTo>
                      <a:pt x="2952750" y="355600"/>
                    </a:lnTo>
                    <a:lnTo>
                      <a:pt x="2914650" y="358775"/>
                    </a:lnTo>
                    <a:lnTo>
                      <a:pt x="2841625" y="361950"/>
                    </a:lnTo>
                    <a:lnTo>
                      <a:pt x="2816225" y="406400"/>
                    </a:lnTo>
                    <a:lnTo>
                      <a:pt x="2781300" y="422275"/>
                    </a:lnTo>
                    <a:lnTo>
                      <a:pt x="2749550" y="390525"/>
                    </a:lnTo>
                    <a:lnTo>
                      <a:pt x="2527300" y="403225"/>
                    </a:lnTo>
                    <a:lnTo>
                      <a:pt x="2495550" y="431800"/>
                    </a:lnTo>
                    <a:lnTo>
                      <a:pt x="2470150" y="431800"/>
                    </a:lnTo>
                    <a:lnTo>
                      <a:pt x="2413000" y="457200"/>
                    </a:lnTo>
                    <a:lnTo>
                      <a:pt x="2403475" y="527050"/>
                    </a:lnTo>
                    <a:lnTo>
                      <a:pt x="2336800" y="533400"/>
                    </a:lnTo>
                    <a:lnTo>
                      <a:pt x="2298700" y="584200"/>
                    </a:lnTo>
                    <a:lnTo>
                      <a:pt x="2279650" y="606425"/>
                    </a:lnTo>
                    <a:lnTo>
                      <a:pt x="2263775" y="638175"/>
                    </a:lnTo>
                    <a:lnTo>
                      <a:pt x="2212975" y="612775"/>
                    </a:lnTo>
                    <a:lnTo>
                      <a:pt x="2155825" y="584200"/>
                    </a:lnTo>
                    <a:lnTo>
                      <a:pt x="2051050" y="584200"/>
                    </a:lnTo>
                    <a:lnTo>
                      <a:pt x="1997075" y="584200"/>
                    </a:lnTo>
                    <a:lnTo>
                      <a:pt x="1965325" y="552450"/>
                    </a:lnTo>
                    <a:lnTo>
                      <a:pt x="1920875" y="546100"/>
                    </a:lnTo>
                    <a:lnTo>
                      <a:pt x="1882775" y="523875"/>
                    </a:lnTo>
                    <a:lnTo>
                      <a:pt x="1746250" y="530225"/>
                    </a:lnTo>
                    <a:lnTo>
                      <a:pt x="1717675" y="514350"/>
                    </a:lnTo>
                    <a:lnTo>
                      <a:pt x="1638300" y="479425"/>
                    </a:lnTo>
                    <a:lnTo>
                      <a:pt x="1571625" y="469900"/>
                    </a:lnTo>
                    <a:lnTo>
                      <a:pt x="1524000" y="476250"/>
                    </a:lnTo>
                    <a:lnTo>
                      <a:pt x="1508125" y="498475"/>
                    </a:lnTo>
                    <a:lnTo>
                      <a:pt x="1473200" y="488950"/>
                    </a:lnTo>
                    <a:lnTo>
                      <a:pt x="1397000" y="441325"/>
                    </a:lnTo>
                    <a:lnTo>
                      <a:pt x="1295400" y="450850"/>
                    </a:lnTo>
                    <a:lnTo>
                      <a:pt x="1273175" y="444500"/>
                    </a:lnTo>
                    <a:lnTo>
                      <a:pt x="1200150" y="412750"/>
                    </a:lnTo>
                    <a:lnTo>
                      <a:pt x="1162050" y="396875"/>
                    </a:lnTo>
                    <a:lnTo>
                      <a:pt x="1069975" y="374650"/>
                    </a:lnTo>
                    <a:lnTo>
                      <a:pt x="1044575" y="406400"/>
                    </a:lnTo>
                    <a:lnTo>
                      <a:pt x="1022350" y="371475"/>
                    </a:lnTo>
                    <a:lnTo>
                      <a:pt x="977900" y="342900"/>
                    </a:lnTo>
                    <a:lnTo>
                      <a:pt x="952500" y="282575"/>
                    </a:lnTo>
                    <a:lnTo>
                      <a:pt x="901700" y="273050"/>
                    </a:lnTo>
                    <a:lnTo>
                      <a:pt x="908050" y="222250"/>
                    </a:lnTo>
                    <a:lnTo>
                      <a:pt x="873125" y="168275"/>
                    </a:lnTo>
                    <a:lnTo>
                      <a:pt x="822325" y="155575"/>
                    </a:lnTo>
                    <a:lnTo>
                      <a:pt x="828675" y="66675"/>
                    </a:lnTo>
                    <a:lnTo>
                      <a:pt x="873125" y="50800"/>
                    </a:lnTo>
                    <a:lnTo>
                      <a:pt x="882650" y="34925"/>
                    </a:lnTo>
                    <a:lnTo>
                      <a:pt x="854075" y="0"/>
                    </a:lnTo>
                    <a:lnTo>
                      <a:pt x="784225" y="28575"/>
                    </a:lnTo>
                    <a:lnTo>
                      <a:pt x="679450" y="73025"/>
                    </a:lnTo>
                    <a:lnTo>
                      <a:pt x="635000" y="85725"/>
                    </a:lnTo>
                    <a:lnTo>
                      <a:pt x="587375" y="111125"/>
                    </a:lnTo>
                    <a:lnTo>
                      <a:pt x="530225" y="79375"/>
                    </a:lnTo>
                    <a:lnTo>
                      <a:pt x="498475" y="79375"/>
                    </a:lnTo>
                    <a:lnTo>
                      <a:pt x="463550" y="92075"/>
                    </a:lnTo>
                    <a:lnTo>
                      <a:pt x="447675" y="73025"/>
                    </a:lnTo>
                    <a:lnTo>
                      <a:pt x="387350" y="98425"/>
                    </a:lnTo>
                    <a:lnTo>
                      <a:pt x="330200" y="95250"/>
                    </a:lnTo>
                    <a:lnTo>
                      <a:pt x="276225" y="95250"/>
                    </a:lnTo>
                    <a:lnTo>
                      <a:pt x="260350" y="139700"/>
                    </a:lnTo>
                    <a:lnTo>
                      <a:pt x="215900" y="139700"/>
                    </a:lnTo>
                    <a:lnTo>
                      <a:pt x="200025" y="222250"/>
                    </a:lnTo>
                    <a:lnTo>
                      <a:pt x="161925" y="260350"/>
                    </a:lnTo>
                    <a:lnTo>
                      <a:pt x="95250" y="276225"/>
                    </a:lnTo>
                    <a:lnTo>
                      <a:pt x="25400" y="263525"/>
                    </a:lnTo>
                    <a:lnTo>
                      <a:pt x="0" y="2476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E3579E04-A086-40D1-A00E-7C39731995CA}"/>
                  </a:ext>
                </a:extLst>
              </p:cNvPr>
              <p:cNvSpPr/>
              <p:nvPr/>
            </p:nvSpPr>
            <p:spPr>
              <a:xfrm>
                <a:off x="1787525" y="1527175"/>
                <a:ext cx="717550" cy="447675"/>
              </a:xfrm>
              <a:custGeom>
                <a:avLst/>
                <a:gdLst>
                  <a:gd name="connsiteX0" fmla="*/ 692150 w 717550"/>
                  <a:gd name="connsiteY0" fmla="*/ 447675 h 447675"/>
                  <a:gd name="connsiteX1" fmla="*/ 717550 w 717550"/>
                  <a:gd name="connsiteY1" fmla="*/ 403225 h 447675"/>
                  <a:gd name="connsiteX2" fmla="*/ 654050 w 717550"/>
                  <a:gd name="connsiteY2" fmla="*/ 358775 h 447675"/>
                  <a:gd name="connsiteX3" fmla="*/ 600075 w 717550"/>
                  <a:gd name="connsiteY3" fmla="*/ 390525 h 447675"/>
                  <a:gd name="connsiteX4" fmla="*/ 549275 w 717550"/>
                  <a:gd name="connsiteY4" fmla="*/ 381000 h 447675"/>
                  <a:gd name="connsiteX5" fmla="*/ 546100 w 717550"/>
                  <a:gd name="connsiteY5" fmla="*/ 349250 h 447675"/>
                  <a:gd name="connsiteX6" fmla="*/ 520700 w 717550"/>
                  <a:gd name="connsiteY6" fmla="*/ 288925 h 447675"/>
                  <a:gd name="connsiteX7" fmla="*/ 501650 w 717550"/>
                  <a:gd name="connsiteY7" fmla="*/ 250825 h 447675"/>
                  <a:gd name="connsiteX8" fmla="*/ 463550 w 717550"/>
                  <a:gd name="connsiteY8" fmla="*/ 266700 h 447675"/>
                  <a:gd name="connsiteX9" fmla="*/ 450850 w 717550"/>
                  <a:gd name="connsiteY9" fmla="*/ 336550 h 447675"/>
                  <a:gd name="connsiteX10" fmla="*/ 406400 w 717550"/>
                  <a:gd name="connsiteY10" fmla="*/ 304800 h 447675"/>
                  <a:gd name="connsiteX11" fmla="*/ 387350 w 717550"/>
                  <a:gd name="connsiteY11" fmla="*/ 365125 h 447675"/>
                  <a:gd name="connsiteX12" fmla="*/ 317500 w 717550"/>
                  <a:gd name="connsiteY12" fmla="*/ 374650 h 447675"/>
                  <a:gd name="connsiteX13" fmla="*/ 206375 w 717550"/>
                  <a:gd name="connsiteY13" fmla="*/ 307975 h 447675"/>
                  <a:gd name="connsiteX14" fmla="*/ 196850 w 717550"/>
                  <a:gd name="connsiteY14" fmla="*/ 250825 h 447675"/>
                  <a:gd name="connsiteX15" fmla="*/ 193675 w 717550"/>
                  <a:gd name="connsiteY15" fmla="*/ 203200 h 447675"/>
                  <a:gd name="connsiteX16" fmla="*/ 130175 w 717550"/>
                  <a:gd name="connsiteY16" fmla="*/ 190500 h 447675"/>
                  <a:gd name="connsiteX17" fmla="*/ 44450 w 717550"/>
                  <a:gd name="connsiteY17" fmla="*/ 190500 h 447675"/>
                  <a:gd name="connsiteX18" fmla="*/ 50800 w 717550"/>
                  <a:gd name="connsiteY18" fmla="*/ 95250 h 447675"/>
                  <a:gd name="connsiteX19" fmla="*/ 25400 w 717550"/>
                  <a:gd name="connsiteY19" fmla="*/ 63500 h 447675"/>
                  <a:gd name="connsiteX20" fmla="*/ 0 w 717550"/>
                  <a:gd name="connsiteY20" fmla="*/ 0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7550" h="447675">
                    <a:moveTo>
                      <a:pt x="692150" y="447675"/>
                    </a:moveTo>
                    <a:lnTo>
                      <a:pt x="717550" y="403225"/>
                    </a:lnTo>
                    <a:lnTo>
                      <a:pt x="654050" y="358775"/>
                    </a:lnTo>
                    <a:lnTo>
                      <a:pt x="600075" y="390525"/>
                    </a:lnTo>
                    <a:lnTo>
                      <a:pt x="549275" y="381000"/>
                    </a:lnTo>
                    <a:lnTo>
                      <a:pt x="546100" y="349250"/>
                    </a:lnTo>
                    <a:lnTo>
                      <a:pt x="520700" y="288925"/>
                    </a:lnTo>
                    <a:lnTo>
                      <a:pt x="501650" y="250825"/>
                    </a:lnTo>
                    <a:lnTo>
                      <a:pt x="463550" y="266700"/>
                    </a:lnTo>
                    <a:lnTo>
                      <a:pt x="450850" y="336550"/>
                    </a:lnTo>
                    <a:lnTo>
                      <a:pt x="406400" y="304800"/>
                    </a:lnTo>
                    <a:lnTo>
                      <a:pt x="387350" y="365125"/>
                    </a:lnTo>
                    <a:lnTo>
                      <a:pt x="317500" y="374650"/>
                    </a:lnTo>
                    <a:lnTo>
                      <a:pt x="206375" y="307975"/>
                    </a:lnTo>
                    <a:lnTo>
                      <a:pt x="196850" y="250825"/>
                    </a:lnTo>
                    <a:lnTo>
                      <a:pt x="193675" y="203200"/>
                    </a:lnTo>
                    <a:lnTo>
                      <a:pt x="130175" y="190500"/>
                    </a:lnTo>
                    <a:lnTo>
                      <a:pt x="44450" y="190500"/>
                    </a:lnTo>
                    <a:lnTo>
                      <a:pt x="50800" y="95250"/>
                    </a:lnTo>
                    <a:lnTo>
                      <a:pt x="25400" y="6350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671DE23A-AB33-4164-99A3-C46DEDFF6220}"/>
                  </a:ext>
                </a:extLst>
              </p:cNvPr>
              <p:cNvSpPr/>
              <p:nvPr/>
            </p:nvSpPr>
            <p:spPr>
              <a:xfrm>
                <a:off x="5159375" y="1911350"/>
                <a:ext cx="739775" cy="1047750"/>
              </a:xfrm>
              <a:custGeom>
                <a:avLst/>
                <a:gdLst>
                  <a:gd name="connsiteX0" fmla="*/ 469900 w 739775"/>
                  <a:gd name="connsiteY0" fmla="*/ 0 h 1047750"/>
                  <a:gd name="connsiteX1" fmla="*/ 561975 w 739775"/>
                  <a:gd name="connsiteY1" fmla="*/ 9525 h 1047750"/>
                  <a:gd name="connsiteX2" fmla="*/ 606425 w 739775"/>
                  <a:gd name="connsiteY2" fmla="*/ 34925 h 1047750"/>
                  <a:gd name="connsiteX3" fmla="*/ 600075 w 739775"/>
                  <a:gd name="connsiteY3" fmla="*/ 73025 h 1047750"/>
                  <a:gd name="connsiteX4" fmla="*/ 612775 w 739775"/>
                  <a:gd name="connsiteY4" fmla="*/ 139700 h 1047750"/>
                  <a:gd name="connsiteX5" fmla="*/ 669925 w 739775"/>
                  <a:gd name="connsiteY5" fmla="*/ 168275 h 1047750"/>
                  <a:gd name="connsiteX6" fmla="*/ 647700 w 739775"/>
                  <a:gd name="connsiteY6" fmla="*/ 200025 h 1047750"/>
                  <a:gd name="connsiteX7" fmla="*/ 701675 w 739775"/>
                  <a:gd name="connsiteY7" fmla="*/ 241300 h 1047750"/>
                  <a:gd name="connsiteX8" fmla="*/ 720725 w 739775"/>
                  <a:gd name="connsiteY8" fmla="*/ 314325 h 1047750"/>
                  <a:gd name="connsiteX9" fmla="*/ 739775 w 739775"/>
                  <a:gd name="connsiteY9" fmla="*/ 339725 h 1047750"/>
                  <a:gd name="connsiteX10" fmla="*/ 622300 w 739775"/>
                  <a:gd name="connsiteY10" fmla="*/ 282575 h 1047750"/>
                  <a:gd name="connsiteX11" fmla="*/ 561975 w 739775"/>
                  <a:gd name="connsiteY11" fmla="*/ 333375 h 1047750"/>
                  <a:gd name="connsiteX12" fmla="*/ 593725 w 739775"/>
                  <a:gd name="connsiteY12" fmla="*/ 428625 h 1047750"/>
                  <a:gd name="connsiteX13" fmla="*/ 495300 w 739775"/>
                  <a:gd name="connsiteY13" fmla="*/ 419100 h 1047750"/>
                  <a:gd name="connsiteX14" fmla="*/ 444500 w 739775"/>
                  <a:gd name="connsiteY14" fmla="*/ 415925 h 1047750"/>
                  <a:gd name="connsiteX15" fmla="*/ 441325 w 739775"/>
                  <a:gd name="connsiteY15" fmla="*/ 485775 h 1047750"/>
                  <a:gd name="connsiteX16" fmla="*/ 339725 w 739775"/>
                  <a:gd name="connsiteY16" fmla="*/ 517525 h 1047750"/>
                  <a:gd name="connsiteX17" fmla="*/ 307975 w 739775"/>
                  <a:gd name="connsiteY17" fmla="*/ 565150 h 1047750"/>
                  <a:gd name="connsiteX18" fmla="*/ 285750 w 739775"/>
                  <a:gd name="connsiteY18" fmla="*/ 584200 h 1047750"/>
                  <a:gd name="connsiteX19" fmla="*/ 206375 w 739775"/>
                  <a:gd name="connsiteY19" fmla="*/ 568325 h 1047750"/>
                  <a:gd name="connsiteX20" fmla="*/ 193675 w 739775"/>
                  <a:gd name="connsiteY20" fmla="*/ 657225 h 1047750"/>
                  <a:gd name="connsiteX21" fmla="*/ 209550 w 739775"/>
                  <a:gd name="connsiteY21" fmla="*/ 701675 h 1047750"/>
                  <a:gd name="connsiteX22" fmla="*/ 263525 w 739775"/>
                  <a:gd name="connsiteY22" fmla="*/ 730250 h 1047750"/>
                  <a:gd name="connsiteX23" fmla="*/ 263525 w 739775"/>
                  <a:gd name="connsiteY23" fmla="*/ 781050 h 1047750"/>
                  <a:gd name="connsiteX24" fmla="*/ 244475 w 739775"/>
                  <a:gd name="connsiteY24" fmla="*/ 787400 h 1047750"/>
                  <a:gd name="connsiteX25" fmla="*/ 238125 w 739775"/>
                  <a:gd name="connsiteY25" fmla="*/ 895350 h 1047750"/>
                  <a:gd name="connsiteX26" fmla="*/ 149225 w 739775"/>
                  <a:gd name="connsiteY26" fmla="*/ 892175 h 1047750"/>
                  <a:gd name="connsiteX27" fmla="*/ 123825 w 739775"/>
                  <a:gd name="connsiteY27" fmla="*/ 917575 h 1047750"/>
                  <a:gd name="connsiteX28" fmla="*/ 98425 w 739775"/>
                  <a:gd name="connsiteY28" fmla="*/ 949325 h 1047750"/>
                  <a:gd name="connsiteX29" fmla="*/ 19050 w 739775"/>
                  <a:gd name="connsiteY29" fmla="*/ 965200 h 1047750"/>
                  <a:gd name="connsiteX30" fmla="*/ 0 w 739775"/>
                  <a:gd name="connsiteY30" fmla="*/ 1003300 h 1047750"/>
                  <a:gd name="connsiteX31" fmla="*/ 25400 w 739775"/>
                  <a:gd name="connsiteY31" fmla="*/ 104775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39775" h="1047750">
                    <a:moveTo>
                      <a:pt x="469900" y="0"/>
                    </a:moveTo>
                    <a:lnTo>
                      <a:pt x="561975" y="9525"/>
                    </a:lnTo>
                    <a:lnTo>
                      <a:pt x="606425" y="34925"/>
                    </a:lnTo>
                    <a:lnTo>
                      <a:pt x="600075" y="73025"/>
                    </a:lnTo>
                    <a:lnTo>
                      <a:pt x="612775" y="139700"/>
                    </a:lnTo>
                    <a:lnTo>
                      <a:pt x="669925" y="168275"/>
                    </a:lnTo>
                    <a:lnTo>
                      <a:pt x="647700" y="200025"/>
                    </a:lnTo>
                    <a:lnTo>
                      <a:pt x="701675" y="241300"/>
                    </a:lnTo>
                    <a:lnTo>
                      <a:pt x="720725" y="314325"/>
                    </a:lnTo>
                    <a:lnTo>
                      <a:pt x="739775" y="339725"/>
                    </a:lnTo>
                    <a:lnTo>
                      <a:pt x="622300" y="282575"/>
                    </a:lnTo>
                    <a:lnTo>
                      <a:pt x="561975" y="333375"/>
                    </a:lnTo>
                    <a:lnTo>
                      <a:pt x="593725" y="428625"/>
                    </a:lnTo>
                    <a:lnTo>
                      <a:pt x="495300" y="419100"/>
                    </a:lnTo>
                    <a:lnTo>
                      <a:pt x="444500" y="415925"/>
                    </a:lnTo>
                    <a:lnTo>
                      <a:pt x="441325" y="485775"/>
                    </a:lnTo>
                    <a:lnTo>
                      <a:pt x="339725" y="517525"/>
                    </a:lnTo>
                    <a:lnTo>
                      <a:pt x="307975" y="565150"/>
                    </a:lnTo>
                    <a:lnTo>
                      <a:pt x="285750" y="584200"/>
                    </a:lnTo>
                    <a:lnTo>
                      <a:pt x="206375" y="568325"/>
                    </a:lnTo>
                    <a:lnTo>
                      <a:pt x="193675" y="657225"/>
                    </a:lnTo>
                    <a:lnTo>
                      <a:pt x="209550" y="701675"/>
                    </a:lnTo>
                    <a:lnTo>
                      <a:pt x="263525" y="730250"/>
                    </a:lnTo>
                    <a:lnTo>
                      <a:pt x="263525" y="781050"/>
                    </a:lnTo>
                    <a:lnTo>
                      <a:pt x="244475" y="787400"/>
                    </a:lnTo>
                    <a:lnTo>
                      <a:pt x="238125" y="895350"/>
                    </a:lnTo>
                    <a:lnTo>
                      <a:pt x="149225" y="892175"/>
                    </a:lnTo>
                    <a:lnTo>
                      <a:pt x="123825" y="917575"/>
                    </a:lnTo>
                    <a:lnTo>
                      <a:pt x="98425" y="949325"/>
                    </a:lnTo>
                    <a:lnTo>
                      <a:pt x="19050" y="965200"/>
                    </a:lnTo>
                    <a:lnTo>
                      <a:pt x="0" y="1003300"/>
                    </a:lnTo>
                    <a:lnTo>
                      <a:pt x="25400" y="10477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9A27A334-706C-4F6C-8C4D-82B776502722}"/>
                  </a:ext>
                </a:extLst>
              </p:cNvPr>
              <p:cNvSpPr/>
              <p:nvPr/>
            </p:nvSpPr>
            <p:spPr>
              <a:xfrm>
                <a:off x="4029075" y="2244725"/>
                <a:ext cx="1212850" cy="933450"/>
              </a:xfrm>
              <a:custGeom>
                <a:avLst/>
                <a:gdLst>
                  <a:gd name="connsiteX0" fmla="*/ 1162050 w 1212850"/>
                  <a:gd name="connsiteY0" fmla="*/ 708025 h 933450"/>
                  <a:gd name="connsiteX1" fmla="*/ 1212850 w 1212850"/>
                  <a:gd name="connsiteY1" fmla="*/ 736600 h 933450"/>
                  <a:gd name="connsiteX2" fmla="*/ 1149350 w 1212850"/>
                  <a:gd name="connsiteY2" fmla="*/ 765175 h 933450"/>
                  <a:gd name="connsiteX3" fmla="*/ 1143000 w 1212850"/>
                  <a:gd name="connsiteY3" fmla="*/ 796925 h 933450"/>
                  <a:gd name="connsiteX4" fmla="*/ 1143000 w 1212850"/>
                  <a:gd name="connsiteY4" fmla="*/ 857250 h 933450"/>
                  <a:gd name="connsiteX5" fmla="*/ 1184275 w 1212850"/>
                  <a:gd name="connsiteY5" fmla="*/ 869950 h 933450"/>
                  <a:gd name="connsiteX6" fmla="*/ 1165225 w 1212850"/>
                  <a:gd name="connsiteY6" fmla="*/ 917575 h 933450"/>
                  <a:gd name="connsiteX7" fmla="*/ 1123950 w 1212850"/>
                  <a:gd name="connsiteY7" fmla="*/ 904875 h 933450"/>
                  <a:gd name="connsiteX8" fmla="*/ 1098550 w 1212850"/>
                  <a:gd name="connsiteY8" fmla="*/ 923925 h 933450"/>
                  <a:gd name="connsiteX9" fmla="*/ 1047750 w 1212850"/>
                  <a:gd name="connsiteY9" fmla="*/ 933450 h 933450"/>
                  <a:gd name="connsiteX10" fmla="*/ 1038225 w 1212850"/>
                  <a:gd name="connsiteY10" fmla="*/ 885825 h 933450"/>
                  <a:gd name="connsiteX11" fmla="*/ 965200 w 1212850"/>
                  <a:gd name="connsiteY11" fmla="*/ 876300 h 933450"/>
                  <a:gd name="connsiteX12" fmla="*/ 930275 w 1212850"/>
                  <a:gd name="connsiteY12" fmla="*/ 831850 h 933450"/>
                  <a:gd name="connsiteX13" fmla="*/ 914400 w 1212850"/>
                  <a:gd name="connsiteY13" fmla="*/ 863600 h 933450"/>
                  <a:gd name="connsiteX14" fmla="*/ 873125 w 1212850"/>
                  <a:gd name="connsiteY14" fmla="*/ 898525 h 933450"/>
                  <a:gd name="connsiteX15" fmla="*/ 869950 w 1212850"/>
                  <a:gd name="connsiteY15" fmla="*/ 857250 h 933450"/>
                  <a:gd name="connsiteX16" fmla="*/ 819150 w 1212850"/>
                  <a:gd name="connsiteY16" fmla="*/ 847725 h 933450"/>
                  <a:gd name="connsiteX17" fmla="*/ 781050 w 1212850"/>
                  <a:gd name="connsiteY17" fmla="*/ 838200 h 933450"/>
                  <a:gd name="connsiteX18" fmla="*/ 781050 w 1212850"/>
                  <a:gd name="connsiteY18" fmla="*/ 790575 h 933450"/>
                  <a:gd name="connsiteX19" fmla="*/ 739775 w 1212850"/>
                  <a:gd name="connsiteY19" fmla="*/ 755650 h 933450"/>
                  <a:gd name="connsiteX20" fmla="*/ 714375 w 1212850"/>
                  <a:gd name="connsiteY20" fmla="*/ 730250 h 933450"/>
                  <a:gd name="connsiteX21" fmla="*/ 685800 w 1212850"/>
                  <a:gd name="connsiteY21" fmla="*/ 755650 h 933450"/>
                  <a:gd name="connsiteX22" fmla="*/ 666750 w 1212850"/>
                  <a:gd name="connsiteY22" fmla="*/ 781050 h 933450"/>
                  <a:gd name="connsiteX23" fmla="*/ 660400 w 1212850"/>
                  <a:gd name="connsiteY23" fmla="*/ 841375 h 933450"/>
                  <a:gd name="connsiteX24" fmla="*/ 574675 w 1212850"/>
                  <a:gd name="connsiteY24" fmla="*/ 904875 h 933450"/>
                  <a:gd name="connsiteX25" fmla="*/ 514350 w 1212850"/>
                  <a:gd name="connsiteY25" fmla="*/ 869950 h 933450"/>
                  <a:gd name="connsiteX26" fmla="*/ 498475 w 1212850"/>
                  <a:gd name="connsiteY26" fmla="*/ 898525 h 933450"/>
                  <a:gd name="connsiteX27" fmla="*/ 412750 w 1212850"/>
                  <a:gd name="connsiteY27" fmla="*/ 882650 h 933450"/>
                  <a:gd name="connsiteX28" fmla="*/ 381000 w 1212850"/>
                  <a:gd name="connsiteY28" fmla="*/ 857250 h 933450"/>
                  <a:gd name="connsiteX29" fmla="*/ 342900 w 1212850"/>
                  <a:gd name="connsiteY29" fmla="*/ 857250 h 933450"/>
                  <a:gd name="connsiteX30" fmla="*/ 361950 w 1212850"/>
                  <a:gd name="connsiteY30" fmla="*/ 898525 h 933450"/>
                  <a:gd name="connsiteX31" fmla="*/ 307975 w 1212850"/>
                  <a:gd name="connsiteY31" fmla="*/ 930275 h 933450"/>
                  <a:gd name="connsiteX32" fmla="*/ 273050 w 1212850"/>
                  <a:gd name="connsiteY32" fmla="*/ 930275 h 933450"/>
                  <a:gd name="connsiteX33" fmla="*/ 250825 w 1212850"/>
                  <a:gd name="connsiteY33" fmla="*/ 908050 h 933450"/>
                  <a:gd name="connsiteX34" fmla="*/ 228600 w 1212850"/>
                  <a:gd name="connsiteY34" fmla="*/ 898525 h 933450"/>
                  <a:gd name="connsiteX35" fmla="*/ 177800 w 1212850"/>
                  <a:gd name="connsiteY35" fmla="*/ 898525 h 933450"/>
                  <a:gd name="connsiteX36" fmla="*/ 180975 w 1212850"/>
                  <a:gd name="connsiteY36" fmla="*/ 927100 h 933450"/>
                  <a:gd name="connsiteX37" fmla="*/ 120650 w 1212850"/>
                  <a:gd name="connsiteY37" fmla="*/ 901700 h 933450"/>
                  <a:gd name="connsiteX38" fmla="*/ 98425 w 1212850"/>
                  <a:gd name="connsiteY38" fmla="*/ 866775 h 933450"/>
                  <a:gd name="connsiteX39" fmla="*/ 79375 w 1212850"/>
                  <a:gd name="connsiteY39" fmla="*/ 844550 h 933450"/>
                  <a:gd name="connsiteX40" fmla="*/ 9525 w 1212850"/>
                  <a:gd name="connsiteY40" fmla="*/ 815975 h 933450"/>
                  <a:gd name="connsiteX41" fmla="*/ 57150 w 1212850"/>
                  <a:gd name="connsiteY41" fmla="*/ 749300 h 933450"/>
                  <a:gd name="connsiteX42" fmla="*/ 139700 w 1212850"/>
                  <a:gd name="connsiteY42" fmla="*/ 758825 h 933450"/>
                  <a:gd name="connsiteX43" fmla="*/ 215900 w 1212850"/>
                  <a:gd name="connsiteY43" fmla="*/ 765175 h 933450"/>
                  <a:gd name="connsiteX44" fmla="*/ 228600 w 1212850"/>
                  <a:gd name="connsiteY44" fmla="*/ 806450 h 933450"/>
                  <a:gd name="connsiteX45" fmla="*/ 279400 w 1212850"/>
                  <a:gd name="connsiteY45" fmla="*/ 790575 h 933450"/>
                  <a:gd name="connsiteX46" fmla="*/ 314325 w 1212850"/>
                  <a:gd name="connsiteY46" fmla="*/ 752475 h 933450"/>
                  <a:gd name="connsiteX47" fmla="*/ 276225 w 1212850"/>
                  <a:gd name="connsiteY47" fmla="*/ 723900 h 933450"/>
                  <a:gd name="connsiteX48" fmla="*/ 260350 w 1212850"/>
                  <a:gd name="connsiteY48" fmla="*/ 679450 h 933450"/>
                  <a:gd name="connsiteX49" fmla="*/ 228600 w 1212850"/>
                  <a:gd name="connsiteY49" fmla="*/ 654050 h 933450"/>
                  <a:gd name="connsiteX50" fmla="*/ 193675 w 1212850"/>
                  <a:gd name="connsiteY50" fmla="*/ 644525 h 933450"/>
                  <a:gd name="connsiteX51" fmla="*/ 149225 w 1212850"/>
                  <a:gd name="connsiteY51" fmla="*/ 615950 h 933450"/>
                  <a:gd name="connsiteX52" fmla="*/ 104775 w 1212850"/>
                  <a:gd name="connsiteY52" fmla="*/ 574675 h 933450"/>
                  <a:gd name="connsiteX53" fmla="*/ 123825 w 1212850"/>
                  <a:gd name="connsiteY53" fmla="*/ 539750 h 933450"/>
                  <a:gd name="connsiteX54" fmla="*/ 161925 w 1212850"/>
                  <a:gd name="connsiteY54" fmla="*/ 463550 h 933450"/>
                  <a:gd name="connsiteX55" fmla="*/ 114300 w 1212850"/>
                  <a:gd name="connsiteY55" fmla="*/ 457200 h 933450"/>
                  <a:gd name="connsiteX56" fmla="*/ 76200 w 1212850"/>
                  <a:gd name="connsiteY56" fmla="*/ 466725 h 933450"/>
                  <a:gd name="connsiteX57" fmla="*/ 66675 w 1212850"/>
                  <a:gd name="connsiteY57" fmla="*/ 419100 h 933450"/>
                  <a:gd name="connsiteX58" fmla="*/ 73025 w 1212850"/>
                  <a:gd name="connsiteY58" fmla="*/ 365125 h 933450"/>
                  <a:gd name="connsiteX59" fmla="*/ 127000 w 1212850"/>
                  <a:gd name="connsiteY59" fmla="*/ 352425 h 933450"/>
                  <a:gd name="connsiteX60" fmla="*/ 149225 w 1212850"/>
                  <a:gd name="connsiteY60" fmla="*/ 330200 h 933450"/>
                  <a:gd name="connsiteX61" fmla="*/ 165100 w 1212850"/>
                  <a:gd name="connsiteY61" fmla="*/ 288925 h 933450"/>
                  <a:gd name="connsiteX62" fmla="*/ 152400 w 1212850"/>
                  <a:gd name="connsiteY62" fmla="*/ 263525 h 933450"/>
                  <a:gd name="connsiteX63" fmla="*/ 101600 w 1212850"/>
                  <a:gd name="connsiteY63" fmla="*/ 266700 h 933450"/>
                  <a:gd name="connsiteX64" fmla="*/ 92075 w 1212850"/>
                  <a:gd name="connsiteY64" fmla="*/ 250825 h 933450"/>
                  <a:gd name="connsiteX65" fmla="*/ 38100 w 1212850"/>
                  <a:gd name="connsiteY65" fmla="*/ 250825 h 933450"/>
                  <a:gd name="connsiteX66" fmla="*/ 3175 w 1212850"/>
                  <a:gd name="connsiteY66" fmla="*/ 241300 h 933450"/>
                  <a:gd name="connsiteX67" fmla="*/ 0 w 1212850"/>
                  <a:gd name="connsiteY67" fmla="*/ 165100 h 933450"/>
                  <a:gd name="connsiteX68" fmla="*/ 44450 w 1212850"/>
                  <a:gd name="connsiteY68" fmla="*/ 142875 h 933450"/>
                  <a:gd name="connsiteX69" fmla="*/ 63500 w 1212850"/>
                  <a:gd name="connsiteY69" fmla="*/ 114300 h 933450"/>
                  <a:gd name="connsiteX70" fmla="*/ 117475 w 1212850"/>
                  <a:gd name="connsiteY70" fmla="*/ 114300 h 933450"/>
                  <a:gd name="connsiteX71" fmla="*/ 155575 w 1212850"/>
                  <a:gd name="connsiteY71" fmla="*/ 57150 h 933450"/>
                  <a:gd name="connsiteX72" fmla="*/ 155575 w 1212850"/>
                  <a:gd name="connsiteY72" fmla="*/ 57150 h 933450"/>
                  <a:gd name="connsiteX73" fmla="*/ 193675 w 1212850"/>
                  <a:gd name="connsiteY73" fmla="*/ 25400 h 933450"/>
                  <a:gd name="connsiteX74" fmla="*/ 193675 w 1212850"/>
                  <a:gd name="connsiteY7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212850" h="933450">
                    <a:moveTo>
                      <a:pt x="1162050" y="708025"/>
                    </a:moveTo>
                    <a:lnTo>
                      <a:pt x="1212850" y="736600"/>
                    </a:lnTo>
                    <a:lnTo>
                      <a:pt x="1149350" y="765175"/>
                    </a:lnTo>
                    <a:lnTo>
                      <a:pt x="1143000" y="796925"/>
                    </a:lnTo>
                    <a:lnTo>
                      <a:pt x="1143000" y="857250"/>
                    </a:lnTo>
                    <a:lnTo>
                      <a:pt x="1184275" y="869950"/>
                    </a:lnTo>
                    <a:lnTo>
                      <a:pt x="1165225" y="917575"/>
                    </a:lnTo>
                    <a:lnTo>
                      <a:pt x="1123950" y="904875"/>
                    </a:lnTo>
                    <a:lnTo>
                      <a:pt x="1098550" y="923925"/>
                    </a:lnTo>
                    <a:lnTo>
                      <a:pt x="1047750" y="933450"/>
                    </a:lnTo>
                    <a:lnTo>
                      <a:pt x="1038225" y="885825"/>
                    </a:lnTo>
                    <a:lnTo>
                      <a:pt x="965200" y="876300"/>
                    </a:lnTo>
                    <a:lnTo>
                      <a:pt x="930275" y="831850"/>
                    </a:lnTo>
                    <a:lnTo>
                      <a:pt x="914400" y="863600"/>
                    </a:lnTo>
                    <a:lnTo>
                      <a:pt x="873125" y="898525"/>
                    </a:lnTo>
                    <a:lnTo>
                      <a:pt x="869950" y="857250"/>
                    </a:lnTo>
                    <a:lnTo>
                      <a:pt x="819150" y="847725"/>
                    </a:lnTo>
                    <a:lnTo>
                      <a:pt x="781050" y="838200"/>
                    </a:lnTo>
                    <a:lnTo>
                      <a:pt x="781050" y="790575"/>
                    </a:lnTo>
                    <a:lnTo>
                      <a:pt x="739775" y="755650"/>
                    </a:lnTo>
                    <a:lnTo>
                      <a:pt x="714375" y="730250"/>
                    </a:lnTo>
                    <a:lnTo>
                      <a:pt x="685800" y="755650"/>
                    </a:lnTo>
                    <a:lnTo>
                      <a:pt x="666750" y="781050"/>
                    </a:lnTo>
                    <a:lnTo>
                      <a:pt x="660400" y="841375"/>
                    </a:lnTo>
                    <a:lnTo>
                      <a:pt x="574675" y="904875"/>
                    </a:lnTo>
                    <a:lnTo>
                      <a:pt x="514350" y="869950"/>
                    </a:lnTo>
                    <a:lnTo>
                      <a:pt x="498475" y="898525"/>
                    </a:lnTo>
                    <a:lnTo>
                      <a:pt x="412750" y="882650"/>
                    </a:lnTo>
                    <a:lnTo>
                      <a:pt x="381000" y="857250"/>
                    </a:lnTo>
                    <a:lnTo>
                      <a:pt x="342900" y="857250"/>
                    </a:lnTo>
                    <a:lnTo>
                      <a:pt x="361950" y="898525"/>
                    </a:lnTo>
                    <a:lnTo>
                      <a:pt x="307975" y="930275"/>
                    </a:lnTo>
                    <a:lnTo>
                      <a:pt x="273050" y="930275"/>
                    </a:lnTo>
                    <a:lnTo>
                      <a:pt x="250825" y="908050"/>
                    </a:lnTo>
                    <a:lnTo>
                      <a:pt x="228600" y="898525"/>
                    </a:lnTo>
                    <a:lnTo>
                      <a:pt x="177800" y="898525"/>
                    </a:lnTo>
                    <a:lnTo>
                      <a:pt x="180975" y="927100"/>
                    </a:lnTo>
                    <a:lnTo>
                      <a:pt x="120650" y="901700"/>
                    </a:lnTo>
                    <a:lnTo>
                      <a:pt x="98425" y="866775"/>
                    </a:lnTo>
                    <a:lnTo>
                      <a:pt x="79375" y="844550"/>
                    </a:lnTo>
                    <a:lnTo>
                      <a:pt x="9525" y="815975"/>
                    </a:lnTo>
                    <a:lnTo>
                      <a:pt x="57150" y="749300"/>
                    </a:lnTo>
                    <a:lnTo>
                      <a:pt x="139700" y="758825"/>
                    </a:lnTo>
                    <a:lnTo>
                      <a:pt x="215900" y="765175"/>
                    </a:lnTo>
                    <a:lnTo>
                      <a:pt x="228600" y="806450"/>
                    </a:lnTo>
                    <a:lnTo>
                      <a:pt x="279400" y="790575"/>
                    </a:lnTo>
                    <a:lnTo>
                      <a:pt x="314325" y="752475"/>
                    </a:lnTo>
                    <a:lnTo>
                      <a:pt x="276225" y="723900"/>
                    </a:lnTo>
                    <a:lnTo>
                      <a:pt x="260350" y="679450"/>
                    </a:lnTo>
                    <a:lnTo>
                      <a:pt x="228600" y="654050"/>
                    </a:lnTo>
                    <a:lnTo>
                      <a:pt x="193675" y="644525"/>
                    </a:lnTo>
                    <a:lnTo>
                      <a:pt x="149225" y="615950"/>
                    </a:lnTo>
                    <a:lnTo>
                      <a:pt x="104775" y="574675"/>
                    </a:lnTo>
                    <a:lnTo>
                      <a:pt x="123825" y="539750"/>
                    </a:lnTo>
                    <a:lnTo>
                      <a:pt x="161925" y="463550"/>
                    </a:lnTo>
                    <a:lnTo>
                      <a:pt x="114300" y="457200"/>
                    </a:lnTo>
                    <a:lnTo>
                      <a:pt x="76200" y="466725"/>
                    </a:lnTo>
                    <a:lnTo>
                      <a:pt x="66675" y="419100"/>
                    </a:lnTo>
                    <a:lnTo>
                      <a:pt x="73025" y="365125"/>
                    </a:lnTo>
                    <a:lnTo>
                      <a:pt x="127000" y="352425"/>
                    </a:lnTo>
                    <a:lnTo>
                      <a:pt x="149225" y="330200"/>
                    </a:lnTo>
                    <a:lnTo>
                      <a:pt x="165100" y="288925"/>
                    </a:lnTo>
                    <a:lnTo>
                      <a:pt x="152400" y="263525"/>
                    </a:lnTo>
                    <a:lnTo>
                      <a:pt x="101600" y="266700"/>
                    </a:lnTo>
                    <a:lnTo>
                      <a:pt x="92075" y="250825"/>
                    </a:lnTo>
                    <a:lnTo>
                      <a:pt x="38100" y="250825"/>
                    </a:lnTo>
                    <a:lnTo>
                      <a:pt x="3175" y="241300"/>
                    </a:lnTo>
                    <a:lnTo>
                      <a:pt x="0" y="165100"/>
                    </a:lnTo>
                    <a:lnTo>
                      <a:pt x="44450" y="142875"/>
                    </a:lnTo>
                    <a:lnTo>
                      <a:pt x="63500" y="114300"/>
                    </a:lnTo>
                    <a:lnTo>
                      <a:pt x="117475" y="114300"/>
                    </a:lnTo>
                    <a:lnTo>
                      <a:pt x="155575" y="57150"/>
                    </a:lnTo>
                    <a:lnTo>
                      <a:pt x="155575" y="57150"/>
                    </a:lnTo>
                    <a:lnTo>
                      <a:pt x="193675" y="25400"/>
                    </a:lnTo>
                    <a:lnTo>
                      <a:pt x="19367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BBBDCA33-2338-4357-9F9D-4A323EECA253}"/>
                  </a:ext>
                </a:extLst>
              </p:cNvPr>
              <p:cNvSpPr/>
              <p:nvPr/>
            </p:nvSpPr>
            <p:spPr>
              <a:xfrm>
                <a:off x="3784600" y="3067050"/>
                <a:ext cx="247650" cy="892175"/>
              </a:xfrm>
              <a:custGeom>
                <a:avLst/>
                <a:gdLst>
                  <a:gd name="connsiteX0" fmla="*/ 247650 w 247650"/>
                  <a:gd name="connsiteY0" fmla="*/ 0 h 892175"/>
                  <a:gd name="connsiteX1" fmla="*/ 247650 w 247650"/>
                  <a:gd name="connsiteY1" fmla="*/ 0 h 892175"/>
                  <a:gd name="connsiteX2" fmla="*/ 12700 w 247650"/>
                  <a:gd name="connsiteY2" fmla="*/ 209550 h 892175"/>
                  <a:gd name="connsiteX3" fmla="*/ 0 w 247650"/>
                  <a:gd name="connsiteY3" fmla="*/ 327025 h 892175"/>
                  <a:gd name="connsiteX4" fmla="*/ 206375 w 247650"/>
                  <a:gd name="connsiteY4" fmla="*/ 892175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892175">
                    <a:moveTo>
                      <a:pt x="247650" y="0"/>
                    </a:moveTo>
                    <a:lnTo>
                      <a:pt x="247650" y="0"/>
                    </a:lnTo>
                    <a:lnTo>
                      <a:pt x="12700" y="209550"/>
                    </a:lnTo>
                    <a:lnTo>
                      <a:pt x="0" y="327025"/>
                    </a:lnTo>
                    <a:lnTo>
                      <a:pt x="206375" y="8921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E42A513-F859-4D95-83B2-B5132EF86874}"/>
                  </a:ext>
                </a:extLst>
              </p:cNvPr>
              <p:cNvSpPr/>
              <p:nvPr/>
            </p:nvSpPr>
            <p:spPr>
              <a:xfrm>
                <a:off x="3978275" y="3949700"/>
                <a:ext cx="2108200" cy="1974850"/>
              </a:xfrm>
              <a:custGeom>
                <a:avLst/>
                <a:gdLst>
                  <a:gd name="connsiteX0" fmla="*/ 0 w 2108200"/>
                  <a:gd name="connsiteY0" fmla="*/ 0 h 1974850"/>
                  <a:gd name="connsiteX1" fmla="*/ 723900 w 2108200"/>
                  <a:gd name="connsiteY1" fmla="*/ 895350 h 1974850"/>
                  <a:gd name="connsiteX2" fmla="*/ 1797050 w 2108200"/>
                  <a:gd name="connsiteY2" fmla="*/ 1797050 h 1974850"/>
                  <a:gd name="connsiteX3" fmla="*/ 1790700 w 2108200"/>
                  <a:gd name="connsiteY3" fmla="*/ 1819275 h 1974850"/>
                  <a:gd name="connsiteX4" fmla="*/ 1800225 w 2108200"/>
                  <a:gd name="connsiteY4" fmla="*/ 1860550 h 1974850"/>
                  <a:gd name="connsiteX5" fmla="*/ 1828800 w 2108200"/>
                  <a:gd name="connsiteY5" fmla="*/ 1892300 h 1974850"/>
                  <a:gd name="connsiteX6" fmla="*/ 1873250 w 2108200"/>
                  <a:gd name="connsiteY6" fmla="*/ 1892300 h 1974850"/>
                  <a:gd name="connsiteX7" fmla="*/ 1924050 w 2108200"/>
                  <a:gd name="connsiteY7" fmla="*/ 1863725 h 1974850"/>
                  <a:gd name="connsiteX8" fmla="*/ 2108200 w 2108200"/>
                  <a:gd name="connsiteY8" fmla="*/ 1974850 h 197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8200" h="1974850">
                    <a:moveTo>
                      <a:pt x="0" y="0"/>
                    </a:moveTo>
                    <a:lnTo>
                      <a:pt x="723900" y="895350"/>
                    </a:lnTo>
                    <a:lnTo>
                      <a:pt x="1797050" y="1797050"/>
                    </a:lnTo>
                    <a:lnTo>
                      <a:pt x="1790700" y="1819275"/>
                    </a:lnTo>
                    <a:lnTo>
                      <a:pt x="1800225" y="1860550"/>
                    </a:lnTo>
                    <a:lnTo>
                      <a:pt x="1828800" y="1892300"/>
                    </a:lnTo>
                    <a:lnTo>
                      <a:pt x="1873250" y="1892300"/>
                    </a:lnTo>
                    <a:lnTo>
                      <a:pt x="1924050" y="1863725"/>
                    </a:lnTo>
                    <a:lnTo>
                      <a:pt x="2108200" y="19748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51F4D8E3-0A66-4F47-867D-48A88A757F6D}"/>
                  </a:ext>
                </a:extLst>
              </p:cNvPr>
              <p:cNvSpPr/>
              <p:nvPr/>
            </p:nvSpPr>
            <p:spPr>
              <a:xfrm>
                <a:off x="6073775" y="4892675"/>
                <a:ext cx="1266825" cy="1660525"/>
              </a:xfrm>
              <a:custGeom>
                <a:avLst/>
                <a:gdLst>
                  <a:gd name="connsiteX0" fmla="*/ 0 w 1266825"/>
                  <a:gd name="connsiteY0" fmla="*/ 1025525 h 1660525"/>
                  <a:gd name="connsiteX1" fmla="*/ 1117600 w 1266825"/>
                  <a:gd name="connsiteY1" fmla="*/ 1660525 h 1660525"/>
                  <a:gd name="connsiteX2" fmla="*/ 1266825 w 1266825"/>
                  <a:gd name="connsiteY2" fmla="*/ 965200 h 1660525"/>
                  <a:gd name="connsiteX3" fmla="*/ 1184275 w 1266825"/>
                  <a:gd name="connsiteY3" fmla="*/ 784225 h 1660525"/>
                  <a:gd name="connsiteX4" fmla="*/ 1120775 w 1266825"/>
                  <a:gd name="connsiteY4" fmla="*/ 733425 h 1660525"/>
                  <a:gd name="connsiteX5" fmla="*/ 1127125 w 1266825"/>
                  <a:gd name="connsiteY5" fmla="*/ 666750 h 1660525"/>
                  <a:gd name="connsiteX6" fmla="*/ 1098550 w 1266825"/>
                  <a:gd name="connsiteY6" fmla="*/ 654050 h 1660525"/>
                  <a:gd name="connsiteX7" fmla="*/ 1028700 w 1266825"/>
                  <a:gd name="connsiteY7" fmla="*/ 641350 h 1660525"/>
                  <a:gd name="connsiteX8" fmla="*/ 977900 w 1266825"/>
                  <a:gd name="connsiteY8" fmla="*/ 609600 h 1660525"/>
                  <a:gd name="connsiteX9" fmla="*/ 965200 w 1266825"/>
                  <a:gd name="connsiteY9" fmla="*/ 581025 h 1660525"/>
                  <a:gd name="connsiteX10" fmla="*/ 930275 w 1266825"/>
                  <a:gd name="connsiteY10" fmla="*/ 581025 h 1660525"/>
                  <a:gd name="connsiteX11" fmla="*/ 914400 w 1266825"/>
                  <a:gd name="connsiteY11" fmla="*/ 542925 h 1660525"/>
                  <a:gd name="connsiteX12" fmla="*/ 835025 w 1266825"/>
                  <a:gd name="connsiteY12" fmla="*/ 542925 h 1660525"/>
                  <a:gd name="connsiteX13" fmla="*/ 825500 w 1266825"/>
                  <a:gd name="connsiteY13" fmla="*/ 511175 h 1660525"/>
                  <a:gd name="connsiteX14" fmla="*/ 796925 w 1266825"/>
                  <a:gd name="connsiteY14" fmla="*/ 485775 h 1660525"/>
                  <a:gd name="connsiteX15" fmla="*/ 736600 w 1266825"/>
                  <a:gd name="connsiteY15" fmla="*/ 400050 h 1660525"/>
                  <a:gd name="connsiteX16" fmla="*/ 701675 w 1266825"/>
                  <a:gd name="connsiteY16" fmla="*/ 415925 h 1660525"/>
                  <a:gd name="connsiteX17" fmla="*/ 663575 w 1266825"/>
                  <a:gd name="connsiteY17" fmla="*/ 381000 h 1660525"/>
                  <a:gd name="connsiteX18" fmla="*/ 615950 w 1266825"/>
                  <a:gd name="connsiteY18" fmla="*/ 422275 h 1660525"/>
                  <a:gd name="connsiteX19" fmla="*/ 587375 w 1266825"/>
                  <a:gd name="connsiteY19" fmla="*/ 390525 h 1660525"/>
                  <a:gd name="connsiteX20" fmla="*/ 663575 w 1266825"/>
                  <a:gd name="connsiteY20" fmla="*/ 342900 h 1660525"/>
                  <a:gd name="connsiteX21" fmla="*/ 635000 w 1266825"/>
                  <a:gd name="connsiteY21" fmla="*/ 276225 h 1660525"/>
                  <a:gd name="connsiteX22" fmla="*/ 587375 w 1266825"/>
                  <a:gd name="connsiteY22" fmla="*/ 244475 h 1660525"/>
                  <a:gd name="connsiteX23" fmla="*/ 473075 w 1266825"/>
                  <a:gd name="connsiteY23" fmla="*/ 190500 h 1660525"/>
                  <a:gd name="connsiteX24" fmla="*/ 466725 w 1266825"/>
                  <a:gd name="connsiteY24" fmla="*/ 136525 h 1660525"/>
                  <a:gd name="connsiteX25" fmla="*/ 390525 w 1266825"/>
                  <a:gd name="connsiteY25" fmla="*/ 76200 h 1660525"/>
                  <a:gd name="connsiteX26" fmla="*/ 377825 w 1266825"/>
                  <a:gd name="connsiteY26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6825" h="1660525">
                    <a:moveTo>
                      <a:pt x="0" y="1025525"/>
                    </a:moveTo>
                    <a:lnTo>
                      <a:pt x="1117600" y="1660525"/>
                    </a:lnTo>
                    <a:lnTo>
                      <a:pt x="1266825" y="965200"/>
                    </a:lnTo>
                    <a:lnTo>
                      <a:pt x="1184275" y="784225"/>
                    </a:lnTo>
                    <a:lnTo>
                      <a:pt x="1120775" y="733425"/>
                    </a:lnTo>
                    <a:lnTo>
                      <a:pt x="1127125" y="666750"/>
                    </a:lnTo>
                    <a:lnTo>
                      <a:pt x="1098550" y="654050"/>
                    </a:lnTo>
                    <a:lnTo>
                      <a:pt x="1028700" y="641350"/>
                    </a:lnTo>
                    <a:lnTo>
                      <a:pt x="977900" y="609600"/>
                    </a:lnTo>
                    <a:lnTo>
                      <a:pt x="965200" y="581025"/>
                    </a:lnTo>
                    <a:lnTo>
                      <a:pt x="930275" y="581025"/>
                    </a:lnTo>
                    <a:lnTo>
                      <a:pt x="914400" y="542925"/>
                    </a:lnTo>
                    <a:lnTo>
                      <a:pt x="835025" y="542925"/>
                    </a:lnTo>
                    <a:lnTo>
                      <a:pt x="825500" y="511175"/>
                    </a:lnTo>
                    <a:lnTo>
                      <a:pt x="796925" y="485775"/>
                    </a:lnTo>
                    <a:lnTo>
                      <a:pt x="736600" y="400050"/>
                    </a:lnTo>
                    <a:lnTo>
                      <a:pt x="701675" y="415925"/>
                    </a:lnTo>
                    <a:lnTo>
                      <a:pt x="663575" y="381000"/>
                    </a:lnTo>
                    <a:lnTo>
                      <a:pt x="615950" y="422275"/>
                    </a:lnTo>
                    <a:lnTo>
                      <a:pt x="587375" y="390525"/>
                    </a:lnTo>
                    <a:lnTo>
                      <a:pt x="663575" y="342900"/>
                    </a:lnTo>
                    <a:lnTo>
                      <a:pt x="635000" y="276225"/>
                    </a:lnTo>
                    <a:lnTo>
                      <a:pt x="587375" y="244475"/>
                    </a:lnTo>
                    <a:lnTo>
                      <a:pt x="473075" y="190500"/>
                    </a:lnTo>
                    <a:lnTo>
                      <a:pt x="466725" y="136525"/>
                    </a:lnTo>
                    <a:lnTo>
                      <a:pt x="390525" y="76200"/>
                    </a:lnTo>
                    <a:lnTo>
                      <a:pt x="3778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C5EEF23C-7DA9-49BA-BA20-1072A0916179}"/>
                  </a:ext>
                </a:extLst>
              </p:cNvPr>
              <p:cNvSpPr/>
              <p:nvPr/>
            </p:nvSpPr>
            <p:spPr>
              <a:xfrm>
                <a:off x="5432425" y="2851150"/>
                <a:ext cx="2251075" cy="2044700"/>
              </a:xfrm>
              <a:custGeom>
                <a:avLst/>
                <a:gdLst>
                  <a:gd name="connsiteX0" fmla="*/ 1012825 w 2251075"/>
                  <a:gd name="connsiteY0" fmla="*/ 2044700 h 2044700"/>
                  <a:gd name="connsiteX1" fmla="*/ 1012825 w 2251075"/>
                  <a:gd name="connsiteY1" fmla="*/ 2044700 h 2044700"/>
                  <a:gd name="connsiteX2" fmla="*/ 1028700 w 2251075"/>
                  <a:gd name="connsiteY2" fmla="*/ 1990725 h 2044700"/>
                  <a:gd name="connsiteX3" fmla="*/ 1006475 w 2251075"/>
                  <a:gd name="connsiteY3" fmla="*/ 1968500 h 2044700"/>
                  <a:gd name="connsiteX4" fmla="*/ 984250 w 2251075"/>
                  <a:gd name="connsiteY4" fmla="*/ 1955800 h 2044700"/>
                  <a:gd name="connsiteX5" fmla="*/ 917575 w 2251075"/>
                  <a:gd name="connsiteY5" fmla="*/ 1958975 h 2044700"/>
                  <a:gd name="connsiteX6" fmla="*/ 917575 w 2251075"/>
                  <a:gd name="connsiteY6" fmla="*/ 1914525 h 2044700"/>
                  <a:gd name="connsiteX7" fmla="*/ 847725 w 2251075"/>
                  <a:gd name="connsiteY7" fmla="*/ 1911350 h 2044700"/>
                  <a:gd name="connsiteX8" fmla="*/ 831850 w 2251075"/>
                  <a:gd name="connsiteY8" fmla="*/ 1847850 h 2044700"/>
                  <a:gd name="connsiteX9" fmla="*/ 768350 w 2251075"/>
                  <a:gd name="connsiteY9" fmla="*/ 1790700 h 2044700"/>
                  <a:gd name="connsiteX10" fmla="*/ 692150 w 2251075"/>
                  <a:gd name="connsiteY10" fmla="*/ 1755775 h 2044700"/>
                  <a:gd name="connsiteX11" fmla="*/ 666750 w 2251075"/>
                  <a:gd name="connsiteY11" fmla="*/ 1733550 h 2044700"/>
                  <a:gd name="connsiteX12" fmla="*/ 628650 w 2251075"/>
                  <a:gd name="connsiteY12" fmla="*/ 1641475 h 2044700"/>
                  <a:gd name="connsiteX13" fmla="*/ 561975 w 2251075"/>
                  <a:gd name="connsiteY13" fmla="*/ 1597025 h 2044700"/>
                  <a:gd name="connsiteX14" fmla="*/ 523875 w 2251075"/>
                  <a:gd name="connsiteY14" fmla="*/ 1530350 h 2044700"/>
                  <a:gd name="connsiteX15" fmla="*/ 485775 w 2251075"/>
                  <a:gd name="connsiteY15" fmla="*/ 1520825 h 2044700"/>
                  <a:gd name="connsiteX16" fmla="*/ 447675 w 2251075"/>
                  <a:gd name="connsiteY16" fmla="*/ 1470025 h 2044700"/>
                  <a:gd name="connsiteX17" fmla="*/ 422275 w 2251075"/>
                  <a:gd name="connsiteY17" fmla="*/ 1473200 h 2044700"/>
                  <a:gd name="connsiteX18" fmla="*/ 320675 w 2251075"/>
                  <a:gd name="connsiteY18" fmla="*/ 1349375 h 2044700"/>
                  <a:gd name="connsiteX19" fmla="*/ 333375 w 2251075"/>
                  <a:gd name="connsiteY19" fmla="*/ 1317625 h 2044700"/>
                  <a:gd name="connsiteX20" fmla="*/ 317500 w 2251075"/>
                  <a:gd name="connsiteY20" fmla="*/ 1250950 h 2044700"/>
                  <a:gd name="connsiteX21" fmla="*/ 301625 w 2251075"/>
                  <a:gd name="connsiteY21" fmla="*/ 1200150 h 2044700"/>
                  <a:gd name="connsiteX22" fmla="*/ 273050 w 2251075"/>
                  <a:gd name="connsiteY22" fmla="*/ 1193800 h 2044700"/>
                  <a:gd name="connsiteX23" fmla="*/ 301625 w 2251075"/>
                  <a:gd name="connsiteY23" fmla="*/ 1162050 h 2044700"/>
                  <a:gd name="connsiteX24" fmla="*/ 260350 w 2251075"/>
                  <a:gd name="connsiteY24" fmla="*/ 1073150 h 2044700"/>
                  <a:gd name="connsiteX25" fmla="*/ 222250 w 2251075"/>
                  <a:gd name="connsiteY25" fmla="*/ 1060450 h 2044700"/>
                  <a:gd name="connsiteX26" fmla="*/ 180975 w 2251075"/>
                  <a:gd name="connsiteY26" fmla="*/ 1060450 h 2044700"/>
                  <a:gd name="connsiteX27" fmla="*/ 222250 w 2251075"/>
                  <a:gd name="connsiteY27" fmla="*/ 1031875 h 2044700"/>
                  <a:gd name="connsiteX28" fmla="*/ 184150 w 2251075"/>
                  <a:gd name="connsiteY28" fmla="*/ 987425 h 2044700"/>
                  <a:gd name="connsiteX29" fmla="*/ 139700 w 2251075"/>
                  <a:gd name="connsiteY29" fmla="*/ 946150 h 2044700"/>
                  <a:gd name="connsiteX30" fmla="*/ 107950 w 2251075"/>
                  <a:gd name="connsiteY30" fmla="*/ 917575 h 2044700"/>
                  <a:gd name="connsiteX31" fmla="*/ 60325 w 2251075"/>
                  <a:gd name="connsiteY31" fmla="*/ 930275 h 2044700"/>
                  <a:gd name="connsiteX32" fmla="*/ 0 w 2251075"/>
                  <a:gd name="connsiteY32" fmla="*/ 815975 h 2044700"/>
                  <a:gd name="connsiteX33" fmla="*/ 38100 w 2251075"/>
                  <a:gd name="connsiteY33" fmla="*/ 800100 h 2044700"/>
                  <a:gd name="connsiteX34" fmla="*/ 28575 w 2251075"/>
                  <a:gd name="connsiteY34" fmla="*/ 723900 h 2044700"/>
                  <a:gd name="connsiteX35" fmla="*/ 41275 w 2251075"/>
                  <a:gd name="connsiteY35" fmla="*/ 669925 h 2044700"/>
                  <a:gd name="connsiteX36" fmla="*/ 44450 w 2251075"/>
                  <a:gd name="connsiteY36" fmla="*/ 635000 h 2044700"/>
                  <a:gd name="connsiteX37" fmla="*/ 44450 w 2251075"/>
                  <a:gd name="connsiteY37" fmla="*/ 581025 h 2044700"/>
                  <a:gd name="connsiteX38" fmla="*/ 34925 w 2251075"/>
                  <a:gd name="connsiteY38" fmla="*/ 530225 h 2044700"/>
                  <a:gd name="connsiteX39" fmla="*/ 98425 w 2251075"/>
                  <a:gd name="connsiteY39" fmla="*/ 485775 h 2044700"/>
                  <a:gd name="connsiteX40" fmla="*/ 193675 w 2251075"/>
                  <a:gd name="connsiteY40" fmla="*/ 492125 h 2044700"/>
                  <a:gd name="connsiteX41" fmla="*/ 228600 w 2251075"/>
                  <a:gd name="connsiteY41" fmla="*/ 565150 h 2044700"/>
                  <a:gd name="connsiteX42" fmla="*/ 288925 w 2251075"/>
                  <a:gd name="connsiteY42" fmla="*/ 622300 h 2044700"/>
                  <a:gd name="connsiteX43" fmla="*/ 352425 w 2251075"/>
                  <a:gd name="connsiteY43" fmla="*/ 660400 h 2044700"/>
                  <a:gd name="connsiteX44" fmla="*/ 409575 w 2251075"/>
                  <a:gd name="connsiteY44" fmla="*/ 647700 h 2044700"/>
                  <a:gd name="connsiteX45" fmla="*/ 444500 w 2251075"/>
                  <a:gd name="connsiteY45" fmla="*/ 577850 h 2044700"/>
                  <a:gd name="connsiteX46" fmla="*/ 473075 w 2251075"/>
                  <a:gd name="connsiteY46" fmla="*/ 514350 h 2044700"/>
                  <a:gd name="connsiteX47" fmla="*/ 479425 w 2251075"/>
                  <a:gd name="connsiteY47" fmla="*/ 473075 h 2044700"/>
                  <a:gd name="connsiteX48" fmla="*/ 546100 w 2251075"/>
                  <a:gd name="connsiteY48" fmla="*/ 466725 h 2044700"/>
                  <a:gd name="connsiteX49" fmla="*/ 587375 w 2251075"/>
                  <a:gd name="connsiteY49" fmla="*/ 501650 h 2044700"/>
                  <a:gd name="connsiteX50" fmla="*/ 615950 w 2251075"/>
                  <a:gd name="connsiteY50" fmla="*/ 485775 h 2044700"/>
                  <a:gd name="connsiteX51" fmla="*/ 647700 w 2251075"/>
                  <a:gd name="connsiteY51" fmla="*/ 508000 h 2044700"/>
                  <a:gd name="connsiteX52" fmla="*/ 714375 w 2251075"/>
                  <a:gd name="connsiteY52" fmla="*/ 454025 h 2044700"/>
                  <a:gd name="connsiteX53" fmla="*/ 736600 w 2251075"/>
                  <a:gd name="connsiteY53" fmla="*/ 431800 h 2044700"/>
                  <a:gd name="connsiteX54" fmla="*/ 755650 w 2251075"/>
                  <a:gd name="connsiteY54" fmla="*/ 469900 h 2044700"/>
                  <a:gd name="connsiteX55" fmla="*/ 841375 w 2251075"/>
                  <a:gd name="connsiteY55" fmla="*/ 498475 h 2044700"/>
                  <a:gd name="connsiteX56" fmla="*/ 911225 w 2251075"/>
                  <a:gd name="connsiteY56" fmla="*/ 520700 h 2044700"/>
                  <a:gd name="connsiteX57" fmla="*/ 946150 w 2251075"/>
                  <a:gd name="connsiteY57" fmla="*/ 495300 h 2044700"/>
                  <a:gd name="connsiteX58" fmla="*/ 981075 w 2251075"/>
                  <a:gd name="connsiteY58" fmla="*/ 495300 h 2044700"/>
                  <a:gd name="connsiteX59" fmla="*/ 1000125 w 2251075"/>
                  <a:gd name="connsiteY59" fmla="*/ 539750 h 2044700"/>
                  <a:gd name="connsiteX60" fmla="*/ 1066800 w 2251075"/>
                  <a:gd name="connsiteY60" fmla="*/ 542925 h 2044700"/>
                  <a:gd name="connsiteX61" fmla="*/ 1047750 w 2251075"/>
                  <a:gd name="connsiteY61" fmla="*/ 485775 h 2044700"/>
                  <a:gd name="connsiteX62" fmla="*/ 1117600 w 2251075"/>
                  <a:gd name="connsiteY62" fmla="*/ 542925 h 2044700"/>
                  <a:gd name="connsiteX63" fmla="*/ 1190625 w 2251075"/>
                  <a:gd name="connsiteY63" fmla="*/ 539750 h 2044700"/>
                  <a:gd name="connsiteX64" fmla="*/ 1196975 w 2251075"/>
                  <a:gd name="connsiteY64" fmla="*/ 539750 h 2044700"/>
                  <a:gd name="connsiteX65" fmla="*/ 1308100 w 2251075"/>
                  <a:gd name="connsiteY65" fmla="*/ 600075 h 2044700"/>
                  <a:gd name="connsiteX66" fmla="*/ 1390650 w 2251075"/>
                  <a:gd name="connsiteY66" fmla="*/ 511175 h 2044700"/>
                  <a:gd name="connsiteX67" fmla="*/ 1435100 w 2251075"/>
                  <a:gd name="connsiteY67" fmla="*/ 511175 h 2044700"/>
                  <a:gd name="connsiteX68" fmla="*/ 1473200 w 2251075"/>
                  <a:gd name="connsiteY68" fmla="*/ 546100 h 2044700"/>
                  <a:gd name="connsiteX69" fmla="*/ 1524000 w 2251075"/>
                  <a:gd name="connsiteY69" fmla="*/ 549275 h 2044700"/>
                  <a:gd name="connsiteX70" fmla="*/ 1527175 w 2251075"/>
                  <a:gd name="connsiteY70" fmla="*/ 504825 h 2044700"/>
                  <a:gd name="connsiteX71" fmla="*/ 1558925 w 2251075"/>
                  <a:gd name="connsiteY71" fmla="*/ 498475 h 2044700"/>
                  <a:gd name="connsiteX72" fmla="*/ 1590675 w 2251075"/>
                  <a:gd name="connsiteY72" fmla="*/ 533400 h 2044700"/>
                  <a:gd name="connsiteX73" fmla="*/ 1603375 w 2251075"/>
                  <a:gd name="connsiteY73" fmla="*/ 511175 h 2044700"/>
                  <a:gd name="connsiteX74" fmla="*/ 1682750 w 2251075"/>
                  <a:gd name="connsiteY74" fmla="*/ 504825 h 2044700"/>
                  <a:gd name="connsiteX75" fmla="*/ 1711325 w 2251075"/>
                  <a:gd name="connsiteY75" fmla="*/ 568325 h 2044700"/>
                  <a:gd name="connsiteX76" fmla="*/ 1739900 w 2251075"/>
                  <a:gd name="connsiteY76" fmla="*/ 539750 h 2044700"/>
                  <a:gd name="connsiteX77" fmla="*/ 1800225 w 2251075"/>
                  <a:gd name="connsiteY77" fmla="*/ 546100 h 2044700"/>
                  <a:gd name="connsiteX78" fmla="*/ 1863725 w 2251075"/>
                  <a:gd name="connsiteY78" fmla="*/ 625475 h 2044700"/>
                  <a:gd name="connsiteX79" fmla="*/ 1882775 w 2251075"/>
                  <a:gd name="connsiteY79" fmla="*/ 647700 h 2044700"/>
                  <a:gd name="connsiteX80" fmla="*/ 1860550 w 2251075"/>
                  <a:gd name="connsiteY80" fmla="*/ 682625 h 2044700"/>
                  <a:gd name="connsiteX81" fmla="*/ 1914525 w 2251075"/>
                  <a:gd name="connsiteY81" fmla="*/ 714375 h 2044700"/>
                  <a:gd name="connsiteX82" fmla="*/ 2012950 w 2251075"/>
                  <a:gd name="connsiteY82" fmla="*/ 733425 h 2044700"/>
                  <a:gd name="connsiteX83" fmla="*/ 2019300 w 2251075"/>
                  <a:gd name="connsiteY83" fmla="*/ 676275 h 2044700"/>
                  <a:gd name="connsiteX84" fmla="*/ 2108200 w 2251075"/>
                  <a:gd name="connsiteY84" fmla="*/ 647700 h 2044700"/>
                  <a:gd name="connsiteX85" fmla="*/ 2092325 w 2251075"/>
                  <a:gd name="connsiteY85" fmla="*/ 606425 h 2044700"/>
                  <a:gd name="connsiteX86" fmla="*/ 2044700 w 2251075"/>
                  <a:gd name="connsiteY86" fmla="*/ 609600 h 2044700"/>
                  <a:gd name="connsiteX87" fmla="*/ 2073275 w 2251075"/>
                  <a:gd name="connsiteY87" fmla="*/ 561975 h 2044700"/>
                  <a:gd name="connsiteX88" fmla="*/ 2025650 w 2251075"/>
                  <a:gd name="connsiteY88" fmla="*/ 476250 h 2044700"/>
                  <a:gd name="connsiteX89" fmla="*/ 2092325 w 2251075"/>
                  <a:gd name="connsiteY89" fmla="*/ 434975 h 2044700"/>
                  <a:gd name="connsiteX90" fmla="*/ 2124075 w 2251075"/>
                  <a:gd name="connsiteY90" fmla="*/ 406400 h 2044700"/>
                  <a:gd name="connsiteX91" fmla="*/ 2146300 w 2251075"/>
                  <a:gd name="connsiteY91" fmla="*/ 450850 h 2044700"/>
                  <a:gd name="connsiteX92" fmla="*/ 2197100 w 2251075"/>
                  <a:gd name="connsiteY92" fmla="*/ 431800 h 2044700"/>
                  <a:gd name="connsiteX93" fmla="*/ 2238375 w 2251075"/>
                  <a:gd name="connsiteY93" fmla="*/ 460375 h 2044700"/>
                  <a:gd name="connsiteX94" fmla="*/ 2251075 w 2251075"/>
                  <a:gd name="connsiteY94" fmla="*/ 403225 h 2044700"/>
                  <a:gd name="connsiteX95" fmla="*/ 2171700 w 2251075"/>
                  <a:gd name="connsiteY95" fmla="*/ 374650 h 2044700"/>
                  <a:gd name="connsiteX96" fmla="*/ 2073275 w 2251075"/>
                  <a:gd name="connsiteY96" fmla="*/ 336550 h 2044700"/>
                  <a:gd name="connsiteX97" fmla="*/ 2025650 w 2251075"/>
                  <a:gd name="connsiteY97" fmla="*/ 298450 h 2044700"/>
                  <a:gd name="connsiteX98" fmla="*/ 1978025 w 2251075"/>
                  <a:gd name="connsiteY98" fmla="*/ 292100 h 2044700"/>
                  <a:gd name="connsiteX99" fmla="*/ 2012950 w 2251075"/>
                  <a:gd name="connsiteY99" fmla="*/ 247650 h 2044700"/>
                  <a:gd name="connsiteX100" fmla="*/ 1987550 w 2251075"/>
                  <a:gd name="connsiteY100" fmla="*/ 180975 h 2044700"/>
                  <a:gd name="connsiteX101" fmla="*/ 2047875 w 2251075"/>
                  <a:gd name="connsiteY101" fmla="*/ 158750 h 2044700"/>
                  <a:gd name="connsiteX102" fmla="*/ 1997075 w 2251075"/>
                  <a:gd name="connsiteY102" fmla="*/ 111125 h 2044700"/>
                  <a:gd name="connsiteX103" fmla="*/ 1958975 w 2251075"/>
                  <a:gd name="connsiteY103" fmla="*/ 142875 h 2044700"/>
                  <a:gd name="connsiteX104" fmla="*/ 1914525 w 2251075"/>
                  <a:gd name="connsiteY104" fmla="*/ 98425 h 2044700"/>
                  <a:gd name="connsiteX105" fmla="*/ 1927225 w 2251075"/>
                  <a:gd name="connsiteY105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251075" h="2044700">
                    <a:moveTo>
                      <a:pt x="1012825" y="2044700"/>
                    </a:moveTo>
                    <a:lnTo>
                      <a:pt x="1012825" y="2044700"/>
                    </a:lnTo>
                    <a:lnTo>
                      <a:pt x="1028700" y="1990725"/>
                    </a:lnTo>
                    <a:lnTo>
                      <a:pt x="1006475" y="1968500"/>
                    </a:lnTo>
                    <a:lnTo>
                      <a:pt x="984250" y="1955800"/>
                    </a:lnTo>
                    <a:lnTo>
                      <a:pt x="917575" y="1958975"/>
                    </a:lnTo>
                    <a:lnTo>
                      <a:pt x="917575" y="1914525"/>
                    </a:lnTo>
                    <a:lnTo>
                      <a:pt x="847725" y="1911350"/>
                    </a:lnTo>
                    <a:lnTo>
                      <a:pt x="831850" y="1847850"/>
                    </a:lnTo>
                    <a:lnTo>
                      <a:pt x="768350" y="1790700"/>
                    </a:lnTo>
                    <a:lnTo>
                      <a:pt x="692150" y="1755775"/>
                    </a:lnTo>
                    <a:lnTo>
                      <a:pt x="666750" y="1733550"/>
                    </a:lnTo>
                    <a:lnTo>
                      <a:pt x="628650" y="1641475"/>
                    </a:lnTo>
                    <a:lnTo>
                      <a:pt x="561975" y="1597025"/>
                    </a:lnTo>
                    <a:lnTo>
                      <a:pt x="523875" y="1530350"/>
                    </a:lnTo>
                    <a:lnTo>
                      <a:pt x="485775" y="1520825"/>
                    </a:lnTo>
                    <a:lnTo>
                      <a:pt x="447675" y="1470025"/>
                    </a:lnTo>
                    <a:lnTo>
                      <a:pt x="422275" y="1473200"/>
                    </a:lnTo>
                    <a:lnTo>
                      <a:pt x="320675" y="1349375"/>
                    </a:lnTo>
                    <a:lnTo>
                      <a:pt x="333375" y="1317625"/>
                    </a:lnTo>
                    <a:lnTo>
                      <a:pt x="317500" y="1250950"/>
                    </a:lnTo>
                    <a:lnTo>
                      <a:pt x="301625" y="1200150"/>
                    </a:lnTo>
                    <a:lnTo>
                      <a:pt x="273050" y="1193800"/>
                    </a:lnTo>
                    <a:lnTo>
                      <a:pt x="301625" y="1162050"/>
                    </a:lnTo>
                    <a:lnTo>
                      <a:pt x="260350" y="1073150"/>
                    </a:lnTo>
                    <a:lnTo>
                      <a:pt x="222250" y="1060450"/>
                    </a:lnTo>
                    <a:lnTo>
                      <a:pt x="180975" y="1060450"/>
                    </a:lnTo>
                    <a:lnTo>
                      <a:pt x="222250" y="1031875"/>
                    </a:lnTo>
                    <a:lnTo>
                      <a:pt x="184150" y="987425"/>
                    </a:lnTo>
                    <a:lnTo>
                      <a:pt x="139700" y="946150"/>
                    </a:lnTo>
                    <a:lnTo>
                      <a:pt x="107950" y="917575"/>
                    </a:lnTo>
                    <a:lnTo>
                      <a:pt x="60325" y="930275"/>
                    </a:lnTo>
                    <a:lnTo>
                      <a:pt x="0" y="815975"/>
                    </a:lnTo>
                    <a:lnTo>
                      <a:pt x="38100" y="800100"/>
                    </a:lnTo>
                    <a:lnTo>
                      <a:pt x="28575" y="723900"/>
                    </a:lnTo>
                    <a:lnTo>
                      <a:pt x="41275" y="669925"/>
                    </a:lnTo>
                    <a:lnTo>
                      <a:pt x="44450" y="635000"/>
                    </a:lnTo>
                    <a:lnTo>
                      <a:pt x="44450" y="581025"/>
                    </a:lnTo>
                    <a:lnTo>
                      <a:pt x="34925" y="530225"/>
                    </a:lnTo>
                    <a:lnTo>
                      <a:pt x="98425" y="485775"/>
                    </a:lnTo>
                    <a:lnTo>
                      <a:pt x="193675" y="492125"/>
                    </a:lnTo>
                    <a:lnTo>
                      <a:pt x="228600" y="565150"/>
                    </a:lnTo>
                    <a:lnTo>
                      <a:pt x="288925" y="622300"/>
                    </a:lnTo>
                    <a:lnTo>
                      <a:pt x="352425" y="660400"/>
                    </a:lnTo>
                    <a:lnTo>
                      <a:pt x="409575" y="647700"/>
                    </a:lnTo>
                    <a:lnTo>
                      <a:pt x="444500" y="577850"/>
                    </a:lnTo>
                    <a:lnTo>
                      <a:pt x="473075" y="514350"/>
                    </a:lnTo>
                    <a:lnTo>
                      <a:pt x="479425" y="473075"/>
                    </a:lnTo>
                    <a:lnTo>
                      <a:pt x="546100" y="466725"/>
                    </a:lnTo>
                    <a:lnTo>
                      <a:pt x="587375" y="501650"/>
                    </a:lnTo>
                    <a:lnTo>
                      <a:pt x="615950" y="485775"/>
                    </a:lnTo>
                    <a:lnTo>
                      <a:pt x="647700" y="508000"/>
                    </a:lnTo>
                    <a:lnTo>
                      <a:pt x="714375" y="454025"/>
                    </a:lnTo>
                    <a:lnTo>
                      <a:pt x="736600" y="431800"/>
                    </a:lnTo>
                    <a:lnTo>
                      <a:pt x="755650" y="469900"/>
                    </a:lnTo>
                    <a:lnTo>
                      <a:pt x="841375" y="498475"/>
                    </a:lnTo>
                    <a:lnTo>
                      <a:pt x="911225" y="520700"/>
                    </a:lnTo>
                    <a:lnTo>
                      <a:pt x="946150" y="495300"/>
                    </a:lnTo>
                    <a:lnTo>
                      <a:pt x="981075" y="495300"/>
                    </a:lnTo>
                    <a:lnTo>
                      <a:pt x="1000125" y="539750"/>
                    </a:lnTo>
                    <a:lnTo>
                      <a:pt x="1066800" y="542925"/>
                    </a:lnTo>
                    <a:lnTo>
                      <a:pt x="1047750" y="485775"/>
                    </a:lnTo>
                    <a:lnTo>
                      <a:pt x="1117600" y="542925"/>
                    </a:lnTo>
                    <a:lnTo>
                      <a:pt x="1190625" y="539750"/>
                    </a:lnTo>
                    <a:lnTo>
                      <a:pt x="1196975" y="539750"/>
                    </a:lnTo>
                    <a:lnTo>
                      <a:pt x="1308100" y="600075"/>
                    </a:lnTo>
                    <a:lnTo>
                      <a:pt x="1390650" y="511175"/>
                    </a:lnTo>
                    <a:lnTo>
                      <a:pt x="1435100" y="511175"/>
                    </a:lnTo>
                    <a:lnTo>
                      <a:pt x="1473200" y="546100"/>
                    </a:lnTo>
                    <a:lnTo>
                      <a:pt x="1524000" y="549275"/>
                    </a:lnTo>
                    <a:lnTo>
                      <a:pt x="1527175" y="504825"/>
                    </a:lnTo>
                    <a:lnTo>
                      <a:pt x="1558925" y="498475"/>
                    </a:lnTo>
                    <a:lnTo>
                      <a:pt x="1590675" y="533400"/>
                    </a:lnTo>
                    <a:lnTo>
                      <a:pt x="1603375" y="511175"/>
                    </a:lnTo>
                    <a:lnTo>
                      <a:pt x="1682750" y="504825"/>
                    </a:lnTo>
                    <a:lnTo>
                      <a:pt x="1711325" y="568325"/>
                    </a:lnTo>
                    <a:lnTo>
                      <a:pt x="1739900" y="539750"/>
                    </a:lnTo>
                    <a:lnTo>
                      <a:pt x="1800225" y="546100"/>
                    </a:lnTo>
                    <a:lnTo>
                      <a:pt x="1863725" y="625475"/>
                    </a:lnTo>
                    <a:lnTo>
                      <a:pt x="1882775" y="647700"/>
                    </a:lnTo>
                    <a:lnTo>
                      <a:pt x="1860550" y="682625"/>
                    </a:lnTo>
                    <a:lnTo>
                      <a:pt x="1914525" y="714375"/>
                    </a:lnTo>
                    <a:lnTo>
                      <a:pt x="2012950" y="733425"/>
                    </a:lnTo>
                    <a:lnTo>
                      <a:pt x="2019300" y="676275"/>
                    </a:lnTo>
                    <a:lnTo>
                      <a:pt x="2108200" y="647700"/>
                    </a:lnTo>
                    <a:lnTo>
                      <a:pt x="2092325" y="606425"/>
                    </a:lnTo>
                    <a:lnTo>
                      <a:pt x="2044700" y="609600"/>
                    </a:lnTo>
                    <a:lnTo>
                      <a:pt x="2073275" y="561975"/>
                    </a:lnTo>
                    <a:lnTo>
                      <a:pt x="2025650" y="476250"/>
                    </a:lnTo>
                    <a:lnTo>
                      <a:pt x="2092325" y="434975"/>
                    </a:lnTo>
                    <a:lnTo>
                      <a:pt x="2124075" y="406400"/>
                    </a:lnTo>
                    <a:lnTo>
                      <a:pt x="2146300" y="450850"/>
                    </a:lnTo>
                    <a:lnTo>
                      <a:pt x="2197100" y="431800"/>
                    </a:lnTo>
                    <a:lnTo>
                      <a:pt x="2238375" y="460375"/>
                    </a:lnTo>
                    <a:lnTo>
                      <a:pt x="2251075" y="403225"/>
                    </a:lnTo>
                    <a:lnTo>
                      <a:pt x="2171700" y="374650"/>
                    </a:lnTo>
                    <a:lnTo>
                      <a:pt x="2073275" y="336550"/>
                    </a:lnTo>
                    <a:lnTo>
                      <a:pt x="2025650" y="298450"/>
                    </a:lnTo>
                    <a:lnTo>
                      <a:pt x="1978025" y="292100"/>
                    </a:lnTo>
                    <a:lnTo>
                      <a:pt x="2012950" y="247650"/>
                    </a:lnTo>
                    <a:lnTo>
                      <a:pt x="1987550" y="180975"/>
                    </a:lnTo>
                    <a:lnTo>
                      <a:pt x="2047875" y="158750"/>
                    </a:lnTo>
                    <a:lnTo>
                      <a:pt x="1997075" y="111125"/>
                    </a:lnTo>
                    <a:lnTo>
                      <a:pt x="1958975" y="142875"/>
                    </a:lnTo>
                    <a:lnTo>
                      <a:pt x="1914525" y="98425"/>
                    </a:lnTo>
                    <a:lnTo>
                      <a:pt x="19272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C1CF4A98-A5D4-44CD-9F00-B4D5BA98ACE7}"/>
                  </a:ext>
                </a:extLst>
              </p:cNvPr>
              <p:cNvSpPr/>
              <p:nvPr/>
            </p:nvSpPr>
            <p:spPr>
              <a:xfrm>
                <a:off x="7369175" y="285750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F64FBCEB-E8E3-4B12-B0B3-0074237ECB1E}"/>
                  </a:ext>
                </a:extLst>
              </p:cNvPr>
              <p:cNvSpPr/>
              <p:nvPr/>
            </p:nvSpPr>
            <p:spPr>
              <a:xfrm>
                <a:off x="5876925" y="2232025"/>
                <a:ext cx="1489075" cy="619125"/>
              </a:xfrm>
              <a:custGeom>
                <a:avLst/>
                <a:gdLst>
                  <a:gd name="connsiteX0" fmla="*/ 1489075 w 1489075"/>
                  <a:gd name="connsiteY0" fmla="*/ 619125 h 619125"/>
                  <a:gd name="connsiteX1" fmla="*/ 1482725 w 1489075"/>
                  <a:gd name="connsiteY1" fmla="*/ 542925 h 619125"/>
                  <a:gd name="connsiteX2" fmla="*/ 1403350 w 1489075"/>
                  <a:gd name="connsiteY2" fmla="*/ 482600 h 619125"/>
                  <a:gd name="connsiteX3" fmla="*/ 1387475 w 1489075"/>
                  <a:gd name="connsiteY3" fmla="*/ 422275 h 619125"/>
                  <a:gd name="connsiteX4" fmla="*/ 1368425 w 1489075"/>
                  <a:gd name="connsiteY4" fmla="*/ 473075 h 619125"/>
                  <a:gd name="connsiteX5" fmla="*/ 1308100 w 1489075"/>
                  <a:gd name="connsiteY5" fmla="*/ 441325 h 619125"/>
                  <a:gd name="connsiteX6" fmla="*/ 1257300 w 1489075"/>
                  <a:gd name="connsiteY6" fmla="*/ 549275 h 619125"/>
                  <a:gd name="connsiteX7" fmla="*/ 1193800 w 1489075"/>
                  <a:gd name="connsiteY7" fmla="*/ 593725 h 619125"/>
                  <a:gd name="connsiteX8" fmla="*/ 1152525 w 1489075"/>
                  <a:gd name="connsiteY8" fmla="*/ 574675 h 619125"/>
                  <a:gd name="connsiteX9" fmla="*/ 1111250 w 1489075"/>
                  <a:gd name="connsiteY9" fmla="*/ 603250 h 619125"/>
                  <a:gd name="connsiteX10" fmla="*/ 1050925 w 1489075"/>
                  <a:gd name="connsiteY10" fmla="*/ 581025 h 619125"/>
                  <a:gd name="connsiteX11" fmla="*/ 977900 w 1489075"/>
                  <a:gd name="connsiteY11" fmla="*/ 552450 h 619125"/>
                  <a:gd name="connsiteX12" fmla="*/ 965200 w 1489075"/>
                  <a:gd name="connsiteY12" fmla="*/ 584200 h 619125"/>
                  <a:gd name="connsiteX13" fmla="*/ 911225 w 1489075"/>
                  <a:gd name="connsiteY13" fmla="*/ 574675 h 619125"/>
                  <a:gd name="connsiteX14" fmla="*/ 885825 w 1489075"/>
                  <a:gd name="connsiteY14" fmla="*/ 558800 h 619125"/>
                  <a:gd name="connsiteX15" fmla="*/ 850900 w 1489075"/>
                  <a:gd name="connsiteY15" fmla="*/ 574675 h 619125"/>
                  <a:gd name="connsiteX16" fmla="*/ 822325 w 1489075"/>
                  <a:gd name="connsiteY16" fmla="*/ 574675 h 619125"/>
                  <a:gd name="connsiteX17" fmla="*/ 809625 w 1489075"/>
                  <a:gd name="connsiteY17" fmla="*/ 549275 h 619125"/>
                  <a:gd name="connsiteX18" fmla="*/ 771525 w 1489075"/>
                  <a:gd name="connsiteY18" fmla="*/ 523875 h 619125"/>
                  <a:gd name="connsiteX19" fmla="*/ 695325 w 1489075"/>
                  <a:gd name="connsiteY19" fmla="*/ 539750 h 619125"/>
                  <a:gd name="connsiteX20" fmla="*/ 663575 w 1489075"/>
                  <a:gd name="connsiteY20" fmla="*/ 454025 h 619125"/>
                  <a:gd name="connsiteX21" fmla="*/ 577850 w 1489075"/>
                  <a:gd name="connsiteY21" fmla="*/ 454025 h 619125"/>
                  <a:gd name="connsiteX22" fmla="*/ 546100 w 1489075"/>
                  <a:gd name="connsiteY22" fmla="*/ 473075 h 619125"/>
                  <a:gd name="connsiteX23" fmla="*/ 473075 w 1489075"/>
                  <a:gd name="connsiteY23" fmla="*/ 419100 h 619125"/>
                  <a:gd name="connsiteX24" fmla="*/ 444500 w 1489075"/>
                  <a:gd name="connsiteY24" fmla="*/ 352425 h 619125"/>
                  <a:gd name="connsiteX25" fmla="*/ 425450 w 1489075"/>
                  <a:gd name="connsiteY25" fmla="*/ 323850 h 619125"/>
                  <a:gd name="connsiteX26" fmla="*/ 396875 w 1489075"/>
                  <a:gd name="connsiteY26" fmla="*/ 257175 h 619125"/>
                  <a:gd name="connsiteX27" fmla="*/ 295275 w 1489075"/>
                  <a:gd name="connsiteY27" fmla="*/ 219075 h 619125"/>
                  <a:gd name="connsiteX28" fmla="*/ 231775 w 1489075"/>
                  <a:gd name="connsiteY28" fmla="*/ 168275 h 619125"/>
                  <a:gd name="connsiteX29" fmla="*/ 209550 w 1489075"/>
                  <a:gd name="connsiteY29" fmla="*/ 120650 h 619125"/>
                  <a:gd name="connsiteX30" fmla="*/ 142875 w 1489075"/>
                  <a:gd name="connsiteY30" fmla="*/ 73025 h 619125"/>
                  <a:gd name="connsiteX31" fmla="*/ 114300 w 1489075"/>
                  <a:gd name="connsiteY31" fmla="*/ 53975 h 619125"/>
                  <a:gd name="connsiteX32" fmla="*/ 92075 w 1489075"/>
                  <a:gd name="connsiteY32" fmla="*/ 41275 h 619125"/>
                  <a:gd name="connsiteX33" fmla="*/ 38100 w 1489075"/>
                  <a:gd name="connsiteY33" fmla="*/ 0 h 619125"/>
                  <a:gd name="connsiteX34" fmla="*/ 0 w 1489075"/>
                  <a:gd name="connsiteY34" fmla="*/ 12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89075" h="619125">
                    <a:moveTo>
                      <a:pt x="1489075" y="619125"/>
                    </a:moveTo>
                    <a:lnTo>
                      <a:pt x="1482725" y="542925"/>
                    </a:lnTo>
                    <a:lnTo>
                      <a:pt x="1403350" y="482600"/>
                    </a:lnTo>
                    <a:lnTo>
                      <a:pt x="1387475" y="422275"/>
                    </a:lnTo>
                    <a:lnTo>
                      <a:pt x="1368425" y="473075"/>
                    </a:lnTo>
                    <a:lnTo>
                      <a:pt x="1308100" y="441325"/>
                    </a:lnTo>
                    <a:lnTo>
                      <a:pt x="1257300" y="549275"/>
                    </a:lnTo>
                    <a:lnTo>
                      <a:pt x="1193800" y="593725"/>
                    </a:lnTo>
                    <a:lnTo>
                      <a:pt x="1152525" y="574675"/>
                    </a:lnTo>
                    <a:lnTo>
                      <a:pt x="1111250" y="603250"/>
                    </a:lnTo>
                    <a:lnTo>
                      <a:pt x="1050925" y="581025"/>
                    </a:lnTo>
                    <a:lnTo>
                      <a:pt x="977900" y="552450"/>
                    </a:lnTo>
                    <a:lnTo>
                      <a:pt x="965200" y="584200"/>
                    </a:lnTo>
                    <a:lnTo>
                      <a:pt x="911225" y="574675"/>
                    </a:lnTo>
                    <a:lnTo>
                      <a:pt x="885825" y="558800"/>
                    </a:lnTo>
                    <a:lnTo>
                      <a:pt x="850900" y="574675"/>
                    </a:lnTo>
                    <a:lnTo>
                      <a:pt x="822325" y="574675"/>
                    </a:lnTo>
                    <a:cubicBezTo>
                      <a:pt x="818092" y="566208"/>
                      <a:pt x="816318" y="555968"/>
                      <a:pt x="809625" y="549275"/>
                    </a:cubicBezTo>
                    <a:cubicBezTo>
                      <a:pt x="798832" y="538482"/>
                      <a:pt x="771525" y="523875"/>
                      <a:pt x="771525" y="523875"/>
                    </a:cubicBezTo>
                    <a:lnTo>
                      <a:pt x="695325" y="539750"/>
                    </a:lnTo>
                    <a:lnTo>
                      <a:pt x="663575" y="454025"/>
                    </a:lnTo>
                    <a:lnTo>
                      <a:pt x="577850" y="454025"/>
                    </a:lnTo>
                    <a:lnTo>
                      <a:pt x="546100" y="473075"/>
                    </a:lnTo>
                    <a:lnTo>
                      <a:pt x="473075" y="419100"/>
                    </a:lnTo>
                    <a:lnTo>
                      <a:pt x="444500" y="352425"/>
                    </a:lnTo>
                    <a:lnTo>
                      <a:pt x="425450" y="323850"/>
                    </a:lnTo>
                    <a:lnTo>
                      <a:pt x="396875" y="257175"/>
                    </a:lnTo>
                    <a:lnTo>
                      <a:pt x="295275" y="219075"/>
                    </a:lnTo>
                    <a:lnTo>
                      <a:pt x="231775" y="168275"/>
                    </a:lnTo>
                    <a:lnTo>
                      <a:pt x="209550" y="120650"/>
                    </a:lnTo>
                    <a:lnTo>
                      <a:pt x="142875" y="73025"/>
                    </a:lnTo>
                    <a:cubicBezTo>
                      <a:pt x="133350" y="66675"/>
                      <a:pt x="124008" y="60042"/>
                      <a:pt x="114300" y="53975"/>
                    </a:cubicBezTo>
                    <a:cubicBezTo>
                      <a:pt x="107064" y="49453"/>
                      <a:pt x="92075" y="41275"/>
                      <a:pt x="92075" y="41275"/>
                    </a:cubicBezTo>
                    <a:lnTo>
                      <a:pt x="38100" y="0"/>
                    </a:lnTo>
                    <a:lnTo>
                      <a:pt x="0" y="127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8F3A9612-DDCD-4492-B44F-F8F361B7FA94}"/>
                  </a:ext>
                </a:extLst>
              </p:cNvPr>
              <p:cNvSpPr/>
              <p:nvPr/>
            </p:nvSpPr>
            <p:spPr>
              <a:xfrm>
                <a:off x="7286625" y="2393950"/>
                <a:ext cx="2279650" cy="1346200"/>
              </a:xfrm>
              <a:custGeom>
                <a:avLst/>
                <a:gdLst>
                  <a:gd name="connsiteX0" fmla="*/ 0 w 2279650"/>
                  <a:gd name="connsiteY0" fmla="*/ 298450 h 1346200"/>
                  <a:gd name="connsiteX1" fmla="*/ 38100 w 2279650"/>
                  <a:gd name="connsiteY1" fmla="*/ 254000 h 1346200"/>
                  <a:gd name="connsiteX2" fmla="*/ 92075 w 2279650"/>
                  <a:gd name="connsiteY2" fmla="*/ 260350 h 1346200"/>
                  <a:gd name="connsiteX3" fmla="*/ 127000 w 2279650"/>
                  <a:gd name="connsiteY3" fmla="*/ 222250 h 1346200"/>
                  <a:gd name="connsiteX4" fmla="*/ 158750 w 2279650"/>
                  <a:gd name="connsiteY4" fmla="*/ 155575 h 1346200"/>
                  <a:gd name="connsiteX5" fmla="*/ 203200 w 2279650"/>
                  <a:gd name="connsiteY5" fmla="*/ 193675 h 1346200"/>
                  <a:gd name="connsiteX6" fmla="*/ 254000 w 2279650"/>
                  <a:gd name="connsiteY6" fmla="*/ 203200 h 1346200"/>
                  <a:gd name="connsiteX7" fmla="*/ 304800 w 2279650"/>
                  <a:gd name="connsiteY7" fmla="*/ 165100 h 1346200"/>
                  <a:gd name="connsiteX8" fmla="*/ 336550 w 2279650"/>
                  <a:gd name="connsiteY8" fmla="*/ 149225 h 1346200"/>
                  <a:gd name="connsiteX9" fmla="*/ 371475 w 2279650"/>
                  <a:gd name="connsiteY9" fmla="*/ 107950 h 1346200"/>
                  <a:gd name="connsiteX10" fmla="*/ 406400 w 2279650"/>
                  <a:gd name="connsiteY10" fmla="*/ 82550 h 1346200"/>
                  <a:gd name="connsiteX11" fmla="*/ 387350 w 2279650"/>
                  <a:gd name="connsiteY11" fmla="*/ 34925 h 1346200"/>
                  <a:gd name="connsiteX12" fmla="*/ 495300 w 2279650"/>
                  <a:gd name="connsiteY12" fmla="*/ 0 h 1346200"/>
                  <a:gd name="connsiteX13" fmla="*/ 539750 w 2279650"/>
                  <a:gd name="connsiteY13" fmla="*/ 25400 h 1346200"/>
                  <a:gd name="connsiteX14" fmla="*/ 577850 w 2279650"/>
                  <a:gd name="connsiteY14" fmla="*/ 41275 h 1346200"/>
                  <a:gd name="connsiteX15" fmla="*/ 650875 w 2279650"/>
                  <a:gd name="connsiteY15" fmla="*/ 15875 h 1346200"/>
                  <a:gd name="connsiteX16" fmla="*/ 711200 w 2279650"/>
                  <a:gd name="connsiteY16" fmla="*/ 15875 h 1346200"/>
                  <a:gd name="connsiteX17" fmla="*/ 758825 w 2279650"/>
                  <a:gd name="connsiteY17" fmla="*/ 9525 h 1346200"/>
                  <a:gd name="connsiteX18" fmla="*/ 812800 w 2279650"/>
                  <a:gd name="connsiteY18" fmla="*/ 22225 h 1346200"/>
                  <a:gd name="connsiteX19" fmla="*/ 854075 w 2279650"/>
                  <a:gd name="connsiteY19" fmla="*/ 44450 h 1346200"/>
                  <a:gd name="connsiteX20" fmla="*/ 895350 w 2279650"/>
                  <a:gd name="connsiteY20" fmla="*/ 120650 h 1346200"/>
                  <a:gd name="connsiteX21" fmla="*/ 904875 w 2279650"/>
                  <a:gd name="connsiteY21" fmla="*/ 149225 h 1346200"/>
                  <a:gd name="connsiteX22" fmla="*/ 971550 w 2279650"/>
                  <a:gd name="connsiteY22" fmla="*/ 161925 h 1346200"/>
                  <a:gd name="connsiteX23" fmla="*/ 1003300 w 2279650"/>
                  <a:gd name="connsiteY23" fmla="*/ 209550 h 1346200"/>
                  <a:gd name="connsiteX24" fmla="*/ 1047750 w 2279650"/>
                  <a:gd name="connsiteY24" fmla="*/ 215900 h 1346200"/>
                  <a:gd name="connsiteX25" fmla="*/ 1092200 w 2279650"/>
                  <a:gd name="connsiteY25" fmla="*/ 295275 h 1346200"/>
                  <a:gd name="connsiteX26" fmla="*/ 1127125 w 2279650"/>
                  <a:gd name="connsiteY26" fmla="*/ 346075 h 1346200"/>
                  <a:gd name="connsiteX27" fmla="*/ 1168400 w 2279650"/>
                  <a:gd name="connsiteY27" fmla="*/ 327025 h 1346200"/>
                  <a:gd name="connsiteX28" fmla="*/ 1193800 w 2279650"/>
                  <a:gd name="connsiteY28" fmla="*/ 292100 h 1346200"/>
                  <a:gd name="connsiteX29" fmla="*/ 1187450 w 2279650"/>
                  <a:gd name="connsiteY29" fmla="*/ 361950 h 1346200"/>
                  <a:gd name="connsiteX30" fmla="*/ 1190625 w 2279650"/>
                  <a:gd name="connsiteY30" fmla="*/ 441325 h 1346200"/>
                  <a:gd name="connsiteX31" fmla="*/ 1187450 w 2279650"/>
                  <a:gd name="connsiteY31" fmla="*/ 482600 h 1346200"/>
                  <a:gd name="connsiteX32" fmla="*/ 1225550 w 2279650"/>
                  <a:gd name="connsiteY32" fmla="*/ 520700 h 1346200"/>
                  <a:gd name="connsiteX33" fmla="*/ 1193800 w 2279650"/>
                  <a:gd name="connsiteY33" fmla="*/ 552450 h 1346200"/>
                  <a:gd name="connsiteX34" fmla="*/ 1257300 w 2279650"/>
                  <a:gd name="connsiteY34" fmla="*/ 587375 h 1346200"/>
                  <a:gd name="connsiteX35" fmla="*/ 1304925 w 2279650"/>
                  <a:gd name="connsiteY35" fmla="*/ 631825 h 1346200"/>
                  <a:gd name="connsiteX36" fmla="*/ 1358900 w 2279650"/>
                  <a:gd name="connsiteY36" fmla="*/ 692150 h 1346200"/>
                  <a:gd name="connsiteX37" fmla="*/ 1416050 w 2279650"/>
                  <a:gd name="connsiteY37" fmla="*/ 698500 h 1346200"/>
                  <a:gd name="connsiteX38" fmla="*/ 1460500 w 2279650"/>
                  <a:gd name="connsiteY38" fmla="*/ 682625 h 1346200"/>
                  <a:gd name="connsiteX39" fmla="*/ 1473200 w 2279650"/>
                  <a:gd name="connsiteY39" fmla="*/ 746125 h 1346200"/>
                  <a:gd name="connsiteX40" fmla="*/ 1565275 w 2279650"/>
                  <a:gd name="connsiteY40" fmla="*/ 755650 h 1346200"/>
                  <a:gd name="connsiteX41" fmla="*/ 1622425 w 2279650"/>
                  <a:gd name="connsiteY41" fmla="*/ 752475 h 1346200"/>
                  <a:gd name="connsiteX42" fmla="*/ 1673225 w 2279650"/>
                  <a:gd name="connsiteY42" fmla="*/ 796925 h 1346200"/>
                  <a:gd name="connsiteX43" fmla="*/ 1679575 w 2279650"/>
                  <a:gd name="connsiteY43" fmla="*/ 809625 h 1346200"/>
                  <a:gd name="connsiteX44" fmla="*/ 1657350 w 2279650"/>
                  <a:gd name="connsiteY44" fmla="*/ 860425 h 1346200"/>
                  <a:gd name="connsiteX45" fmla="*/ 1619250 w 2279650"/>
                  <a:gd name="connsiteY45" fmla="*/ 904875 h 1346200"/>
                  <a:gd name="connsiteX46" fmla="*/ 1593850 w 2279650"/>
                  <a:gd name="connsiteY46" fmla="*/ 911225 h 1346200"/>
                  <a:gd name="connsiteX47" fmla="*/ 1619250 w 2279650"/>
                  <a:gd name="connsiteY47" fmla="*/ 974725 h 1346200"/>
                  <a:gd name="connsiteX48" fmla="*/ 1682750 w 2279650"/>
                  <a:gd name="connsiteY48" fmla="*/ 996950 h 1346200"/>
                  <a:gd name="connsiteX49" fmla="*/ 1711325 w 2279650"/>
                  <a:gd name="connsiteY49" fmla="*/ 1012825 h 1346200"/>
                  <a:gd name="connsiteX50" fmla="*/ 1673225 w 2279650"/>
                  <a:gd name="connsiteY50" fmla="*/ 1047750 h 1346200"/>
                  <a:gd name="connsiteX51" fmla="*/ 1603375 w 2279650"/>
                  <a:gd name="connsiteY51" fmla="*/ 1047750 h 1346200"/>
                  <a:gd name="connsiteX52" fmla="*/ 1600200 w 2279650"/>
                  <a:gd name="connsiteY52" fmla="*/ 1101725 h 1346200"/>
                  <a:gd name="connsiteX53" fmla="*/ 1641475 w 2279650"/>
                  <a:gd name="connsiteY53" fmla="*/ 1133475 h 1346200"/>
                  <a:gd name="connsiteX54" fmla="*/ 1739900 w 2279650"/>
                  <a:gd name="connsiteY54" fmla="*/ 1127125 h 1346200"/>
                  <a:gd name="connsiteX55" fmla="*/ 1774825 w 2279650"/>
                  <a:gd name="connsiteY55" fmla="*/ 1171575 h 1346200"/>
                  <a:gd name="connsiteX56" fmla="*/ 1762125 w 2279650"/>
                  <a:gd name="connsiteY56" fmla="*/ 1196975 h 1346200"/>
                  <a:gd name="connsiteX57" fmla="*/ 1835150 w 2279650"/>
                  <a:gd name="connsiteY57" fmla="*/ 1216025 h 1346200"/>
                  <a:gd name="connsiteX58" fmla="*/ 1905000 w 2279650"/>
                  <a:gd name="connsiteY58" fmla="*/ 1209675 h 1346200"/>
                  <a:gd name="connsiteX59" fmla="*/ 1981200 w 2279650"/>
                  <a:gd name="connsiteY59" fmla="*/ 1216025 h 1346200"/>
                  <a:gd name="connsiteX60" fmla="*/ 2028825 w 2279650"/>
                  <a:gd name="connsiteY60" fmla="*/ 1235075 h 1346200"/>
                  <a:gd name="connsiteX61" fmla="*/ 2038350 w 2279650"/>
                  <a:gd name="connsiteY61" fmla="*/ 1289050 h 1346200"/>
                  <a:gd name="connsiteX62" fmla="*/ 2089150 w 2279650"/>
                  <a:gd name="connsiteY62" fmla="*/ 1339850 h 1346200"/>
                  <a:gd name="connsiteX63" fmla="*/ 2124075 w 2279650"/>
                  <a:gd name="connsiteY63" fmla="*/ 1346200 h 1346200"/>
                  <a:gd name="connsiteX64" fmla="*/ 2146300 w 2279650"/>
                  <a:gd name="connsiteY64" fmla="*/ 1333500 h 1346200"/>
                  <a:gd name="connsiteX65" fmla="*/ 2162175 w 2279650"/>
                  <a:gd name="connsiteY65" fmla="*/ 1209675 h 1346200"/>
                  <a:gd name="connsiteX66" fmla="*/ 2222500 w 2279650"/>
                  <a:gd name="connsiteY66" fmla="*/ 1155700 h 1346200"/>
                  <a:gd name="connsiteX67" fmla="*/ 2279650 w 2279650"/>
                  <a:gd name="connsiteY67" fmla="*/ 111760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79650" h="1346200">
                    <a:moveTo>
                      <a:pt x="0" y="298450"/>
                    </a:moveTo>
                    <a:lnTo>
                      <a:pt x="38100" y="254000"/>
                    </a:lnTo>
                    <a:lnTo>
                      <a:pt x="92075" y="260350"/>
                    </a:lnTo>
                    <a:lnTo>
                      <a:pt x="127000" y="222250"/>
                    </a:lnTo>
                    <a:lnTo>
                      <a:pt x="158750" y="155575"/>
                    </a:lnTo>
                    <a:lnTo>
                      <a:pt x="203200" y="193675"/>
                    </a:lnTo>
                    <a:lnTo>
                      <a:pt x="254000" y="203200"/>
                    </a:lnTo>
                    <a:lnTo>
                      <a:pt x="304800" y="165100"/>
                    </a:lnTo>
                    <a:lnTo>
                      <a:pt x="336550" y="149225"/>
                    </a:lnTo>
                    <a:lnTo>
                      <a:pt x="371475" y="107950"/>
                    </a:lnTo>
                    <a:lnTo>
                      <a:pt x="406400" y="82550"/>
                    </a:lnTo>
                    <a:lnTo>
                      <a:pt x="387350" y="34925"/>
                    </a:lnTo>
                    <a:lnTo>
                      <a:pt x="495300" y="0"/>
                    </a:lnTo>
                    <a:lnTo>
                      <a:pt x="539750" y="25400"/>
                    </a:lnTo>
                    <a:lnTo>
                      <a:pt x="577850" y="41275"/>
                    </a:lnTo>
                    <a:lnTo>
                      <a:pt x="650875" y="15875"/>
                    </a:lnTo>
                    <a:lnTo>
                      <a:pt x="711200" y="15875"/>
                    </a:lnTo>
                    <a:lnTo>
                      <a:pt x="758825" y="9525"/>
                    </a:lnTo>
                    <a:lnTo>
                      <a:pt x="812800" y="22225"/>
                    </a:lnTo>
                    <a:lnTo>
                      <a:pt x="854075" y="44450"/>
                    </a:lnTo>
                    <a:lnTo>
                      <a:pt x="895350" y="120650"/>
                    </a:lnTo>
                    <a:lnTo>
                      <a:pt x="904875" y="149225"/>
                    </a:lnTo>
                    <a:lnTo>
                      <a:pt x="971550" y="161925"/>
                    </a:lnTo>
                    <a:lnTo>
                      <a:pt x="1003300" y="209550"/>
                    </a:lnTo>
                    <a:lnTo>
                      <a:pt x="1047750" y="215900"/>
                    </a:lnTo>
                    <a:lnTo>
                      <a:pt x="1092200" y="295275"/>
                    </a:lnTo>
                    <a:lnTo>
                      <a:pt x="1127125" y="346075"/>
                    </a:lnTo>
                    <a:lnTo>
                      <a:pt x="1168400" y="327025"/>
                    </a:lnTo>
                    <a:lnTo>
                      <a:pt x="1193800" y="292100"/>
                    </a:lnTo>
                    <a:lnTo>
                      <a:pt x="1187450" y="361950"/>
                    </a:lnTo>
                    <a:lnTo>
                      <a:pt x="1190625" y="441325"/>
                    </a:lnTo>
                    <a:lnTo>
                      <a:pt x="1187450" y="482600"/>
                    </a:lnTo>
                    <a:lnTo>
                      <a:pt x="1225550" y="520700"/>
                    </a:lnTo>
                    <a:lnTo>
                      <a:pt x="1193800" y="552450"/>
                    </a:lnTo>
                    <a:lnTo>
                      <a:pt x="1257300" y="587375"/>
                    </a:lnTo>
                    <a:lnTo>
                      <a:pt x="1304925" y="631825"/>
                    </a:lnTo>
                    <a:lnTo>
                      <a:pt x="1358900" y="692150"/>
                    </a:lnTo>
                    <a:lnTo>
                      <a:pt x="1416050" y="698500"/>
                    </a:lnTo>
                    <a:lnTo>
                      <a:pt x="1460500" y="682625"/>
                    </a:lnTo>
                    <a:lnTo>
                      <a:pt x="1473200" y="746125"/>
                    </a:lnTo>
                    <a:lnTo>
                      <a:pt x="1565275" y="755650"/>
                    </a:lnTo>
                    <a:lnTo>
                      <a:pt x="1622425" y="752475"/>
                    </a:lnTo>
                    <a:lnTo>
                      <a:pt x="1673225" y="796925"/>
                    </a:lnTo>
                    <a:lnTo>
                      <a:pt x="1679575" y="809625"/>
                    </a:lnTo>
                    <a:lnTo>
                      <a:pt x="1657350" y="860425"/>
                    </a:lnTo>
                    <a:lnTo>
                      <a:pt x="1619250" y="904875"/>
                    </a:lnTo>
                    <a:lnTo>
                      <a:pt x="1593850" y="911225"/>
                    </a:lnTo>
                    <a:lnTo>
                      <a:pt x="1619250" y="974725"/>
                    </a:lnTo>
                    <a:lnTo>
                      <a:pt x="1682750" y="996950"/>
                    </a:lnTo>
                    <a:lnTo>
                      <a:pt x="1711325" y="1012825"/>
                    </a:lnTo>
                    <a:lnTo>
                      <a:pt x="1673225" y="1047750"/>
                    </a:lnTo>
                    <a:lnTo>
                      <a:pt x="1603375" y="1047750"/>
                    </a:lnTo>
                    <a:lnTo>
                      <a:pt x="1600200" y="1101725"/>
                    </a:lnTo>
                    <a:lnTo>
                      <a:pt x="1641475" y="1133475"/>
                    </a:lnTo>
                    <a:lnTo>
                      <a:pt x="1739900" y="1127125"/>
                    </a:lnTo>
                    <a:lnTo>
                      <a:pt x="1774825" y="1171575"/>
                    </a:lnTo>
                    <a:lnTo>
                      <a:pt x="1762125" y="1196975"/>
                    </a:lnTo>
                    <a:lnTo>
                      <a:pt x="1835150" y="1216025"/>
                    </a:lnTo>
                    <a:lnTo>
                      <a:pt x="1905000" y="1209675"/>
                    </a:lnTo>
                    <a:lnTo>
                      <a:pt x="1981200" y="1216025"/>
                    </a:lnTo>
                    <a:lnTo>
                      <a:pt x="2028825" y="1235075"/>
                    </a:lnTo>
                    <a:lnTo>
                      <a:pt x="2038350" y="1289050"/>
                    </a:lnTo>
                    <a:lnTo>
                      <a:pt x="2089150" y="1339850"/>
                    </a:lnTo>
                    <a:lnTo>
                      <a:pt x="2124075" y="1346200"/>
                    </a:lnTo>
                    <a:lnTo>
                      <a:pt x="2146300" y="1333500"/>
                    </a:lnTo>
                    <a:lnTo>
                      <a:pt x="2162175" y="1209675"/>
                    </a:lnTo>
                    <a:lnTo>
                      <a:pt x="2222500" y="1155700"/>
                    </a:lnTo>
                    <a:lnTo>
                      <a:pt x="2279650" y="11176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4725132F-AE30-400D-AF7F-D591FEF70276}"/>
                  </a:ext>
                </a:extLst>
              </p:cNvPr>
              <p:cNvSpPr/>
              <p:nvPr/>
            </p:nvSpPr>
            <p:spPr>
              <a:xfrm>
                <a:off x="9553575" y="3514725"/>
                <a:ext cx="495300" cy="1939925"/>
              </a:xfrm>
              <a:custGeom>
                <a:avLst/>
                <a:gdLst>
                  <a:gd name="connsiteX0" fmla="*/ 0 w 495300"/>
                  <a:gd name="connsiteY0" fmla="*/ 0 h 1939925"/>
                  <a:gd name="connsiteX1" fmla="*/ 82550 w 495300"/>
                  <a:gd name="connsiteY1" fmla="*/ 69850 h 1939925"/>
                  <a:gd name="connsiteX2" fmla="*/ 180975 w 495300"/>
                  <a:gd name="connsiteY2" fmla="*/ 69850 h 1939925"/>
                  <a:gd name="connsiteX3" fmla="*/ 212725 w 495300"/>
                  <a:gd name="connsiteY3" fmla="*/ 101600 h 1939925"/>
                  <a:gd name="connsiteX4" fmla="*/ 180975 w 495300"/>
                  <a:gd name="connsiteY4" fmla="*/ 146050 h 1939925"/>
                  <a:gd name="connsiteX5" fmla="*/ 127000 w 495300"/>
                  <a:gd name="connsiteY5" fmla="*/ 130175 h 1939925"/>
                  <a:gd name="connsiteX6" fmla="*/ 92075 w 495300"/>
                  <a:gd name="connsiteY6" fmla="*/ 120650 h 1939925"/>
                  <a:gd name="connsiteX7" fmla="*/ 88900 w 495300"/>
                  <a:gd name="connsiteY7" fmla="*/ 174625 h 1939925"/>
                  <a:gd name="connsiteX8" fmla="*/ 44450 w 495300"/>
                  <a:gd name="connsiteY8" fmla="*/ 184150 h 1939925"/>
                  <a:gd name="connsiteX9" fmla="*/ 28575 w 495300"/>
                  <a:gd name="connsiteY9" fmla="*/ 219075 h 1939925"/>
                  <a:gd name="connsiteX10" fmla="*/ 95250 w 495300"/>
                  <a:gd name="connsiteY10" fmla="*/ 327025 h 1939925"/>
                  <a:gd name="connsiteX11" fmla="*/ 158750 w 495300"/>
                  <a:gd name="connsiteY11" fmla="*/ 339725 h 1939925"/>
                  <a:gd name="connsiteX12" fmla="*/ 193675 w 495300"/>
                  <a:gd name="connsiteY12" fmla="*/ 384175 h 1939925"/>
                  <a:gd name="connsiteX13" fmla="*/ 177800 w 495300"/>
                  <a:gd name="connsiteY13" fmla="*/ 444500 h 1939925"/>
                  <a:gd name="connsiteX14" fmla="*/ 158750 w 495300"/>
                  <a:gd name="connsiteY14" fmla="*/ 536575 h 1939925"/>
                  <a:gd name="connsiteX15" fmla="*/ 130175 w 495300"/>
                  <a:gd name="connsiteY15" fmla="*/ 568325 h 1939925"/>
                  <a:gd name="connsiteX16" fmla="*/ 50800 w 495300"/>
                  <a:gd name="connsiteY16" fmla="*/ 584200 h 1939925"/>
                  <a:gd name="connsiteX17" fmla="*/ 41275 w 495300"/>
                  <a:gd name="connsiteY17" fmla="*/ 730250 h 1939925"/>
                  <a:gd name="connsiteX18" fmla="*/ 38100 w 495300"/>
                  <a:gd name="connsiteY18" fmla="*/ 781050 h 1939925"/>
                  <a:gd name="connsiteX19" fmla="*/ 85725 w 495300"/>
                  <a:gd name="connsiteY19" fmla="*/ 892175 h 1939925"/>
                  <a:gd name="connsiteX20" fmla="*/ 123825 w 495300"/>
                  <a:gd name="connsiteY20" fmla="*/ 914400 h 1939925"/>
                  <a:gd name="connsiteX21" fmla="*/ 133350 w 495300"/>
                  <a:gd name="connsiteY21" fmla="*/ 1044575 h 1939925"/>
                  <a:gd name="connsiteX22" fmla="*/ 215900 w 495300"/>
                  <a:gd name="connsiteY22" fmla="*/ 1073150 h 1939925"/>
                  <a:gd name="connsiteX23" fmla="*/ 266700 w 495300"/>
                  <a:gd name="connsiteY23" fmla="*/ 1111250 h 1939925"/>
                  <a:gd name="connsiteX24" fmla="*/ 304800 w 495300"/>
                  <a:gd name="connsiteY24" fmla="*/ 1104900 h 1939925"/>
                  <a:gd name="connsiteX25" fmla="*/ 330200 w 495300"/>
                  <a:gd name="connsiteY25" fmla="*/ 1123950 h 1939925"/>
                  <a:gd name="connsiteX26" fmla="*/ 381000 w 495300"/>
                  <a:gd name="connsiteY26" fmla="*/ 1181100 h 1939925"/>
                  <a:gd name="connsiteX27" fmla="*/ 409575 w 495300"/>
                  <a:gd name="connsiteY27" fmla="*/ 1244600 h 1939925"/>
                  <a:gd name="connsiteX28" fmla="*/ 488950 w 495300"/>
                  <a:gd name="connsiteY28" fmla="*/ 1260475 h 1939925"/>
                  <a:gd name="connsiteX29" fmla="*/ 495300 w 495300"/>
                  <a:gd name="connsiteY29" fmla="*/ 1311275 h 1939925"/>
                  <a:gd name="connsiteX30" fmla="*/ 431800 w 495300"/>
                  <a:gd name="connsiteY30" fmla="*/ 1419225 h 1939925"/>
                  <a:gd name="connsiteX31" fmla="*/ 390525 w 495300"/>
                  <a:gd name="connsiteY31" fmla="*/ 1454150 h 1939925"/>
                  <a:gd name="connsiteX32" fmla="*/ 358775 w 495300"/>
                  <a:gd name="connsiteY32" fmla="*/ 1546225 h 1939925"/>
                  <a:gd name="connsiteX33" fmla="*/ 317500 w 495300"/>
                  <a:gd name="connsiteY33" fmla="*/ 1565275 h 1939925"/>
                  <a:gd name="connsiteX34" fmla="*/ 238125 w 495300"/>
                  <a:gd name="connsiteY34" fmla="*/ 1536700 h 1939925"/>
                  <a:gd name="connsiteX35" fmla="*/ 174625 w 495300"/>
                  <a:gd name="connsiteY35" fmla="*/ 1616075 h 1939925"/>
                  <a:gd name="connsiteX36" fmla="*/ 225425 w 495300"/>
                  <a:gd name="connsiteY36" fmla="*/ 1673225 h 1939925"/>
                  <a:gd name="connsiteX37" fmla="*/ 184150 w 495300"/>
                  <a:gd name="connsiteY37" fmla="*/ 1806575 h 1939925"/>
                  <a:gd name="connsiteX38" fmla="*/ 273050 w 495300"/>
                  <a:gd name="connsiteY38" fmla="*/ 1889125 h 1939925"/>
                  <a:gd name="connsiteX39" fmla="*/ 257175 w 495300"/>
                  <a:gd name="connsiteY39" fmla="*/ 1939925 h 193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95300" h="1939925">
                    <a:moveTo>
                      <a:pt x="0" y="0"/>
                    </a:moveTo>
                    <a:lnTo>
                      <a:pt x="82550" y="69850"/>
                    </a:lnTo>
                    <a:lnTo>
                      <a:pt x="180975" y="69850"/>
                    </a:lnTo>
                    <a:lnTo>
                      <a:pt x="212725" y="101600"/>
                    </a:lnTo>
                    <a:lnTo>
                      <a:pt x="180975" y="146050"/>
                    </a:lnTo>
                    <a:lnTo>
                      <a:pt x="127000" y="130175"/>
                    </a:lnTo>
                    <a:lnTo>
                      <a:pt x="92075" y="120650"/>
                    </a:lnTo>
                    <a:lnTo>
                      <a:pt x="88900" y="174625"/>
                    </a:lnTo>
                    <a:lnTo>
                      <a:pt x="44450" y="184150"/>
                    </a:lnTo>
                    <a:lnTo>
                      <a:pt x="28575" y="219075"/>
                    </a:lnTo>
                    <a:lnTo>
                      <a:pt x="95250" y="327025"/>
                    </a:lnTo>
                    <a:lnTo>
                      <a:pt x="158750" y="339725"/>
                    </a:lnTo>
                    <a:lnTo>
                      <a:pt x="193675" y="384175"/>
                    </a:lnTo>
                    <a:lnTo>
                      <a:pt x="177800" y="444500"/>
                    </a:lnTo>
                    <a:lnTo>
                      <a:pt x="158750" y="536575"/>
                    </a:lnTo>
                    <a:lnTo>
                      <a:pt x="130175" y="568325"/>
                    </a:lnTo>
                    <a:lnTo>
                      <a:pt x="50800" y="584200"/>
                    </a:lnTo>
                    <a:lnTo>
                      <a:pt x="41275" y="730250"/>
                    </a:lnTo>
                    <a:lnTo>
                      <a:pt x="38100" y="781050"/>
                    </a:lnTo>
                    <a:lnTo>
                      <a:pt x="85725" y="892175"/>
                    </a:lnTo>
                    <a:lnTo>
                      <a:pt x="123825" y="914400"/>
                    </a:lnTo>
                    <a:lnTo>
                      <a:pt x="133350" y="1044575"/>
                    </a:lnTo>
                    <a:lnTo>
                      <a:pt x="215900" y="1073150"/>
                    </a:lnTo>
                    <a:lnTo>
                      <a:pt x="266700" y="1111250"/>
                    </a:lnTo>
                    <a:lnTo>
                      <a:pt x="304800" y="1104900"/>
                    </a:lnTo>
                    <a:lnTo>
                      <a:pt x="330200" y="1123950"/>
                    </a:lnTo>
                    <a:lnTo>
                      <a:pt x="381000" y="1181100"/>
                    </a:lnTo>
                    <a:lnTo>
                      <a:pt x="409575" y="1244600"/>
                    </a:lnTo>
                    <a:lnTo>
                      <a:pt x="488950" y="1260475"/>
                    </a:lnTo>
                    <a:lnTo>
                      <a:pt x="495300" y="1311275"/>
                    </a:lnTo>
                    <a:lnTo>
                      <a:pt x="431800" y="1419225"/>
                    </a:lnTo>
                    <a:lnTo>
                      <a:pt x="390525" y="1454150"/>
                    </a:lnTo>
                    <a:lnTo>
                      <a:pt x="358775" y="1546225"/>
                    </a:lnTo>
                    <a:lnTo>
                      <a:pt x="317500" y="1565275"/>
                    </a:lnTo>
                    <a:lnTo>
                      <a:pt x="238125" y="1536700"/>
                    </a:lnTo>
                    <a:lnTo>
                      <a:pt x="174625" y="1616075"/>
                    </a:lnTo>
                    <a:lnTo>
                      <a:pt x="225425" y="1673225"/>
                    </a:lnTo>
                    <a:lnTo>
                      <a:pt x="184150" y="1806575"/>
                    </a:lnTo>
                    <a:lnTo>
                      <a:pt x="273050" y="1889125"/>
                    </a:lnTo>
                    <a:lnTo>
                      <a:pt x="257175" y="19399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90873BE4-5DAE-4BCA-94C7-5AFC92AA3FBC}"/>
                  </a:ext>
                </a:extLst>
              </p:cNvPr>
              <p:cNvSpPr/>
              <p:nvPr/>
            </p:nvSpPr>
            <p:spPr>
              <a:xfrm>
                <a:off x="7188200" y="5426075"/>
                <a:ext cx="2635250" cy="1346200"/>
              </a:xfrm>
              <a:custGeom>
                <a:avLst/>
                <a:gdLst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00275 w 2635250"/>
                  <a:gd name="connsiteY3" fmla="*/ 196850 h 1346200"/>
                  <a:gd name="connsiteX4" fmla="*/ 1857375 w 2635250"/>
                  <a:gd name="connsiteY4" fmla="*/ 387350 h 1346200"/>
                  <a:gd name="connsiteX5" fmla="*/ 1616075 w 2635250"/>
                  <a:gd name="connsiteY5" fmla="*/ 425450 h 1346200"/>
                  <a:gd name="connsiteX6" fmla="*/ 1441450 w 2635250"/>
                  <a:gd name="connsiteY6" fmla="*/ 612775 h 1346200"/>
                  <a:gd name="connsiteX7" fmla="*/ 1441450 w 2635250"/>
                  <a:gd name="connsiteY7" fmla="*/ 549275 h 1346200"/>
                  <a:gd name="connsiteX8" fmla="*/ 1406525 w 2635250"/>
                  <a:gd name="connsiteY8" fmla="*/ 466725 h 1346200"/>
                  <a:gd name="connsiteX9" fmla="*/ 1393825 w 2635250"/>
                  <a:gd name="connsiteY9" fmla="*/ 409575 h 1346200"/>
                  <a:gd name="connsiteX10" fmla="*/ 1355725 w 2635250"/>
                  <a:gd name="connsiteY10" fmla="*/ 301625 h 1346200"/>
                  <a:gd name="connsiteX11" fmla="*/ 1279525 w 2635250"/>
                  <a:gd name="connsiteY11" fmla="*/ 273050 h 1346200"/>
                  <a:gd name="connsiteX12" fmla="*/ 1187450 w 2635250"/>
                  <a:gd name="connsiteY12" fmla="*/ 276225 h 1346200"/>
                  <a:gd name="connsiteX13" fmla="*/ 1152525 w 2635250"/>
                  <a:gd name="connsiteY13" fmla="*/ 200025 h 1346200"/>
                  <a:gd name="connsiteX14" fmla="*/ 1165225 w 2635250"/>
                  <a:gd name="connsiteY14" fmla="*/ 142875 h 1346200"/>
                  <a:gd name="connsiteX15" fmla="*/ 1089025 w 2635250"/>
                  <a:gd name="connsiteY15" fmla="*/ 85725 h 1346200"/>
                  <a:gd name="connsiteX16" fmla="*/ 1044575 w 2635250"/>
                  <a:gd name="connsiteY16" fmla="*/ 88900 h 1346200"/>
                  <a:gd name="connsiteX17" fmla="*/ 911225 w 2635250"/>
                  <a:gd name="connsiteY17" fmla="*/ 177800 h 1346200"/>
                  <a:gd name="connsiteX18" fmla="*/ 860425 w 2635250"/>
                  <a:gd name="connsiteY18" fmla="*/ 130175 h 1346200"/>
                  <a:gd name="connsiteX19" fmla="*/ 857250 w 2635250"/>
                  <a:gd name="connsiteY19" fmla="*/ 69850 h 1346200"/>
                  <a:gd name="connsiteX20" fmla="*/ 850900 w 2635250"/>
                  <a:gd name="connsiteY20" fmla="*/ 34925 h 1346200"/>
                  <a:gd name="connsiteX21" fmla="*/ 838200 w 2635250"/>
                  <a:gd name="connsiteY21" fmla="*/ 0 h 1346200"/>
                  <a:gd name="connsiteX22" fmla="*/ 800100 w 2635250"/>
                  <a:gd name="connsiteY22" fmla="*/ 44450 h 1346200"/>
                  <a:gd name="connsiteX23" fmla="*/ 749300 w 2635250"/>
                  <a:gd name="connsiteY23" fmla="*/ 146050 h 1346200"/>
                  <a:gd name="connsiteX24" fmla="*/ 676275 w 2635250"/>
                  <a:gd name="connsiteY24" fmla="*/ 250825 h 1346200"/>
                  <a:gd name="connsiteX25" fmla="*/ 641350 w 2635250"/>
                  <a:gd name="connsiteY25" fmla="*/ 298450 h 1346200"/>
                  <a:gd name="connsiteX26" fmla="*/ 628650 w 2635250"/>
                  <a:gd name="connsiteY26" fmla="*/ 361950 h 1346200"/>
                  <a:gd name="connsiteX27" fmla="*/ 609600 w 2635250"/>
                  <a:gd name="connsiteY27" fmla="*/ 447675 h 1346200"/>
                  <a:gd name="connsiteX28" fmla="*/ 669925 w 2635250"/>
                  <a:gd name="connsiteY28" fmla="*/ 501650 h 1346200"/>
                  <a:gd name="connsiteX29" fmla="*/ 666750 w 2635250"/>
                  <a:gd name="connsiteY29" fmla="*/ 574675 h 1346200"/>
                  <a:gd name="connsiteX30" fmla="*/ 641350 w 2635250"/>
                  <a:gd name="connsiteY30" fmla="*/ 631825 h 1346200"/>
                  <a:gd name="connsiteX31" fmla="*/ 669925 w 2635250"/>
                  <a:gd name="connsiteY31" fmla="*/ 714375 h 1346200"/>
                  <a:gd name="connsiteX32" fmla="*/ 377825 w 2635250"/>
                  <a:gd name="connsiteY32" fmla="*/ 1346200 h 1346200"/>
                  <a:gd name="connsiteX33" fmla="*/ 0 w 2635250"/>
                  <a:gd name="connsiteY3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308225 w 2635250"/>
                  <a:gd name="connsiteY3" fmla="*/ 18415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1857375 w 2635250"/>
                  <a:gd name="connsiteY6" fmla="*/ 387350 h 1346200"/>
                  <a:gd name="connsiteX7" fmla="*/ 1616075 w 2635250"/>
                  <a:gd name="connsiteY7" fmla="*/ 425450 h 1346200"/>
                  <a:gd name="connsiteX8" fmla="*/ 1441450 w 2635250"/>
                  <a:gd name="connsiteY8" fmla="*/ 612775 h 1346200"/>
                  <a:gd name="connsiteX9" fmla="*/ 1441450 w 2635250"/>
                  <a:gd name="connsiteY9" fmla="*/ 549275 h 1346200"/>
                  <a:gd name="connsiteX10" fmla="*/ 1406525 w 2635250"/>
                  <a:gd name="connsiteY10" fmla="*/ 466725 h 1346200"/>
                  <a:gd name="connsiteX11" fmla="*/ 1393825 w 2635250"/>
                  <a:gd name="connsiteY11" fmla="*/ 409575 h 1346200"/>
                  <a:gd name="connsiteX12" fmla="*/ 1355725 w 2635250"/>
                  <a:gd name="connsiteY12" fmla="*/ 301625 h 1346200"/>
                  <a:gd name="connsiteX13" fmla="*/ 1279525 w 2635250"/>
                  <a:gd name="connsiteY13" fmla="*/ 273050 h 1346200"/>
                  <a:gd name="connsiteX14" fmla="*/ 1187450 w 2635250"/>
                  <a:gd name="connsiteY14" fmla="*/ 276225 h 1346200"/>
                  <a:gd name="connsiteX15" fmla="*/ 1152525 w 2635250"/>
                  <a:gd name="connsiteY15" fmla="*/ 200025 h 1346200"/>
                  <a:gd name="connsiteX16" fmla="*/ 1165225 w 2635250"/>
                  <a:gd name="connsiteY16" fmla="*/ 142875 h 1346200"/>
                  <a:gd name="connsiteX17" fmla="*/ 1089025 w 2635250"/>
                  <a:gd name="connsiteY17" fmla="*/ 85725 h 1346200"/>
                  <a:gd name="connsiteX18" fmla="*/ 1044575 w 2635250"/>
                  <a:gd name="connsiteY18" fmla="*/ 88900 h 1346200"/>
                  <a:gd name="connsiteX19" fmla="*/ 911225 w 2635250"/>
                  <a:gd name="connsiteY19" fmla="*/ 177800 h 1346200"/>
                  <a:gd name="connsiteX20" fmla="*/ 860425 w 2635250"/>
                  <a:gd name="connsiteY20" fmla="*/ 130175 h 1346200"/>
                  <a:gd name="connsiteX21" fmla="*/ 857250 w 2635250"/>
                  <a:gd name="connsiteY21" fmla="*/ 69850 h 1346200"/>
                  <a:gd name="connsiteX22" fmla="*/ 850900 w 2635250"/>
                  <a:gd name="connsiteY22" fmla="*/ 34925 h 1346200"/>
                  <a:gd name="connsiteX23" fmla="*/ 838200 w 2635250"/>
                  <a:gd name="connsiteY23" fmla="*/ 0 h 1346200"/>
                  <a:gd name="connsiteX24" fmla="*/ 800100 w 2635250"/>
                  <a:gd name="connsiteY24" fmla="*/ 44450 h 1346200"/>
                  <a:gd name="connsiteX25" fmla="*/ 749300 w 2635250"/>
                  <a:gd name="connsiteY25" fmla="*/ 146050 h 1346200"/>
                  <a:gd name="connsiteX26" fmla="*/ 676275 w 2635250"/>
                  <a:gd name="connsiteY26" fmla="*/ 250825 h 1346200"/>
                  <a:gd name="connsiteX27" fmla="*/ 641350 w 2635250"/>
                  <a:gd name="connsiteY27" fmla="*/ 298450 h 1346200"/>
                  <a:gd name="connsiteX28" fmla="*/ 628650 w 2635250"/>
                  <a:gd name="connsiteY28" fmla="*/ 361950 h 1346200"/>
                  <a:gd name="connsiteX29" fmla="*/ 609600 w 2635250"/>
                  <a:gd name="connsiteY29" fmla="*/ 447675 h 1346200"/>
                  <a:gd name="connsiteX30" fmla="*/ 669925 w 2635250"/>
                  <a:gd name="connsiteY30" fmla="*/ 501650 h 1346200"/>
                  <a:gd name="connsiteX31" fmla="*/ 666750 w 2635250"/>
                  <a:gd name="connsiteY31" fmla="*/ 574675 h 1346200"/>
                  <a:gd name="connsiteX32" fmla="*/ 641350 w 2635250"/>
                  <a:gd name="connsiteY32" fmla="*/ 631825 h 1346200"/>
                  <a:gd name="connsiteX33" fmla="*/ 669925 w 2635250"/>
                  <a:gd name="connsiteY33" fmla="*/ 714375 h 1346200"/>
                  <a:gd name="connsiteX34" fmla="*/ 377825 w 2635250"/>
                  <a:gd name="connsiteY34" fmla="*/ 1346200 h 1346200"/>
                  <a:gd name="connsiteX35" fmla="*/ 0 w 2635250"/>
                  <a:gd name="connsiteY3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857375 w 2635250"/>
                  <a:gd name="connsiteY7" fmla="*/ 387350 h 1346200"/>
                  <a:gd name="connsiteX8" fmla="*/ 1616075 w 2635250"/>
                  <a:gd name="connsiteY8" fmla="*/ 425450 h 1346200"/>
                  <a:gd name="connsiteX9" fmla="*/ 1441450 w 2635250"/>
                  <a:gd name="connsiteY9" fmla="*/ 612775 h 1346200"/>
                  <a:gd name="connsiteX10" fmla="*/ 1441450 w 2635250"/>
                  <a:gd name="connsiteY10" fmla="*/ 549275 h 1346200"/>
                  <a:gd name="connsiteX11" fmla="*/ 1406525 w 2635250"/>
                  <a:gd name="connsiteY11" fmla="*/ 466725 h 1346200"/>
                  <a:gd name="connsiteX12" fmla="*/ 1393825 w 2635250"/>
                  <a:gd name="connsiteY12" fmla="*/ 409575 h 1346200"/>
                  <a:gd name="connsiteX13" fmla="*/ 1355725 w 2635250"/>
                  <a:gd name="connsiteY13" fmla="*/ 301625 h 1346200"/>
                  <a:gd name="connsiteX14" fmla="*/ 1279525 w 2635250"/>
                  <a:gd name="connsiteY14" fmla="*/ 273050 h 1346200"/>
                  <a:gd name="connsiteX15" fmla="*/ 1187450 w 2635250"/>
                  <a:gd name="connsiteY15" fmla="*/ 276225 h 1346200"/>
                  <a:gd name="connsiteX16" fmla="*/ 1152525 w 2635250"/>
                  <a:gd name="connsiteY16" fmla="*/ 200025 h 1346200"/>
                  <a:gd name="connsiteX17" fmla="*/ 1165225 w 2635250"/>
                  <a:gd name="connsiteY17" fmla="*/ 142875 h 1346200"/>
                  <a:gd name="connsiteX18" fmla="*/ 1089025 w 2635250"/>
                  <a:gd name="connsiteY18" fmla="*/ 85725 h 1346200"/>
                  <a:gd name="connsiteX19" fmla="*/ 1044575 w 2635250"/>
                  <a:gd name="connsiteY19" fmla="*/ 88900 h 1346200"/>
                  <a:gd name="connsiteX20" fmla="*/ 911225 w 2635250"/>
                  <a:gd name="connsiteY20" fmla="*/ 177800 h 1346200"/>
                  <a:gd name="connsiteX21" fmla="*/ 860425 w 2635250"/>
                  <a:gd name="connsiteY21" fmla="*/ 130175 h 1346200"/>
                  <a:gd name="connsiteX22" fmla="*/ 857250 w 2635250"/>
                  <a:gd name="connsiteY22" fmla="*/ 69850 h 1346200"/>
                  <a:gd name="connsiteX23" fmla="*/ 850900 w 2635250"/>
                  <a:gd name="connsiteY23" fmla="*/ 34925 h 1346200"/>
                  <a:gd name="connsiteX24" fmla="*/ 838200 w 2635250"/>
                  <a:gd name="connsiteY24" fmla="*/ 0 h 1346200"/>
                  <a:gd name="connsiteX25" fmla="*/ 800100 w 2635250"/>
                  <a:gd name="connsiteY25" fmla="*/ 44450 h 1346200"/>
                  <a:gd name="connsiteX26" fmla="*/ 749300 w 2635250"/>
                  <a:gd name="connsiteY26" fmla="*/ 146050 h 1346200"/>
                  <a:gd name="connsiteX27" fmla="*/ 676275 w 2635250"/>
                  <a:gd name="connsiteY27" fmla="*/ 250825 h 1346200"/>
                  <a:gd name="connsiteX28" fmla="*/ 641350 w 2635250"/>
                  <a:gd name="connsiteY28" fmla="*/ 298450 h 1346200"/>
                  <a:gd name="connsiteX29" fmla="*/ 628650 w 2635250"/>
                  <a:gd name="connsiteY29" fmla="*/ 361950 h 1346200"/>
                  <a:gd name="connsiteX30" fmla="*/ 609600 w 2635250"/>
                  <a:gd name="connsiteY30" fmla="*/ 447675 h 1346200"/>
                  <a:gd name="connsiteX31" fmla="*/ 669925 w 2635250"/>
                  <a:gd name="connsiteY31" fmla="*/ 501650 h 1346200"/>
                  <a:gd name="connsiteX32" fmla="*/ 666750 w 2635250"/>
                  <a:gd name="connsiteY32" fmla="*/ 574675 h 1346200"/>
                  <a:gd name="connsiteX33" fmla="*/ 641350 w 2635250"/>
                  <a:gd name="connsiteY33" fmla="*/ 631825 h 1346200"/>
                  <a:gd name="connsiteX34" fmla="*/ 669925 w 2635250"/>
                  <a:gd name="connsiteY34" fmla="*/ 714375 h 1346200"/>
                  <a:gd name="connsiteX35" fmla="*/ 377825 w 2635250"/>
                  <a:gd name="connsiteY35" fmla="*/ 1346200 h 1346200"/>
                  <a:gd name="connsiteX36" fmla="*/ 0 w 2635250"/>
                  <a:gd name="connsiteY36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82825 w 2635250"/>
                  <a:gd name="connsiteY5" fmla="*/ 177800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47900 w 2635250"/>
                  <a:gd name="connsiteY5" fmla="*/ 155575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59025 w 2635250"/>
                  <a:gd name="connsiteY5" fmla="*/ 15557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20875 w 2635250"/>
                  <a:gd name="connsiteY10" fmla="*/ 317500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9687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441450 w 2635250"/>
                  <a:gd name="connsiteY15" fmla="*/ 612775 h 1346200"/>
                  <a:gd name="connsiteX16" fmla="*/ 1441450 w 2635250"/>
                  <a:gd name="connsiteY16" fmla="*/ 549275 h 1346200"/>
                  <a:gd name="connsiteX17" fmla="*/ 1406525 w 2635250"/>
                  <a:gd name="connsiteY17" fmla="*/ 466725 h 1346200"/>
                  <a:gd name="connsiteX18" fmla="*/ 1393825 w 2635250"/>
                  <a:gd name="connsiteY18" fmla="*/ 409575 h 1346200"/>
                  <a:gd name="connsiteX19" fmla="*/ 1355725 w 2635250"/>
                  <a:gd name="connsiteY19" fmla="*/ 301625 h 1346200"/>
                  <a:gd name="connsiteX20" fmla="*/ 1279525 w 2635250"/>
                  <a:gd name="connsiteY20" fmla="*/ 273050 h 1346200"/>
                  <a:gd name="connsiteX21" fmla="*/ 1187450 w 2635250"/>
                  <a:gd name="connsiteY21" fmla="*/ 276225 h 1346200"/>
                  <a:gd name="connsiteX22" fmla="*/ 1152525 w 2635250"/>
                  <a:gd name="connsiteY22" fmla="*/ 200025 h 1346200"/>
                  <a:gd name="connsiteX23" fmla="*/ 1165225 w 2635250"/>
                  <a:gd name="connsiteY23" fmla="*/ 142875 h 1346200"/>
                  <a:gd name="connsiteX24" fmla="*/ 1089025 w 2635250"/>
                  <a:gd name="connsiteY24" fmla="*/ 85725 h 1346200"/>
                  <a:gd name="connsiteX25" fmla="*/ 1044575 w 2635250"/>
                  <a:gd name="connsiteY25" fmla="*/ 88900 h 1346200"/>
                  <a:gd name="connsiteX26" fmla="*/ 911225 w 2635250"/>
                  <a:gd name="connsiteY26" fmla="*/ 177800 h 1346200"/>
                  <a:gd name="connsiteX27" fmla="*/ 860425 w 2635250"/>
                  <a:gd name="connsiteY27" fmla="*/ 130175 h 1346200"/>
                  <a:gd name="connsiteX28" fmla="*/ 857250 w 2635250"/>
                  <a:gd name="connsiteY28" fmla="*/ 69850 h 1346200"/>
                  <a:gd name="connsiteX29" fmla="*/ 850900 w 2635250"/>
                  <a:gd name="connsiteY29" fmla="*/ 34925 h 1346200"/>
                  <a:gd name="connsiteX30" fmla="*/ 838200 w 2635250"/>
                  <a:gd name="connsiteY30" fmla="*/ 0 h 1346200"/>
                  <a:gd name="connsiteX31" fmla="*/ 800100 w 2635250"/>
                  <a:gd name="connsiteY31" fmla="*/ 44450 h 1346200"/>
                  <a:gd name="connsiteX32" fmla="*/ 749300 w 2635250"/>
                  <a:gd name="connsiteY32" fmla="*/ 146050 h 1346200"/>
                  <a:gd name="connsiteX33" fmla="*/ 676275 w 2635250"/>
                  <a:gd name="connsiteY33" fmla="*/ 250825 h 1346200"/>
                  <a:gd name="connsiteX34" fmla="*/ 641350 w 2635250"/>
                  <a:gd name="connsiteY34" fmla="*/ 298450 h 1346200"/>
                  <a:gd name="connsiteX35" fmla="*/ 628650 w 2635250"/>
                  <a:gd name="connsiteY35" fmla="*/ 361950 h 1346200"/>
                  <a:gd name="connsiteX36" fmla="*/ 609600 w 2635250"/>
                  <a:gd name="connsiteY36" fmla="*/ 447675 h 1346200"/>
                  <a:gd name="connsiteX37" fmla="*/ 669925 w 2635250"/>
                  <a:gd name="connsiteY37" fmla="*/ 501650 h 1346200"/>
                  <a:gd name="connsiteX38" fmla="*/ 666750 w 2635250"/>
                  <a:gd name="connsiteY38" fmla="*/ 574675 h 1346200"/>
                  <a:gd name="connsiteX39" fmla="*/ 641350 w 2635250"/>
                  <a:gd name="connsiteY39" fmla="*/ 631825 h 1346200"/>
                  <a:gd name="connsiteX40" fmla="*/ 669925 w 2635250"/>
                  <a:gd name="connsiteY40" fmla="*/ 714375 h 1346200"/>
                  <a:gd name="connsiteX41" fmla="*/ 377825 w 2635250"/>
                  <a:gd name="connsiteY41" fmla="*/ 1346200 h 1346200"/>
                  <a:gd name="connsiteX42" fmla="*/ 0 w 2635250"/>
                  <a:gd name="connsiteY42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5750 w 2635250"/>
                  <a:gd name="connsiteY15" fmla="*/ 485775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82725 w 2635250"/>
                  <a:gd name="connsiteY17" fmla="*/ 5429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79550 w 2635250"/>
                  <a:gd name="connsiteY18" fmla="*/ 61277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61912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35250" h="1346200">
                    <a:moveTo>
                      <a:pt x="2628900" y="15875"/>
                    </a:moveTo>
                    <a:lnTo>
                      <a:pt x="2635250" y="92075"/>
                    </a:lnTo>
                    <a:lnTo>
                      <a:pt x="2559050" y="158750"/>
                    </a:lnTo>
                    <a:lnTo>
                      <a:pt x="2489200" y="127000"/>
                    </a:lnTo>
                    <a:lnTo>
                      <a:pt x="2441575" y="165100"/>
                    </a:lnTo>
                    <a:lnTo>
                      <a:pt x="2311400" y="200025"/>
                    </a:lnTo>
                    <a:lnTo>
                      <a:pt x="2247900" y="155575"/>
                    </a:lnTo>
                    <a:lnTo>
                      <a:pt x="2200275" y="196850"/>
                    </a:lnTo>
                    <a:lnTo>
                      <a:pt x="2089150" y="257175"/>
                    </a:lnTo>
                    <a:lnTo>
                      <a:pt x="1993900" y="241300"/>
                    </a:lnTo>
                    <a:lnTo>
                      <a:pt x="1911350" y="288925"/>
                    </a:lnTo>
                    <a:lnTo>
                      <a:pt x="1857375" y="387350"/>
                    </a:lnTo>
                    <a:lnTo>
                      <a:pt x="1778000" y="314325"/>
                    </a:lnTo>
                    <a:lnTo>
                      <a:pt x="1685925" y="374650"/>
                    </a:lnTo>
                    <a:lnTo>
                      <a:pt x="1616075" y="425450"/>
                    </a:lnTo>
                    <a:lnTo>
                      <a:pt x="1552575" y="463550"/>
                    </a:lnTo>
                    <a:lnTo>
                      <a:pt x="1568450" y="565150"/>
                    </a:lnTo>
                    <a:lnTo>
                      <a:pt x="1498600" y="644525"/>
                    </a:lnTo>
                    <a:lnTo>
                      <a:pt x="1441450" y="619125"/>
                    </a:lnTo>
                    <a:lnTo>
                      <a:pt x="1441450" y="549275"/>
                    </a:lnTo>
                    <a:lnTo>
                      <a:pt x="1406525" y="466725"/>
                    </a:lnTo>
                    <a:lnTo>
                      <a:pt x="1393825" y="409575"/>
                    </a:lnTo>
                    <a:lnTo>
                      <a:pt x="1355725" y="301625"/>
                    </a:lnTo>
                    <a:lnTo>
                      <a:pt x="1279525" y="273050"/>
                    </a:lnTo>
                    <a:lnTo>
                      <a:pt x="1187450" y="276225"/>
                    </a:lnTo>
                    <a:lnTo>
                      <a:pt x="1152525" y="200025"/>
                    </a:lnTo>
                    <a:lnTo>
                      <a:pt x="1165225" y="142875"/>
                    </a:lnTo>
                    <a:lnTo>
                      <a:pt x="1089025" y="85725"/>
                    </a:lnTo>
                    <a:lnTo>
                      <a:pt x="1044575" y="88900"/>
                    </a:lnTo>
                    <a:lnTo>
                      <a:pt x="911225" y="177800"/>
                    </a:lnTo>
                    <a:lnTo>
                      <a:pt x="860425" y="130175"/>
                    </a:lnTo>
                    <a:lnTo>
                      <a:pt x="857250" y="69850"/>
                    </a:lnTo>
                    <a:lnTo>
                      <a:pt x="850900" y="34925"/>
                    </a:lnTo>
                    <a:lnTo>
                      <a:pt x="838200" y="0"/>
                    </a:lnTo>
                    <a:lnTo>
                      <a:pt x="800100" y="44450"/>
                    </a:lnTo>
                    <a:lnTo>
                      <a:pt x="749300" y="146050"/>
                    </a:lnTo>
                    <a:lnTo>
                      <a:pt x="676275" y="250825"/>
                    </a:lnTo>
                    <a:lnTo>
                      <a:pt x="641350" y="298450"/>
                    </a:lnTo>
                    <a:lnTo>
                      <a:pt x="628650" y="361950"/>
                    </a:lnTo>
                    <a:lnTo>
                      <a:pt x="609600" y="447675"/>
                    </a:lnTo>
                    <a:lnTo>
                      <a:pt x="669925" y="501650"/>
                    </a:lnTo>
                    <a:lnTo>
                      <a:pt x="666750" y="574675"/>
                    </a:lnTo>
                    <a:lnTo>
                      <a:pt x="641350" y="631825"/>
                    </a:lnTo>
                    <a:lnTo>
                      <a:pt x="669925" y="714375"/>
                    </a:lnTo>
                    <a:lnTo>
                      <a:pt x="377825" y="1346200"/>
                    </a:lnTo>
                    <a:lnTo>
                      <a:pt x="0" y="11334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AA114155-95A6-4691-940C-ED620755E484}"/>
                  </a:ext>
                </a:extLst>
              </p:cNvPr>
              <p:cNvSpPr/>
              <p:nvPr/>
            </p:nvSpPr>
            <p:spPr>
              <a:xfrm>
                <a:off x="7194550" y="3514725"/>
                <a:ext cx="692150" cy="2054225"/>
              </a:xfrm>
              <a:custGeom>
                <a:avLst/>
                <a:gdLst>
                  <a:gd name="connsiteX0" fmla="*/ 250825 w 692150"/>
                  <a:gd name="connsiteY0" fmla="*/ 63500 h 2054225"/>
                  <a:gd name="connsiteX1" fmla="*/ 250825 w 692150"/>
                  <a:gd name="connsiteY1" fmla="*/ 63500 h 2054225"/>
                  <a:gd name="connsiteX2" fmla="*/ 377825 w 692150"/>
                  <a:gd name="connsiteY2" fmla="*/ 0 h 2054225"/>
                  <a:gd name="connsiteX3" fmla="*/ 403225 w 692150"/>
                  <a:gd name="connsiteY3" fmla="*/ 3175 h 2054225"/>
                  <a:gd name="connsiteX4" fmla="*/ 495300 w 692150"/>
                  <a:gd name="connsiteY4" fmla="*/ 31750 h 2054225"/>
                  <a:gd name="connsiteX5" fmla="*/ 473075 w 692150"/>
                  <a:gd name="connsiteY5" fmla="*/ 142875 h 2054225"/>
                  <a:gd name="connsiteX6" fmla="*/ 438150 w 692150"/>
                  <a:gd name="connsiteY6" fmla="*/ 247650 h 2054225"/>
                  <a:gd name="connsiteX7" fmla="*/ 390525 w 692150"/>
                  <a:gd name="connsiteY7" fmla="*/ 314325 h 2054225"/>
                  <a:gd name="connsiteX8" fmla="*/ 336550 w 692150"/>
                  <a:gd name="connsiteY8" fmla="*/ 358775 h 2054225"/>
                  <a:gd name="connsiteX9" fmla="*/ 371475 w 692150"/>
                  <a:gd name="connsiteY9" fmla="*/ 381000 h 2054225"/>
                  <a:gd name="connsiteX10" fmla="*/ 358775 w 692150"/>
                  <a:gd name="connsiteY10" fmla="*/ 447675 h 2054225"/>
                  <a:gd name="connsiteX11" fmla="*/ 377825 w 692150"/>
                  <a:gd name="connsiteY11" fmla="*/ 530225 h 2054225"/>
                  <a:gd name="connsiteX12" fmla="*/ 441325 w 692150"/>
                  <a:gd name="connsiteY12" fmla="*/ 609600 h 2054225"/>
                  <a:gd name="connsiteX13" fmla="*/ 473075 w 692150"/>
                  <a:gd name="connsiteY13" fmla="*/ 533400 h 2054225"/>
                  <a:gd name="connsiteX14" fmla="*/ 533400 w 692150"/>
                  <a:gd name="connsiteY14" fmla="*/ 673100 h 2054225"/>
                  <a:gd name="connsiteX15" fmla="*/ 663575 w 692150"/>
                  <a:gd name="connsiteY15" fmla="*/ 723900 h 2054225"/>
                  <a:gd name="connsiteX16" fmla="*/ 692150 w 692150"/>
                  <a:gd name="connsiteY16" fmla="*/ 723900 h 2054225"/>
                  <a:gd name="connsiteX17" fmla="*/ 657225 w 692150"/>
                  <a:gd name="connsiteY17" fmla="*/ 803275 h 2054225"/>
                  <a:gd name="connsiteX18" fmla="*/ 574675 w 692150"/>
                  <a:gd name="connsiteY18" fmla="*/ 831850 h 2054225"/>
                  <a:gd name="connsiteX19" fmla="*/ 555625 w 692150"/>
                  <a:gd name="connsiteY19" fmla="*/ 809625 h 2054225"/>
                  <a:gd name="connsiteX20" fmla="*/ 450850 w 692150"/>
                  <a:gd name="connsiteY20" fmla="*/ 790575 h 2054225"/>
                  <a:gd name="connsiteX21" fmla="*/ 508000 w 692150"/>
                  <a:gd name="connsiteY21" fmla="*/ 866775 h 2054225"/>
                  <a:gd name="connsiteX22" fmla="*/ 593725 w 692150"/>
                  <a:gd name="connsiteY22" fmla="*/ 1019175 h 2054225"/>
                  <a:gd name="connsiteX23" fmla="*/ 641350 w 692150"/>
                  <a:gd name="connsiteY23" fmla="*/ 1079500 h 2054225"/>
                  <a:gd name="connsiteX24" fmla="*/ 635000 w 692150"/>
                  <a:gd name="connsiteY24" fmla="*/ 1149350 h 2054225"/>
                  <a:gd name="connsiteX25" fmla="*/ 555625 w 692150"/>
                  <a:gd name="connsiteY25" fmla="*/ 1171575 h 2054225"/>
                  <a:gd name="connsiteX26" fmla="*/ 539750 w 692150"/>
                  <a:gd name="connsiteY26" fmla="*/ 1120775 h 2054225"/>
                  <a:gd name="connsiteX27" fmla="*/ 482600 w 692150"/>
                  <a:gd name="connsiteY27" fmla="*/ 1143000 h 2054225"/>
                  <a:gd name="connsiteX28" fmla="*/ 492125 w 692150"/>
                  <a:gd name="connsiteY28" fmla="*/ 1177925 h 2054225"/>
                  <a:gd name="connsiteX29" fmla="*/ 384175 w 692150"/>
                  <a:gd name="connsiteY29" fmla="*/ 1184275 h 2054225"/>
                  <a:gd name="connsiteX30" fmla="*/ 361950 w 692150"/>
                  <a:gd name="connsiteY30" fmla="*/ 1212850 h 2054225"/>
                  <a:gd name="connsiteX31" fmla="*/ 333375 w 692150"/>
                  <a:gd name="connsiteY31" fmla="*/ 1187450 h 2054225"/>
                  <a:gd name="connsiteX32" fmla="*/ 323850 w 692150"/>
                  <a:gd name="connsiteY32" fmla="*/ 1181100 h 2054225"/>
                  <a:gd name="connsiteX33" fmla="*/ 314325 w 692150"/>
                  <a:gd name="connsiteY33" fmla="*/ 1177925 h 2054225"/>
                  <a:gd name="connsiteX34" fmla="*/ 266700 w 692150"/>
                  <a:gd name="connsiteY34" fmla="*/ 1212850 h 2054225"/>
                  <a:gd name="connsiteX35" fmla="*/ 342900 w 692150"/>
                  <a:gd name="connsiteY35" fmla="*/ 1282700 h 2054225"/>
                  <a:gd name="connsiteX36" fmla="*/ 358775 w 692150"/>
                  <a:gd name="connsiteY36" fmla="*/ 1339850 h 2054225"/>
                  <a:gd name="connsiteX37" fmla="*/ 381000 w 692150"/>
                  <a:gd name="connsiteY37" fmla="*/ 1409700 h 2054225"/>
                  <a:gd name="connsiteX38" fmla="*/ 339725 w 692150"/>
                  <a:gd name="connsiteY38" fmla="*/ 1428750 h 2054225"/>
                  <a:gd name="connsiteX39" fmla="*/ 260350 w 692150"/>
                  <a:gd name="connsiteY39" fmla="*/ 1343025 h 2054225"/>
                  <a:gd name="connsiteX40" fmla="*/ 244475 w 692150"/>
                  <a:gd name="connsiteY40" fmla="*/ 1406525 h 2054225"/>
                  <a:gd name="connsiteX41" fmla="*/ 161925 w 692150"/>
                  <a:gd name="connsiteY41" fmla="*/ 1419225 h 2054225"/>
                  <a:gd name="connsiteX42" fmla="*/ 158750 w 692150"/>
                  <a:gd name="connsiteY42" fmla="*/ 1466850 h 2054225"/>
                  <a:gd name="connsiteX43" fmla="*/ 142875 w 692150"/>
                  <a:gd name="connsiteY43" fmla="*/ 1530350 h 2054225"/>
                  <a:gd name="connsiteX44" fmla="*/ 149225 w 692150"/>
                  <a:gd name="connsiteY44" fmla="*/ 1644650 h 2054225"/>
                  <a:gd name="connsiteX45" fmla="*/ 50800 w 692150"/>
                  <a:gd name="connsiteY45" fmla="*/ 1666875 h 2054225"/>
                  <a:gd name="connsiteX46" fmla="*/ 28575 w 692150"/>
                  <a:gd name="connsiteY46" fmla="*/ 1739900 h 2054225"/>
                  <a:gd name="connsiteX47" fmla="*/ 28575 w 692150"/>
                  <a:gd name="connsiteY47" fmla="*/ 1739900 h 2054225"/>
                  <a:gd name="connsiteX48" fmla="*/ 9525 w 692150"/>
                  <a:gd name="connsiteY48" fmla="*/ 1851025 h 2054225"/>
                  <a:gd name="connsiteX49" fmla="*/ 41275 w 692150"/>
                  <a:gd name="connsiteY49" fmla="*/ 1895475 h 2054225"/>
                  <a:gd name="connsiteX50" fmla="*/ 95250 w 692150"/>
                  <a:gd name="connsiteY50" fmla="*/ 1917700 h 2054225"/>
                  <a:gd name="connsiteX51" fmla="*/ 101600 w 692150"/>
                  <a:gd name="connsiteY51" fmla="*/ 2025650 h 2054225"/>
                  <a:gd name="connsiteX52" fmla="*/ 0 w 692150"/>
                  <a:gd name="connsiteY52" fmla="*/ 2054225 h 205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150" h="2054225">
                    <a:moveTo>
                      <a:pt x="250825" y="63500"/>
                    </a:moveTo>
                    <a:lnTo>
                      <a:pt x="250825" y="63500"/>
                    </a:lnTo>
                    <a:lnTo>
                      <a:pt x="377825" y="0"/>
                    </a:lnTo>
                    <a:lnTo>
                      <a:pt x="403225" y="3175"/>
                    </a:lnTo>
                    <a:lnTo>
                      <a:pt x="495300" y="31750"/>
                    </a:lnTo>
                    <a:lnTo>
                      <a:pt x="473075" y="142875"/>
                    </a:lnTo>
                    <a:lnTo>
                      <a:pt x="438150" y="247650"/>
                    </a:lnTo>
                    <a:lnTo>
                      <a:pt x="390525" y="314325"/>
                    </a:lnTo>
                    <a:lnTo>
                      <a:pt x="336550" y="358775"/>
                    </a:lnTo>
                    <a:lnTo>
                      <a:pt x="371475" y="381000"/>
                    </a:lnTo>
                    <a:lnTo>
                      <a:pt x="358775" y="447675"/>
                    </a:lnTo>
                    <a:lnTo>
                      <a:pt x="377825" y="530225"/>
                    </a:lnTo>
                    <a:lnTo>
                      <a:pt x="441325" y="609600"/>
                    </a:lnTo>
                    <a:lnTo>
                      <a:pt x="473075" y="533400"/>
                    </a:lnTo>
                    <a:lnTo>
                      <a:pt x="533400" y="673100"/>
                    </a:lnTo>
                    <a:lnTo>
                      <a:pt x="663575" y="723900"/>
                    </a:lnTo>
                    <a:lnTo>
                      <a:pt x="692150" y="723900"/>
                    </a:lnTo>
                    <a:lnTo>
                      <a:pt x="657225" y="803275"/>
                    </a:lnTo>
                    <a:lnTo>
                      <a:pt x="574675" y="831850"/>
                    </a:lnTo>
                    <a:lnTo>
                      <a:pt x="555625" y="809625"/>
                    </a:lnTo>
                    <a:lnTo>
                      <a:pt x="450850" y="790575"/>
                    </a:lnTo>
                    <a:lnTo>
                      <a:pt x="508000" y="866775"/>
                    </a:lnTo>
                    <a:lnTo>
                      <a:pt x="593725" y="1019175"/>
                    </a:lnTo>
                    <a:lnTo>
                      <a:pt x="641350" y="1079500"/>
                    </a:lnTo>
                    <a:lnTo>
                      <a:pt x="635000" y="1149350"/>
                    </a:lnTo>
                    <a:lnTo>
                      <a:pt x="555625" y="1171575"/>
                    </a:lnTo>
                    <a:lnTo>
                      <a:pt x="539750" y="1120775"/>
                    </a:lnTo>
                    <a:lnTo>
                      <a:pt x="482600" y="1143000"/>
                    </a:lnTo>
                    <a:lnTo>
                      <a:pt x="492125" y="1177925"/>
                    </a:lnTo>
                    <a:lnTo>
                      <a:pt x="384175" y="1184275"/>
                    </a:lnTo>
                    <a:lnTo>
                      <a:pt x="361950" y="1212850"/>
                    </a:lnTo>
                    <a:cubicBezTo>
                      <a:pt x="352425" y="1204383"/>
                      <a:pt x="343165" y="1195609"/>
                      <a:pt x="333375" y="1187450"/>
                    </a:cubicBezTo>
                    <a:cubicBezTo>
                      <a:pt x="330444" y="1185007"/>
                      <a:pt x="323850" y="1181100"/>
                      <a:pt x="323850" y="1181100"/>
                    </a:cubicBezTo>
                    <a:lnTo>
                      <a:pt x="314325" y="1177925"/>
                    </a:lnTo>
                    <a:lnTo>
                      <a:pt x="266700" y="1212850"/>
                    </a:lnTo>
                    <a:lnTo>
                      <a:pt x="342900" y="1282700"/>
                    </a:lnTo>
                    <a:lnTo>
                      <a:pt x="358775" y="1339850"/>
                    </a:lnTo>
                    <a:lnTo>
                      <a:pt x="381000" y="1409700"/>
                    </a:lnTo>
                    <a:lnTo>
                      <a:pt x="339725" y="1428750"/>
                    </a:lnTo>
                    <a:lnTo>
                      <a:pt x="260350" y="1343025"/>
                    </a:lnTo>
                    <a:lnTo>
                      <a:pt x="244475" y="1406525"/>
                    </a:lnTo>
                    <a:lnTo>
                      <a:pt x="161925" y="1419225"/>
                    </a:lnTo>
                    <a:lnTo>
                      <a:pt x="158750" y="1466850"/>
                    </a:lnTo>
                    <a:lnTo>
                      <a:pt x="142875" y="1530350"/>
                    </a:lnTo>
                    <a:lnTo>
                      <a:pt x="149225" y="1644650"/>
                    </a:lnTo>
                    <a:lnTo>
                      <a:pt x="50800" y="1666875"/>
                    </a:lnTo>
                    <a:lnTo>
                      <a:pt x="28575" y="1739900"/>
                    </a:lnTo>
                    <a:lnTo>
                      <a:pt x="28575" y="1739900"/>
                    </a:lnTo>
                    <a:lnTo>
                      <a:pt x="9525" y="1851025"/>
                    </a:lnTo>
                    <a:lnTo>
                      <a:pt x="41275" y="1895475"/>
                    </a:lnTo>
                    <a:lnTo>
                      <a:pt x="95250" y="1917700"/>
                    </a:lnTo>
                    <a:lnTo>
                      <a:pt x="101600" y="2025650"/>
                    </a:lnTo>
                    <a:lnTo>
                      <a:pt x="0" y="20542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8EB708E4-38F7-44BA-A92D-78A92A9DA935}"/>
                  </a:ext>
                </a:extLst>
              </p:cNvPr>
              <p:cNvSpPr/>
              <p:nvPr/>
            </p:nvSpPr>
            <p:spPr>
              <a:xfrm>
                <a:off x="7648575" y="4711700"/>
                <a:ext cx="815975" cy="777875"/>
              </a:xfrm>
              <a:custGeom>
                <a:avLst/>
                <a:gdLst>
                  <a:gd name="connsiteX0" fmla="*/ 0 w 815975"/>
                  <a:gd name="connsiteY0" fmla="*/ 0 h 777875"/>
                  <a:gd name="connsiteX1" fmla="*/ 22225 w 815975"/>
                  <a:gd name="connsiteY1" fmla="*/ 60325 h 777875"/>
                  <a:gd name="connsiteX2" fmla="*/ 155575 w 815975"/>
                  <a:gd name="connsiteY2" fmla="*/ 104775 h 777875"/>
                  <a:gd name="connsiteX3" fmla="*/ 222250 w 815975"/>
                  <a:gd name="connsiteY3" fmla="*/ 177800 h 777875"/>
                  <a:gd name="connsiteX4" fmla="*/ 285750 w 815975"/>
                  <a:gd name="connsiteY4" fmla="*/ 250825 h 777875"/>
                  <a:gd name="connsiteX5" fmla="*/ 390525 w 815975"/>
                  <a:gd name="connsiteY5" fmla="*/ 317500 h 777875"/>
                  <a:gd name="connsiteX6" fmla="*/ 473075 w 815975"/>
                  <a:gd name="connsiteY6" fmla="*/ 384175 h 777875"/>
                  <a:gd name="connsiteX7" fmla="*/ 530225 w 815975"/>
                  <a:gd name="connsiteY7" fmla="*/ 365125 h 777875"/>
                  <a:gd name="connsiteX8" fmla="*/ 568325 w 815975"/>
                  <a:gd name="connsiteY8" fmla="*/ 419100 h 777875"/>
                  <a:gd name="connsiteX9" fmla="*/ 650875 w 815975"/>
                  <a:gd name="connsiteY9" fmla="*/ 473075 h 777875"/>
                  <a:gd name="connsiteX10" fmla="*/ 701675 w 815975"/>
                  <a:gd name="connsiteY10" fmla="*/ 482600 h 777875"/>
                  <a:gd name="connsiteX11" fmla="*/ 752475 w 815975"/>
                  <a:gd name="connsiteY11" fmla="*/ 508000 h 777875"/>
                  <a:gd name="connsiteX12" fmla="*/ 815975 w 815975"/>
                  <a:gd name="connsiteY12" fmla="*/ 523875 h 777875"/>
                  <a:gd name="connsiteX13" fmla="*/ 793750 w 815975"/>
                  <a:gd name="connsiteY13" fmla="*/ 577850 h 777875"/>
                  <a:gd name="connsiteX14" fmla="*/ 749300 w 815975"/>
                  <a:gd name="connsiteY14" fmla="*/ 628650 h 777875"/>
                  <a:gd name="connsiteX15" fmla="*/ 704850 w 815975"/>
                  <a:gd name="connsiteY15" fmla="*/ 641350 h 777875"/>
                  <a:gd name="connsiteX16" fmla="*/ 628650 w 815975"/>
                  <a:gd name="connsiteY16" fmla="*/ 628650 h 777875"/>
                  <a:gd name="connsiteX17" fmla="*/ 606425 w 815975"/>
                  <a:gd name="connsiteY17" fmla="*/ 638175 h 777875"/>
                  <a:gd name="connsiteX18" fmla="*/ 631825 w 815975"/>
                  <a:gd name="connsiteY18" fmla="*/ 692150 h 777875"/>
                  <a:gd name="connsiteX19" fmla="*/ 625475 w 815975"/>
                  <a:gd name="connsiteY19" fmla="*/ 746125 h 777875"/>
                  <a:gd name="connsiteX20" fmla="*/ 622300 w 815975"/>
                  <a:gd name="connsiteY20" fmla="*/ 777875 h 77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5975" h="777875">
                    <a:moveTo>
                      <a:pt x="0" y="0"/>
                    </a:moveTo>
                    <a:lnTo>
                      <a:pt x="22225" y="60325"/>
                    </a:lnTo>
                    <a:lnTo>
                      <a:pt x="155575" y="104775"/>
                    </a:lnTo>
                    <a:lnTo>
                      <a:pt x="222250" y="177800"/>
                    </a:lnTo>
                    <a:lnTo>
                      <a:pt x="285750" y="250825"/>
                    </a:lnTo>
                    <a:lnTo>
                      <a:pt x="390525" y="317500"/>
                    </a:lnTo>
                    <a:lnTo>
                      <a:pt x="473075" y="384175"/>
                    </a:lnTo>
                    <a:lnTo>
                      <a:pt x="530225" y="365125"/>
                    </a:lnTo>
                    <a:lnTo>
                      <a:pt x="568325" y="419100"/>
                    </a:lnTo>
                    <a:lnTo>
                      <a:pt x="650875" y="473075"/>
                    </a:lnTo>
                    <a:lnTo>
                      <a:pt x="701675" y="482600"/>
                    </a:lnTo>
                    <a:lnTo>
                      <a:pt x="752475" y="508000"/>
                    </a:lnTo>
                    <a:lnTo>
                      <a:pt x="815975" y="523875"/>
                    </a:lnTo>
                    <a:lnTo>
                      <a:pt x="793750" y="577850"/>
                    </a:lnTo>
                    <a:lnTo>
                      <a:pt x="749300" y="628650"/>
                    </a:lnTo>
                    <a:lnTo>
                      <a:pt x="704850" y="641350"/>
                    </a:lnTo>
                    <a:lnTo>
                      <a:pt x="628650" y="628650"/>
                    </a:lnTo>
                    <a:lnTo>
                      <a:pt x="606425" y="638175"/>
                    </a:lnTo>
                    <a:lnTo>
                      <a:pt x="631825" y="692150"/>
                    </a:lnTo>
                    <a:lnTo>
                      <a:pt x="625475" y="746125"/>
                    </a:lnTo>
                    <a:lnTo>
                      <a:pt x="622300" y="7778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969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6873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0 L 0.62825 -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07BFD9-AB33-4A97-9577-30156E44E5C1}"/>
              </a:ext>
            </a:extLst>
          </p:cNvPr>
          <p:cNvGrpSpPr/>
          <p:nvPr/>
        </p:nvGrpSpPr>
        <p:grpSpPr>
          <a:xfrm>
            <a:off x="-129456" y="-5886"/>
            <a:ext cx="11445621" cy="6858000"/>
            <a:chOff x="-3992880" y="0"/>
            <a:chExt cx="11445621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2B747-75AC-4952-9A2A-4CBE85E0A604}"/>
                </a:ext>
              </a:extLst>
            </p:cNvPr>
            <p:cNvSpPr/>
            <p:nvPr/>
          </p:nvSpPr>
          <p:spPr>
            <a:xfrm>
              <a:off x="-399288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F96CAAC-6426-438E-B430-A8593C97773E}"/>
                </a:ext>
              </a:extLst>
            </p:cNvPr>
            <p:cNvSpPr/>
            <p:nvPr/>
          </p:nvSpPr>
          <p:spPr>
            <a:xfrm>
              <a:off x="6565773" y="2011680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C</a:t>
              </a:r>
            </a:p>
          </p:txBody>
        </p:sp>
      </p:grpSp>
      <p:sp>
        <p:nvSpPr>
          <p:cNvPr id="40" name="SEAFRA1">
            <a:extLst>
              <a:ext uri="{FF2B5EF4-FFF2-40B4-BE49-F238E27FC236}">
                <a16:creationId xmlns:a16="http://schemas.microsoft.com/office/drawing/2014/main" xmlns="" id="{60AF6B96-F3AA-4F40-B316-040E5D442291}"/>
              </a:ext>
            </a:extLst>
          </p:cNvPr>
          <p:cNvSpPr/>
          <p:nvPr/>
        </p:nvSpPr>
        <p:spPr>
          <a:xfrm>
            <a:off x="1656128" y="2404934"/>
            <a:ext cx="5407588" cy="3883252"/>
          </a:xfrm>
          <a:custGeom>
            <a:avLst/>
            <a:gdLst>
              <a:gd name="connsiteX0" fmla="*/ 2079057 w 6285297"/>
              <a:gd name="connsiteY0" fmla="*/ 0 h 4620126"/>
              <a:gd name="connsiteX1" fmla="*/ 2079057 w 6285297"/>
              <a:gd name="connsiteY1" fmla="*/ 0 h 4620126"/>
              <a:gd name="connsiteX2" fmla="*/ 2242686 w 6285297"/>
              <a:gd name="connsiteY2" fmla="*/ 67377 h 4620126"/>
              <a:gd name="connsiteX3" fmla="*/ 2348564 w 6285297"/>
              <a:gd name="connsiteY3" fmla="*/ 211756 h 4620126"/>
              <a:gd name="connsiteX4" fmla="*/ 2502569 w 6285297"/>
              <a:gd name="connsiteY4" fmla="*/ 308008 h 4620126"/>
              <a:gd name="connsiteX5" fmla="*/ 2598821 w 6285297"/>
              <a:gd name="connsiteY5" fmla="*/ 442762 h 4620126"/>
              <a:gd name="connsiteX6" fmla="*/ 2675823 w 6285297"/>
              <a:gd name="connsiteY6" fmla="*/ 490888 h 4620126"/>
              <a:gd name="connsiteX7" fmla="*/ 2820202 w 6285297"/>
              <a:gd name="connsiteY7" fmla="*/ 481263 h 4620126"/>
              <a:gd name="connsiteX8" fmla="*/ 2877954 w 6285297"/>
              <a:gd name="connsiteY8" fmla="*/ 567890 h 4620126"/>
              <a:gd name="connsiteX9" fmla="*/ 2964581 w 6285297"/>
              <a:gd name="connsiteY9" fmla="*/ 606391 h 4620126"/>
              <a:gd name="connsiteX10" fmla="*/ 3089710 w 6285297"/>
              <a:gd name="connsiteY10" fmla="*/ 596766 h 4620126"/>
              <a:gd name="connsiteX11" fmla="*/ 3108960 w 6285297"/>
              <a:gd name="connsiteY11" fmla="*/ 577516 h 4620126"/>
              <a:gd name="connsiteX12" fmla="*/ 3205213 w 6285297"/>
              <a:gd name="connsiteY12" fmla="*/ 644892 h 4620126"/>
              <a:gd name="connsiteX13" fmla="*/ 3378468 w 6285297"/>
              <a:gd name="connsiteY13" fmla="*/ 606391 h 4620126"/>
              <a:gd name="connsiteX14" fmla="*/ 3455470 w 6285297"/>
              <a:gd name="connsiteY14" fmla="*/ 500513 h 4620126"/>
              <a:gd name="connsiteX15" fmla="*/ 3609474 w 6285297"/>
              <a:gd name="connsiteY15" fmla="*/ 462012 h 4620126"/>
              <a:gd name="connsiteX16" fmla="*/ 3724977 w 6285297"/>
              <a:gd name="connsiteY16" fmla="*/ 423511 h 4620126"/>
              <a:gd name="connsiteX17" fmla="*/ 3811604 w 6285297"/>
              <a:gd name="connsiteY17" fmla="*/ 385010 h 4620126"/>
              <a:gd name="connsiteX18" fmla="*/ 3907857 w 6285297"/>
              <a:gd name="connsiteY18" fmla="*/ 288758 h 4620126"/>
              <a:gd name="connsiteX19" fmla="*/ 4013735 w 6285297"/>
              <a:gd name="connsiteY19" fmla="*/ 192505 h 4620126"/>
              <a:gd name="connsiteX20" fmla="*/ 4109988 w 6285297"/>
              <a:gd name="connsiteY20" fmla="*/ 240631 h 4620126"/>
              <a:gd name="connsiteX21" fmla="*/ 4369870 w 6285297"/>
              <a:gd name="connsiteY21" fmla="*/ 211756 h 4620126"/>
              <a:gd name="connsiteX22" fmla="*/ 4543124 w 6285297"/>
              <a:gd name="connsiteY22" fmla="*/ 375385 h 4620126"/>
              <a:gd name="connsiteX23" fmla="*/ 4687503 w 6285297"/>
              <a:gd name="connsiteY23" fmla="*/ 500513 h 4620126"/>
              <a:gd name="connsiteX24" fmla="*/ 5005137 w 6285297"/>
              <a:gd name="connsiteY24" fmla="*/ 904774 h 4620126"/>
              <a:gd name="connsiteX25" fmla="*/ 5111015 w 6285297"/>
              <a:gd name="connsiteY25" fmla="*/ 1078029 h 4620126"/>
              <a:gd name="connsiteX26" fmla="*/ 5178392 w 6285297"/>
              <a:gd name="connsiteY26" fmla="*/ 1232033 h 4620126"/>
              <a:gd name="connsiteX27" fmla="*/ 5245769 w 6285297"/>
              <a:gd name="connsiteY27" fmla="*/ 1347537 h 4620126"/>
              <a:gd name="connsiteX28" fmla="*/ 5958038 w 6285297"/>
              <a:gd name="connsiteY28" fmla="*/ 1395663 h 4620126"/>
              <a:gd name="connsiteX29" fmla="*/ 5909912 w 6285297"/>
              <a:gd name="connsiteY29" fmla="*/ 1665170 h 4620126"/>
              <a:gd name="connsiteX30" fmla="*/ 5996539 w 6285297"/>
              <a:gd name="connsiteY30" fmla="*/ 1732547 h 4620126"/>
              <a:gd name="connsiteX31" fmla="*/ 5948413 w 6285297"/>
              <a:gd name="connsiteY31" fmla="*/ 1867301 h 4620126"/>
              <a:gd name="connsiteX32" fmla="*/ 5871411 w 6285297"/>
              <a:gd name="connsiteY32" fmla="*/ 1915427 h 4620126"/>
              <a:gd name="connsiteX33" fmla="*/ 5832910 w 6285297"/>
              <a:gd name="connsiteY33" fmla="*/ 2117558 h 4620126"/>
              <a:gd name="connsiteX34" fmla="*/ 5890661 w 6285297"/>
              <a:gd name="connsiteY34" fmla="*/ 2213810 h 4620126"/>
              <a:gd name="connsiteX35" fmla="*/ 5919537 w 6285297"/>
              <a:gd name="connsiteY35" fmla="*/ 2348564 h 4620126"/>
              <a:gd name="connsiteX36" fmla="*/ 6140918 w 6285297"/>
              <a:gd name="connsiteY36" fmla="*/ 2454442 h 4620126"/>
              <a:gd name="connsiteX37" fmla="*/ 6285297 w 6285297"/>
              <a:gd name="connsiteY37" fmla="*/ 2589196 h 4620126"/>
              <a:gd name="connsiteX38" fmla="*/ 6179419 w 6285297"/>
              <a:gd name="connsiteY38" fmla="*/ 2781701 h 4620126"/>
              <a:gd name="connsiteX39" fmla="*/ 6121668 w 6285297"/>
              <a:gd name="connsiteY39" fmla="*/ 2887579 h 4620126"/>
              <a:gd name="connsiteX40" fmla="*/ 6044665 w 6285297"/>
              <a:gd name="connsiteY40" fmla="*/ 2868328 h 4620126"/>
              <a:gd name="connsiteX41" fmla="*/ 5986914 w 6285297"/>
              <a:gd name="connsiteY41" fmla="*/ 2945330 h 4620126"/>
              <a:gd name="connsiteX42" fmla="*/ 6006164 w 6285297"/>
              <a:gd name="connsiteY42" fmla="*/ 3128210 h 4620126"/>
              <a:gd name="connsiteX43" fmla="*/ 6092792 w 6285297"/>
              <a:gd name="connsiteY43" fmla="*/ 3243713 h 4620126"/>
              <a:gd name="connsiteX44" fmla="*/ 5948413 w 6285297"/>
              <a:gd name="connsiteY44" fmla="*/ 3388092 h 4620126"/>
              <a:gd name="connsiteX45" fmla="*/ 5794409 w 6285297"/>
              <a:gd name="connsiteY45" fmla="*/ 3397718 h 4620126"/>
              <a:gd name="connsiteX46" fmla="*/ 5688531 w 6285297"/>
              <a:gd name="connsiteY46" fmla="*/ 3368842 h 4620126"/>
              <a:gd name="connsiteX47" fmla="*/ 5515276 w 6285297"/>
              <a:gd name="connsiteY47" fmla="*/ 3474720 h 4620126"/>
              <a:gd name="connsiteX48" fmla="*/ 5515276 w 6285297"/>
              <a:gd name="connsiteY48" fmla="*/ 3474720 h 4620126"/>
              <a:gd name="connsiteX49" fmla="*/ 5601903 w 6285297"/>
              <a:gd name="connsiteY49" fmla="*/ 3099334 h 4620126"/>
              <a:gd name="connsiteX50" fmla="*/ 5303520 w 6285297"/>
              <a:gd name="connsiteY50" fmla="*/ 3031958 h 4620126"/>
              <a:gd name="connsiteX51" fmla="*/ 5332396 w 6285297"/>
              <a:gd name="connsiteY51" fmla="*/ 2945330 h 4620126"/>
              <a:gd name="connsiteX52" fmla="*/ 4947385 w 6285297"/>
              <a:gd name="connsiteY52" fmla="*/ 2675823 h 4620126"/>
              <a:gd name="connsiteX53" fmla="*/ 4803006 w 6285297"/>
              <a:gd name="connsiteY53" fmla="*/ 2714324 h 4620126"/>
              <a:gd name="connsiteX54" fmla="*/ 4822257 w 6285297"/>
              <a:gd name="connsiteY54" fmla="*/ 2858703 h 4620126"/>
              <a:gd name="connsiteX55" fmla="*/ 4668253 w 6285297"/>
              <a:gd name="connsiteY55" fmla="*/ 3003082 h 4620126"/>
              <a:gd name="connsiteX56" fmla="*/ 4706754 w 6285297"/>
              <a:gd name="connsiteY56" fmla="*/ 3080084 h 4620126"/>
              <a:gd name="connsiteX57" fmla="*/ 4514249 w 6285297"/>
              <a:gd name="connsiteY57" fmla="*/ 3166711 h 4620126"/>
              <a:gd name="connsiteX58" fmla="*/ 4456497 w 6285297"/>
              <a:gd name="connsiteY58" fmla="*/ 3147461 h 4620126"/>
              <a:gd name="connsiteX59" fmla="*/ 4523874 w 6285297"/>
              <a:gd name="connsiteY59" fmla="*/ 3339966 h 4620126"/>
              <a:gd name="connsiteX60" fmla="*/ 4350619 w 6285297"/>
              <a:gd name="connsiteY60" fmla="*/ 3378467 h 4620126"/>
              <a:gd name="connsiteX61" fmla="*/ 4263992 w 6285297"/>
              <a:gd name="connsiteY61" fmla="*/ 3234088 h 4620126"/>
              <a:gd name="connsiteX62" fmla="*/ 4052236 w 6285297"/>
              <a:gd name="connsiteY62" fmla="*/ 3570972 h 4620126"/>
              <a:gd name="connsiteX63" fmla="*/ 4109988 w 6285297"/>
              <a:gd name="connsiteY63" fmla="*/ 3965608 h 4620126"/>
              <a:gd name="connsiteX64" fmla="*/ 3801979 w 6285297"/>
              <a:gd name="connsiteY64" fmla="*/ 4620126 h 4620126"/>
              <a:gd name="connsiteX65" fmla="*/ 3397718 w 6285297"/>
              <a:gd name="connsiteY65" fmla="*/ 4360244 h 4620126"/>
              <a:gd name="connsiteX66" fmla="*/ 3628724 w 6285297"/>
              <a:gd name="connsiteY66" fmla="*/ 4100362 h 4620126"/>
              <a:gd name="connsiteX67" fmla="*/ 3580598 w 6285297"/>
              <a:gd name="connsiteY67" fmla="*/ 3946358 h 4620126"/>
              <a:gd name="connsiteX68" fmla="*/ 3243714 w 6285297"/>
              <a:gd name="connsiteY68" fmla="*/ 3927107 h 4620126"/>
              <a:gd name="connsiteX69" fmla="*/ 3118585 w 6285297"/>
              <a:gd name="connsiteY69" fmla="*/ 3946358 h 4620126"/>
              <a:gd name="connsiteX70" fmla="*/ 3003082 w 6285297"/>
              <a:gd name="connsiteY70" fmla="*/ 4090737 h 4620126"/>
              <a:gd name="connsiteX71" fmla="*/ 2146434 w 6285297"/>
              <a:gd name="connsiteY71" fmla="*/ 3609473 h 4620126"/>
              <a:gd name="connsiteX72" fmla="*/ 2011680 w 6285297"/>
              <a:gd name="connsiteY72" fmla="*/ 3628724 h 4620126"/>
              <a:gd name="connsiteX73" fmla="*/ 1973179 w 6285297"/>
              <a:gd name="connsiteY73" fmla="*/ 3599848 h 4620126"/>
              <a:gd name="connsiteX74" fmla="*/ 2021305 w 6285297"/>
              <a:gd name="connsiteY74" fmla="*/ 3522846 h 4620126"/>
              <a:gd name="connsiteX75" fmla="*/ 962526 w 6285297"/>
              <a:gd name="connsiteY75" fmla="*/ 2637322 h 4620126"/>
              <a:gd name="connsiteX76" fmla="*/ 231006 w 6285297"/>
              <a:gd name="connsiteY76" fmla="*/ 1761423 h 4620126"/>
              <a:gd name="connsiteX77" fmla="*/ 0 w 6285297"/>
              <a:gd name="connsiteY77" fmla="*/ 1116530 h 4620126"/>
              <a:gd name="connsiteX78" fmla="*/ 308009 w 6285297"/>
              <a:gd name="connsiteY78" fmla="*/ 1010652 h 4620126"/>
              <a:gd name="connsiteX0" fmla="*/ 2079057 w 6285297"/>
              <a:gd name="connsiteY0" fmla="*/ 52252 h 4672378"/>
              <a:gd name="connsiteX1" fmla="*/ 2062432 w 6285297"/>
              <a:gd name="connsiteY1" fmla="*/ 0 h 4672378"/>
              <a:gd name="connsiteX2" fmla="*/ 2242686 w 6285297"/>
              <a:gd name="connsiteY2" fmla="*/ 119629 h 4672378"/>
              <a:gd name="connsiteX3" fmla="*/ 2348564 w 6285297"/>
              <a:gd name="connsiteY3" fmla="*/ 264008 h 4672378"/>
              <a:gd name="connsiteX4" fmla="*/ 2502569 w 6285297"/>
              <a:gd name="connsiteY4" fmla="*/ 360260 h 4672378"/>
              <a:gd name="connsiteX5" fmla="*/ 2598821 w 6285297"/>
              <a:gd name="connsiteY5" fmla="*/ 495014 h 4672378"/>
              <a:gd name="connsiteX6" fmla="*/ 2675823 w 6285297"/>
              <a:gd name="connsiteY6" fmla="*/ 543140 h 4672378"/>
              <a:gd name="connsiteX7" fmla="*/ 2820202 w 6285297"/>
              <a:gd name="connsiteY7" fmla="*/ 533515 h 4672378"/>
              <a:gd name="connsiteX8" fmla="*/ 2877954 w 6285297"/>
              <a:gd name="connsiteY8" fmla="*/ 620142 h 4672378"/>
              <a:gd name="connsiteX9" fmla="*/ 2964581 w 6285297"/>
              <a:gd name="connsiteY9" fmla="*/ 658643 h 4672378"/>
              <a:gd name="connsiteX10" fmla="*/ 3089710 w 6285297"/>
              <a:gd name="connsiteY10" fmla="*/ 649018 h 4672378"/>
              <a:gd name="connsiteX11" fmla="*/ 3108960 w 6285297"/>
              <a:gd name="connsiteY11" fmla="*/ 629768 h 4672378"/>
              <a:gd name="connsiteX12" fmla="*/ 3205213 w 6285297"/>
              <a:gd name="connsiteY12" fmla="*/ 697144 h 4672378"/>
              <a:gd name="connsiteX13" fmla="*/ 3378468 w 6285297"/>
              <a:gd name="connsiteY13" fmla="*/ 658643 h 4672378"/>
              <a:gd name="connsiteX14" fmla="*/ 3455470 w 6285297"/>
              <a:gd name="connsiteY14" fmla="*/ 552765 h 4672378"/>
              <a:gd name="connsiteX15" fmla="*/ 3609474 w 6285297"/>
              <a:gd name="connsiteY15" fmla="*/ 514264 h 4672378"/>
              <a:gd name="connsiteX16" fmla="*/ 3724977 w 6285297"/>
              <a:gd name="connsiteY16" fmla="*/ 475763 h 4672378"/>
              <a:gd name="connsiteX17" fmla="*/ 3811604 w 6285297"/>
              <a:gd name="connsiteY17" fmla="*/ 437262 h 4672378"/>
              <a:gd name="connsiteX18" fmla="*/ 3907857 w 6285297"/>
              <a:gd name="connsiteY18" fmla="*/ 341010 h 4672378"/>
              <a:gd name="connsiteX19" fmla="*/ 4013735 w 6285297"/>
              <a:gd name="connsiteY19" fmla="*/ 244757 h 4672378"/>
              <a:gd name="connsiteX20" fmla="*/ 4109988 w 6285297"/>
              <a:gd name="connsiteY20" fmla="*/ 292883 h 4672378"/>
              <a:gd name="connsiteX21" fmla="*/ 4369870 w 6285297"/>
              <a:gd name="connsiteY21" fmla="*/ 264008 h 4672378"/>
              <a:gd name="connsiteX22" fmla="*/ 4543124 w 6285297"/>
              <a:gd name="connsiteY22" fmla="*/ 427637 h 4672378"/>
              <a:gd name="connsiteX23" fmla="*/ 4687503 w 6285297"/>
              <a:gd name="connsiteY23" fmla="*/ 552765 h 4672378"/>
              <a:gd name="connsiteX24" fmla="*/ 5005137 w 6285297"/>
              <a:gd name="connsiteY24" fmla="*/ 957026 h 4672378"/>
              <a:gd name="connsiteX25" fmla="*/ 5111015 w 6285297"/>
              <a:gd name="connsiteY25" fmla="*/ 1130281 h 4672378"/>
              <a:gd name="connsiteX26" fmla="*/ 5178392 w 6285297"/>
              <a:gd name="connsiteY26" fmla="*/ 1284285 h 4672378"/>
              <a:gd name="connsiteX27" fmla="*/ 5245769 w 6285297"/>
              <a:gd name="connsiteY27" fmla="*/ 1399789 h 4672378"/>
              <a:gd name="connsiteX28" fmla="*/ 5958038 w 6285297"/>
              <a:gd name="connsiteY28" fmla="*/ 1447915 h 4672378"/>
              <a:gd name="connsiteX29" fmla="*/ 5909912 w 6285297"/>
              <a:gd name="connsiteY29" fmla="*/ 1717422 h 4672378"/>
              <a:gd name="connsiteX30" fmla="*/ 5996539 w 6285297"/>
              <a:gd name="connsiteY30" fmla="*/ 1784799 h 4672378"/>
              <a:gd name="connsiteX31" fmla="*/ 5948413 w 6285297"/>
              <a:gd name="connsiteY31" fmla="*/ 1919553 h 4672378"/>
              <a:gd name="connsiteX32" fmla="*/ 5871411 w 6285297"/>
              <a:gd name="connsiteY32" fmla="*/ 1967679 h 4672378"/>
              <a:gd name="connsiteX33" fmla="*/ 5832910 w 6285297"/>
              <a:gd name="connsiteY33" fmla="*/ 2169810 h 4672378"/>
              <a:gd name="connsiteX34" fmla="*/ 5890661 w 6285297"/>
              <a:gd name="connsiteY34" fmla="*/ 2266062 h 4672378"/>
              <a:gd name="connsiteX35" fmla="*/ 5919537 w 6285297"/>
              <a:gd name="connsiteY35" fmla="*/ 2400816 h 4672378"/>
              <a:gd name="connsiteX36" fmla="*/ 6140918 w 6285297"/>
              <a:gd name="connsiteY36" fmla="*/ 2506694 h 4672378"/>
              <a:gd name="connsiteX37" fmla="*/ 6285297 w 6285297"/>
              <a:gd name="connsiteY37" fmla="*/ 2641448 h 4672378"/>
              <a:gd name="connsiteX38" fmla="*/ 6179419 w 6285297"/>
              <a:gd name="connsiteY38" fmla="*/ 2833953 h 4672378"/>
              <a:gd name="connsiteX39" fmla="*/ 6121668 w 6285297"/>
              <a:gd name="connsiteY39" fmla="*/ 2939831 h 4672378"/>
              <a:gd name="connsiteX40" fmla="*/ 6044665 w 6285297"/>
              <a:gd name="connsiteY40" fmla="*/ 2920580 h 4672378"/>
              <a:gd name="connsiteX41" fmla="*/ 5986914 w 6285297"/>
              <a:gd name="connsiteY41" fmla="*/ 2997582 h 4672378"/>
              <a:gd name="connsiteX42" fmla="*/ 6006164 w 6285297"/>
              <a:gd name="connsiteY42" fmla="*/ 3180462 h 4672378"/>
              <a:gd name="connsiteX43" fmla="*/ 6092792 w 6285297"/>
              <a:gd name="connsiteY43" fmla="*/ 3295965 h 4672378"/>
              <a:gd name="connsiteX44" fmla="*/ 5948413 w 6285297"/>
              <a:gd name="connsiteY44" fmla="*/ 3440344 h 4672378"/>
              <a:gd name="connsiteX45" fmla="*/ 5794409 w 6285297"/>
              <a:gd name="connsiteY45" fmla="*/ 3449970 h 4672378"/>
              <a:gd name="connsiteX46" fmla="*/ 5688531 w 6285297"/>
              <a:gd name="connsiteY46" fmla="*/ 3421094 h 4672378"/>
              <a:gd name="connsiteX47" fmla="*/ 5515276 w 6285297"/>
              <a:gd name="connsiteY47" fmla="*/ 3526972 h 4672378"/>
              <a:gd name="connsiteX48" fmla="*/ 5515276 w 6285297"/>
              <a:gd name="connsiteY48" fmla="*/ 3526972 h 4672378"/>
              <a:gd name="connsiteX49" fmla="*/ 5601903 w 6285297"/>
              <a:gd name="connsiteY49" fmla="*/ 3151586 h 4672378"/>
              <a:gd name="connsiteX50" fmla="*/ 5303520 w 6285297"/>
              <a:gd name="connsiteY50" fmla="*/ 3084210 h 4672378"/>
              <a:gd name="connsiteX51" fmla="*/ 5332396 w 6285297"/>
              <a:gd name="connsiteY51" fmla="*/ 2997582 h 4672378"/>
              <a:gd name="connsiteX52" fmla="*/ 4947385 w 6285297"/>
              <a:gd name="connsiteY52" fmla="*/ 2728075 h 4672378"/>
              <a:gd name="connsiteX53" fmla="*/ 4803006 w 6285297"/>
              <a:gd name="connsiteY53" fmla="*/ 2766576 h 4672378"/>
              <a:gd name="connsiteX54" fmla="*/ 4822257 w 6285297"/>
              <a:gd name="connsiteY54" fmla="*/ 2910955 h 4672378"/>
              <a:gd name="connsiteX55" fmla="*/ 4668253 w 6285297"/>
              <a:gd name="connsiteY55" fmla="*/ 3055334 h 4672378"/>
              <a:gd name="connsiteX56" fmla="*/ 4706754 w 6285297"/>
              <a:gd name="connsiteY56" fmla="*/ 3132336 h 4672378"/>
              <a:gd name="connsiteX57" fmla="*/ 4514249 w 6285297"/>
              <a:gd name="connsiteY57" fmla="*/ 3218963 h 4672378"/>
              <a:gd name="connsiteX58" fmla="*/ 4456497 w 6285297"/>
              <a:gd name="connsiteY58" fmla="*/ 3199713 h 4672378"/>
              <a:gd name="connsiteX59" fmla="*/ 4523874 w 6285297"/>
              <a:gd name="connsiteY59" fmla="*/ 3392218 h 4672378"/>
              <a:gd name="connsiteX60" fmla="*/ 4350619 w 6285297"/>
              <a:gd name="connsiteY60" fmla="*/ 3430719 h 4672378"/>
              <a:gd name="connsiteX61" fmla="*/ 4263992 w 6285297"/>
              <a:gd name="connsiteY61" fmla="*/ 3286340 h 4672378"/>
              <a:gd name="connsiteX62" fmla="*/ 4052236 w 6285297"/>
              <a:gd name="connsiteY62" fmla="*/ 3623224 h 4672378"/>
              <a:gd name="connsiteX63" fmla="*/ 4109988 w 6285297"/>
              <a:gd name="connsiteY63" fmla="*/ 4017860 h 4672378"/>
              <a:gd name="connsiteX64" fmla="*/ 3801979 w 6285297"/>
              <a:gd name="connsiteY64" fmla="*/ 4672378 h 4672378"/>
              <a:gd name="connsiteX65" fmla="*/ 3397718 w 6285297"/>
              <a:gd name="connsiteY65" fmla="*/ 4412496 h 4672378"/>
              <a:gd name="connsiteX66" fmla="*/ 3628724 w 6285297"/>
              <a:gd name="connsiteY66" fmla="*/ 4152614 h 4672378"/>
              <a:gd name="connsiteX67" fmla="*/ 3580598 w 6285297"/>
              <a:gd name="connsiteY67" fmla="*/ 3998610 h 4672378"/>
              <a:gd name="connsiteX68" fmla="*/ 3243714 w 6285297"/>
              <a:gd name="connsiteY68" fmla="*/ 3979359 h 4672378"/>
              <a:gd name="connsiteX69" fmla="*/ 3118585 w 6285297"/>
              <a:gd name="connsiteY69" fmla="*/ 3998610 h 4672378"/>
              <a:gd name="connsiteX70" fmla="*/ 3003082 w 6285297"/>
              <a:gd name="connsiteY70" fmla="*/ 4142989 h 4672378"/>
              <a:gd name="connsiteX71" fmla="*/ 2146434 w 6285297"/>
              <a:gd name="connsiteY71" fmla="*/ 3661725 h 4672378"/>
              <a:gd name="connsiteX72" fmla="*/ 2011680 w 6285297"/>
              <a:gd name="connsiteY72" fmla="*/ 3680976 h 4672378"/>
              <a:gd name="connsiteX73" fmla="*/ 1973179 w 6285297"/>
              <a:gd name="connsiteY73" fmla="*/ 3652100 h 4672378"/>
              <a:gd name="connsiteX74" fmla="*/ 2021305 w 6285297"/>
              <a:gd name="connsiteY74" fmla="*/ 3575098 h 4672378"/>
              <a:gd name="connsiteX75" fmla="*/ 962526 w 6285297"/>
              <a:gd name="connsiteY75" fmla="*/ 2689574 h 4672378"/>
              <a:gd name="connsiteX76" fmla="*/ 231006 w 6285297"/>
              <a:gd name="connsiteY76" fmla="*/ 1813675 h 4672378"/>
              <a:gd name="connsiteX77" fmla="*/ 0 w 6285297"/>
              <a:gd name="connsiteY77" fmla="*/ 1168782 h 4672378"/>
              <a:gd name="connsiteX78" fmla="*/ 308009 w 6285297"/>
              <a:gd name="connsiteY78" fmla="*/ 1062904 h 4672378"/>
              <a:gd name="connsiteX0" fmla="*/ 2079057 w 6285297"/>
              <a:gd name="connsiteY0" fmla="*/ 52252 h 4672378"/>
              <a:gd name="connsiteX1" fmla="*/ 2062432 w 6285297"/>
              <a:gd name="connsiteY1" fmla="*/ 0 h 4672378"/>
              <a:gd name="connsiteX2" fmla="*/ 2242686 w 6285297"/>
              <a:gd name="connsiteY2" fmla="*/ 119629 h 4672378"/>
              <a:gd name="connsiteX3" fmla="*/ 2348564 w 6285297"/>
              <a:gd name="connsiteY3" fmla="*/ 264008 h 4672378"/>
              <a:gd name="connsiteX4" fmla="*/ 2502569 w 6285297"/>
              <a:gd name="connsiteY4" fmla="*/ 360260 h 4672378"/>
              <a:gd name="connsiteX5" fmla="*/ 2598821 w 6285297"/>
              <a:gd name="connsiteY5" fmla="*/ 495014 h 4672378"/>
              <a:gd name="connsiteX6" fmla="*/ 2675823 w 6285297"/>
              <a:gd name="connsiteY6" fmla="*/ 543140 h 4672378"/>
              <a:gd name="connsiteX7" fmla="*/ 2820202 w 6285297"/>
              <a:gd name="connsiteY7" fmla="*/ 533515 h 4672378"/>
              <a:gd name="connsiteX8" fmla="*/ 2877954 w 6285297"/>
              <a:gd name="connsiteY8" fmla="*/ 620142 h 4672378"/>
              <a:gd name="connsiteX9" fmla="*/ 2964581 w 6285297"/>
              <a:gd name="connsiteY9" fmla="*/ 658643 h 4672378"/>
              <a:gd name="connsiteX10" fmla="*/ 3089710 w 6285297"/>
              <a:gd name="connsiteY10" fmla="*/ 649018 h 4672378"/>
              <a:gd name="connsiteX11" fmla="*/ 3108960 w 6285297"/>
              <a:gd name="connsiteY11" fmla="*/ 629768 h 4672378"/>
              <a:gd name="connsiteX12" fmla="*/ 3205213 w 6285297"/>
              <a:gd name="connsiteY12" fmla="*/ 697144 h 4672378"/>
              <a:gd name="connsiteX13" fmla="*/ 3378468 w 6285297"/>
              <a:gd name="connsiteY13" fmla="*/ 658643 h 4672378"/>
              <a:gd name="connsiteX14" fmla="*/ 3455470 w 6285297"/>
              <a:gd name="connsiteY14" fmla="*/ 552765 h 4672378"/>
              <a:gd name="connsiteX15" fmla="*/ 3609474 w 6285297"/>
              <a:gd name="connsiteY15" fmla="*/ 514264 h 4672378"/>
              <a:gd name="connsiteX16" fmla="*/ 3724977 w 6285297"/>
              <a:gd name="connsiteY16" fmla="*/ 475763 h 4672378"/>
              <a:gd name="connsiteX17" fmla="*/ 3811604 w 6285297"/>
              <a:gd name="connsiteY17" fmla="*/ 437262 h 4672378"/>
              <a:gd name="connsiteX18" fmla="*/ 3907857 w 6285297"/>
              <a:gd name="connsiteY18" fmla="*/ 341010 h 4672378"/>
              <a:gd name="connsiteX19" fmla="*/ 4013735 w 6285297"/>
              <a:gd name="connsiteY19" fmla="*/ 244757 h 4672378"/>
              <a:gd name="connsiteX20" fmla="*/ 4109988 w 6285297"/>
              <a:gd name="connsiteY20" fmla="*/ 292883 h 4672378"/>
              <a:gd name="connsiteX21" fmla="*/ 4369870 w 6285297"/>
              <a:gd name="connsiteY21" fmla="*/ 264008 h 4672378"/>
              <a:gd name="connsiteX22" fmla="*/ 4543124 w 6285297"/>
              <a:gd name="connsiteY22" fmla="*/ 427637 h 4672378"/>
              <a:gd name="connsiteX23" fmla="*/ 4687503 w 6285297"/>
              <a:gd name="connsiteY23" fmla="*/ 552765 h 4672378"/>
              <a:gd name="connsiteX24" fmla="*/ 5005137 w 6285297"/>
              <a:gd name="connsiteY24" fmla="*/ 957026 h 4672378"/>
              <a:gd name="connsiteX25" fmla="*/ 5111015 w 6285297"/>
              <a:gd name="connsiteY25" fmla="*/ 1130281 h 4672378"/>
              <a:gd name="connsiteX26" fmla="*/ 5178392 w 6285297"/>
              <a:gd name="connsiteY26" fmla="*/ 1284285 h 4672378"/>
              <a:gd name="connsiteX27" fmla="*/ 5245769 w 6285297"/>
              <a:gd name="connsiteY27" fmla="*/ 1399789 h 4672378"/>
              <a:gd name="connsiteX28" fmla="*/ 5958038 w 6285297"/>
              <a:gd name="connsiteY28" fmla="*/ 1447915 h 4672378"/>
              <a:gd name="connsiteX29" fmla="*/ 5909912 w 6285297"/>
              <a:gd name="connsiteY29" fmla="*/ 1717422 h 4672378"/>
              <a:gd name="connsiteX30" fmla="*/ 5996539 w 6285297"/>
              <a:gd name="connsiteY30" fmla="*/ 1784799 h 4672378"/>
              <a:gd name="connsiteX31" fmla="*/ 5948413 w 6285297"/>
              <a:gd name="connsiteY31" fmla="*/ 1919553 h 4672378"/>
              <a:gd name="connsiteX32" fmla="*/ 5871411 w 6285297"/>
              <a:gd name="connsiteY32" fmla="*/ 1967679 h 4672378"/>
              <a:gd name="connsiteX33" fmla="*/ 5832910 w 6285297"/>
              <a:gd name="connsiteY33" fmla="*/ 2169810 h 4672378"/>
              <a:gd name="connsiteX34" fmla="*/ 5890661 w 6285297"/>
              <a:gd name="connsiteY34" fmla="*/ 2266062 h 4672378"/>
              <a:gd name="connsiteX35" fmla="*/ 5919537 w 6285297"/>
              <a:gd name="connsiteY35" fmla="*/ 2400816 h 4672378"/>
              <a:gd name="connsiteX36" fmla="*/ 6140918 w 6285297"/>
              <a:gd name="connsiteY36" fmla="*/ 2506694 h 4672378"/>
              <a:gd name="connsiteX37" fmla="*/ 6285297 w 6285297"/>
              <a:gd name="connsiteY37" fmla="*/ 2641448 h 4672378"/>
              <a:gd name="connsiteX38" fmla="*/ 6179419 w 6285297"/>
              <a:gd name="connsiteY38" fmla="*/ 2833953 h 4672378"/>
              <a:gd name="connsiteX39" fmla="*/ 6121668 w 6285297"/>
              <a:gd name="connsiteY39" fmla="*/ 2939831 h 4672378"/>
              <a:gd name="connsiteX40" fmla="*/ 6044665 w 6285297"/>
              <a:gd name="connsiteY40" fmla="*/ 2920580 h 4672378"/>
              <a:gd name="connsiteX41" fmla="*/ 5986914 w 6285297"/>
              <a:gd name="connsiteY41" fmla="*/ 2997582 h 4672378"/>
              <a:gd name="connsiteX42" fmla="*/ 6006164 w 6285297"/>
              <a:gd name="connsiteY42" fmla="*/ 3180462 h 4672378"/>
              <a:gd name="connsiteX43" fmla="*/ 6092792 w 6285297"/>
              <a:gd name="connsiteY43" fmla="*/ 3295965 h 4672378"/>
              <a:gd name="connsiteX44" fmla="*/ 5948413 w 6285297"/>
              <a:gd name="connsiteY44" fmla="*/ 3440344 h 4672378"/>
              <a:gd name="connsiteX45" fmla="*/ 5794409 w 6285297"/>
              <a:gd name="connsiteY45" fmla="*/ 3449970 h 4672378"/>
              <a:gd name="connsiteX46" fmla="*/ 5688531 w 6285297"/>
              <a:gd name="connsiteY46" fmla="*/ 3421094 h 4672378"/>
              <a:gd name="connsiteX47" fmla="*/ 5515276 w 6285297"/>
              <a:gd name="connsiteY47" fmla="*/ 3526972 h 4672378"/>
              <a:gd name="connsiteX48" fmla="*/ 5515276 w 6285297"/>
              <a:gd name="connsiteY48" fmla="*/ 3526972 h 4672378"/>
              <a:gd name="connsiteX49" fmla="*/ 5601903 w 6285297"/>
              <a:gd name="connsiteY49" fmla="*/ 3151586 h 4672378"/>
              <a:gd name="connsiteX50" fmla="*/ 5303520 w 6285297"/>
              <a:gd name="connsiteY50" fmla="*/ 3084210 h 4672378"/>
              <a:gd name="connsiteX51" fmla="*/ 5332396 w 6285297"/>
              <a:gd name="connsiteY51" fmla="*/ 2997582 h 4672378"/>
              <a:gd name="connsiteX52" fmla="*/ 4947385 w 6285297"/>
              <a:gd name="connsiteY52" fmla="*/ 2728075 h 4672378"/>
              <a:gd name="connsiteX53" fmla="*/ 4803006 w 6285297"/>
              <a:gd name="connsiteY53" fmla="*/ 2766576 h 4672378"/>
              <a:gd name="connsiteX54" fmla="*/ 4822257 w 6285297"/>
              <a:gd name="connsiteY54" fmla="*/ 2910955 h 4672378"/>
              <a:gd name="connsiteX55" fmla="*/ 4668253 w 6285297"/>
              <a:gd name="connsiteY55" fmla="*/ 3055334 h 4672378"/>
              <a:gd name="connsiteX56" fmla="*/ 4706754 w 6285297"/>
              <a:gd name="connsiteY56" fmla="*/ 3132336 h 4672378"/>
              <a:gd name="connsiteX57" fmla="*/ 4514249 w 6285297"/>
              <a:gd name="connsiteY57" fmla="*/ 3218963 h 4672378"/>
              <a:gd name="connsiteX58" fmla="*/ 4456497 w 6285297"/>
              <a:gd name="connsiteY58" fmla="*/ 3199713 h 4672378"/>
              <a:gd name="connsiteX59" fmla="*/ 4523874 w 6285297"/>
              <a:gd name="connsiteY59" fmla="*/ 3392218 h 4672378"/>
              <a:gd name="connsiteX60" fmla="*/ 4350619 w 6285297"/>
              <a:gd name="connsiteY60" fmla="*/ 3430719 h 4672378"/>
              <a:gd name="connsiteX61" fmla="*/ 4263992 w 6285297"/>
              <a:gd name="connsiteY61" fmla="*/ 3286340 h 4672378"/>
              <a:gd name="connsiteX62" fmla="*/ 4052236 w 6285297"/>
              <a:gd name="connsiteY62" fmla="*/ 3623224 h 4672378"/>
              <a:gd name="connsiteX63" fmla="*/ 4109988 w 6285297"/>
              <a:gd name="connsiteY63" fmla="*/ 4017860 h 4672378"/>
              <a:gd name="connsiteX64" fmla="*/ 3801979 w 6285297"/>
              <a:gd name="connsiteY64" fmla="*/ 4672378 h 4672378"/>
              <a:gd name="connsiteX65" fmla="*/ 3397718 w 6285297"/>
              <a:gd name="connsiteY65" fmla="*/ 4412496 h 4672378"/>
              <a:gd name="connsiteX66" fmla="*/ 3628724 w 6285297"/>
              <a:gd name="connsiteY66" fmla="*/ 4152614 h 4672378"/>
              <a:gd name="connsiteX67" fmla="*/ 3580598 w 6285297"/>
              <a:gd name="connsiteY67" fmla="*/ 3998610 h 4672378"/>
              <a:gd name="connsiteX68" fmla="*/ 3243714 w 6285297"/>
              <a:gd name="connsiteY68" fmla="*/ 3979359 h 4672378"/>
              <a:gd name="connsiteX69" fmla="*/ 3118585 w 6285297"/>
              <a:gd name="connsiteY69" fmla="*/ 3998610 h 4672378"/>
              <a:gd name="connsiteX70" fmla="*/ 3003082 w 6285297"/>
              <a:gd name="connsiteY70" fmla="*/ 4142989 h 4672378"/>
              <a:gd name="connsiteX71" fmla="*/ 2146434 w 6285297"/>
              <a:gd name="connsiteY71" fmla="*/ 3661725 h 4672378"/>
              <a:gd name="connsiteX72" fmla="*/ 2011680 w 6285297"/>
              <a:gd name="connsiteY72" fmla="*/ 3680976 h 4672378"/>
              <a:gd name="connsiteX73" fmla="*/ 1973179 w 6285297"/>
              <a:gd name="connsiteY73" fmla="*/ 3652100 h 4672378"/>
              <a:gd name="connsiteX74" fmla="*/ 2021305 w 6285297"/>
              <a:gd name="connsiteY74" fmla="*/ 3575098 h 4672378"/>
              <a:gd name="connsiteX75" fmla="*/ 962526 w 6285297"/>
              <a:gd name="connsiteY75" fmla="*/ 2689574 h 4672378"/>
              <a:gd name="connsiteX76" fmla="*/ 231006 w 6285297"/>
              <a:gd name="connsiteY76" fmla="*/ 1813675 h 4672378"/>
              <a:gd name="connsiteX77" fmla="*/ 0 w 6285297"/>
              <a:gd name="connsiteY77" fmla="*/ 1168782 h 4672378"/>
              <a:gd name="connsiteX78" fmla="*/ 279508 w 6285297"/>
              <a:gd name="connsiteY78" fmla="*/ 1036778 h 46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285297" h="4672378">
                <a:moveTo>
                  <a:pt x="2079057" y="52252"/>
                </a:moveTo>
                <a:lnTo>
                  <a:pt x="2062432" y="0"/>
                </a:lnTo>
                <a:cubicBezTo>
                  <a:pt x="2122517" y="39876"/>
                  <a:pt x="2194997" y="75628"/>
                  <a:pt x="2242686" y="119629"/>
                </a:cubicBezTo>
                <a:cubicBezTo>
                  <a:pt x="2290375" y="163630"/>
                  <a:pt x="2313271" y="215882"/>
                  <a:pt x="2348564" y="264008"/>
                </a:cubicBezTo>
                <a:lnTo>
                  <a:pt x="2502569" y="360260"/>
                </a:lnTo>
                <a:lnTo>
                  <a:pt x="2598821" y="495014"/>
                </a:lnTo>
                <a:lnTo>
                  <a:pt x="2675823" y="543140"/>
                </a:lnTo>
                <a:lnTo>
                  <a:pt x="2820202" y="533515"/>
                </a:lnTo>
                <a:lnTo>
                  <a:pt x="2877954" y="620142"/>
                </a:lnTo>
                <a:lnTo>
                  <a:pt x="2964581" y="658643"/>
                </a:lnTo>
                <a:lnTo>
                  <a:pt x="3089710" y="649018"/>
                </a:lnTo>
                <a:lnTo>
                  <a:pt x="3108960" y="629768"/>
                </a:lnTo>
                <a:lnTo>
                  <a:pt x="3205213" y="697144"/>
                </a:lnTo>
                <a:lnTo>
                  <a:pt x="3378468" y="658643"/>
                </a:lnTo>
                <a:lnTo>
                  <a:pt x="3455470" y="552765"/>
                </a:lnTo>
                <a:lnTo>
                  <a:pt x="3609474" y="514264"/>
                </a:lnTo>
                <a:lnTo>
                  <a:pt x="3724977" y="475763"/>
                </a:lnTo>
                <a:lnTo>
                  <a:pt x="3811604" y="437262"/>
                </a:lnTo>
                <a:lnTo>
                  <a:pt x="3907857" y="341010"/>
                </a:lnTo>
                <a:lnTo>
                  <a:pt x="4013735" y="244757"/>
                </a:lnTo>
                <a:lnTo>
                  <a:pt x="4109988" y="292883"/>
                </a:lnTo>
                <a:lnTo>
                  <a:pt x="4369870" y="264008"/>
                </a:lnTo>
                <a:lnTo>
                  <a:pt x="4543124" y="427637"/>
                </a:lnTo>
                <a:lnTo>
                  <a:pt x="4687503" y="552765"/>
                </a:lnTo>
                <a:lnTo>
                  <a:pt x="5005137" y="957026"/>
                </a:lnTo>
                <a:lnTo>
                  <a:pt x="5111015" y="1130281"/>
                </a:lnTo>
                <a:lnTo>
                  <a:pt x="5178392" y="1284285"/>
                </a:lnTo>
                <a:lnTo>
                  <a:pt x="5245769" y="1399789"/>
                </a:lnTo>
                <a:lnTo>
                  <a:pt x="5958038" y="1447915"/>
                </a:lnTo>
                <a:lnTo>
                  <a:pt x="5909912" y="1717422"/>
                </a:lnTo>
                <a:lnTo>
                  <a:pt x="5996539" y="1784799"/>
                </a:lnTo>
                <a:lnTo>
                  <a:pt x="5948413" y="1919553"/>
                </a:lnTo>
                <a:lnTo>
                  <a:pt x="5871411" y="1967679"/>
                </a:lnTo>
                <a:lnTo>
                  <a:pt x="5832910" y="2169810"/>
                </a:lnTo>
                <a:lnTo>
                  <a:pt x="5890661" y="2266062"/>
                </a:lnTo>
                <a:lnTo>
                  <a:pt x="5919537" y="2400816"/>
                </a:lnTo>
                <a:lnTo>
                  <a:pt x="6140918" y="2506694"/>
                </a:lnTo>
                <a:lnTo>
                  <a:pt x="6285297" y="2641448"/>
                </a:lnTo>
                <a:lnTo>
                  <a:pt x="6179419" y="2833953"/>
                </a:lnTo>
                <a:lnTo>
                  <a:pt x="6121668" y="2939831"/>
                </a:lnTo>
                <a:lnTo>
                  <a:pt x="6044665" y="2920580"/>
                </a:lnTo>
                <a:lnTo>
                  <a:pt x="5986914" y="2997582"/>
                </a:lnTo>
                <a:lnTo>
                  <a:pt x="6006164" y="3180462"/>
                </a:lnTo>
                <a:lnTo>
                  <a:pt x="6092792" y="3295965"/>
                </a:lnTo>
                <a:lnTo>
                  <a:pt x="5948413" y="3440344"/>
                </a:lnTo>
                <a:lnTo>
                  <a:pt x="5794409" y="3449970"/>
                </a:lnTo>
                <a:lnTo>
                  <a:pt x="5688531" y="3421094"/>
                </a:lnTo>
                <a:lnTo>
                  <a:pt x="5515276" y="3526972"/>
                </a:lnTo>
                <a:lnTo>
                  <a:pt x="5515276" y="3526972"/>
                </a:lnTo>
                <a:lnTo>
                  <a:pt x="5601903" y="3151586"/>
                </a:lnTo>
                <a:lnTo>
                  <a:pt x="5303520" y="3084210"/>
                </a:lnTo>
                <a:lnTo>
                  <a:pt x="5332396" y="2997582"/>
                </a:lnTo>
                <a:lnTo>
                  <a:pt x="4947385" y="2728075"/>
                </a:lnTo>
                <a:lnTo>
                  <a:pt x="4803006" y="2766576"/>
                </a:lnTo>
                <a:lnTo>
                  <a:pt x="4822257" y="2910955"/>
                </a:lnTo>
                <a:lnTo>
                  <a:pt x="4668253" y="3055334"/>
                </a:lnTo>
                <a:lnTo>
                  <a:pt x="4706754" y="3132336"/>
                </a:lnTo>
                <a:lnTo>
                  <a:pt x="4514249" y="3218963"/>
                </a:lnTo>
                <a:lnTo>
                  <a:pt x="4456497" y="3199713"/>
                </a:lnTo>
                <a:lnTo>
                  <a:pt x="4523874" y="3392218"/>
                </a:lnTo>
                <a:lnTo>
                  <a:pt x="4350619" y="3430719"/>
                </a:lnTo>
                <a:lnTo>
                  <a:pt x="4263992" y="3286340"/>
                </a:lnTo>
                <a:lnTo>
                  <a:pt x="4052236" y="3623224"/>
                </a:lnTo>
                <a:lnTo>
                  <a:pt x="4109988" y="4017860"/>
                </a:lnTo>
                <a:lnTo>
                  <a:pt x="3801979" y="4672378"/>
                </a:lnTo>
                <a:lnTo>
                  <a:pt x="3397718" y="4412496"/>
                </a:lnTo>
                <a:lnTo>
                  <a:pt x="3628724" y="4152614"/>
                </a:lnTo>
                <a:lnTo>
                  <a:pt x="3580598" y="3998610"/>
                </a:lnTo>
                <a:lnTo>
                  <a:pt x="3243714" y="3979359"/>
                </a:lnTo>
                <a:lnTo>
                  <a:pt x="3118585" y="3998610"/>
                </a:lnTo>
                <a:lnTo>
                  <a:pt x="3003082" y="4142989"/>
                </a:lnTo>
                <a:lnTo>
                  <a:pt x="2146434" y="3661725"/>
                </a:lnTo>
                <a:lnTo>
                  <a:pt x="2011680" y="3680976"/>
                </a:lnTo>
                <a:lnTo>
                  <a:pt x="1973179" y="3652100"/>
                </a:lnTo>
                <a:lnTo>
                  <a:pt x="2021305" y="3575098"/>
                </a:lnTo>
                <a:lnTo>
                  <a:pt x="962526" y="2689574"/>
                </a:lnTo>
                <a:lnTo>
                  <a:pt x="231006" y="1813675"/>
                </a:lnTo>
                <a:lnTo>
                  <a:pt x="0" y="1168782"/>
                </a:lnTo>
                <a:lnTo>
                  <a:pt x="279508" y="1036778"/>
                </a:ln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AD29091-A031-42F1-884B-94D0B73A2A63}"/>
              </a:ext>
            </a:extLst>
          </p:cNvPr>
          <p:cNvSpPr/>
          <p:nvPr/>
        </p:nvSpPr>
        <p:spPr>
          <a:xfrm>
            <a:off x="1092545" y="757279"/>
            <a:ext cx="2870183" cy="2508801"/>
          </a:xfrm>
          <a:custGeom>
            <a:avLst/>
            <a:gdLst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0" fmla="*/ 0 w 3327094"/>
              <a:gd name="connsiteY0" fmla="*/ 1685580 h 3018621"/>
              <a:gd name="connsiteX1" fmla="*/ 0 w 3327094"/>
              <a:gd name="connsiteY1" fmla="*/ 1685580 h 3018621"/>
              <a:gd name="connsiteX2" fmla="*/ 44068 w 3327094"/>
              <a:gd name="connsiteY2" fmla="*/ 1255923 h 3018621"/>
              <a:gd name="connsiteX3" fmla="*/ 121186 w 3327094"/>
              <a:gd name="connsiteY3" fmla="*/ 1068636 h 3018621"/>
              <a:gd name="connsiteX4" fmla="*/ 561860 w 3327094"/>
              <a:gd name="connsiteY4" fmla="*/ 991518 h 3018621"/>
              <a:gd name="connsiteX5" fmla="*/ 594911 w 3327094"/>
              <a:gd name="connsiteY5" fmla="*/ 969484 h 3018621"/>
              <a:gd name="connsiteX6" fmla="*/ 407624 w 3327094"/>
              <a:gd name="connsiteY6" fmla="*/ 716096 h 3018621"/>
              <a:gd name="connsiteX7" fmla="*/ 517793 w 3327094"/>
              <a:gd name="connsiteY7" fmla="*/ 605927 h 3018621"/>
              <a:gd name="connsiteX8" fmla="*/ 506776 w 3327094"/>
              <a:gd name="connsiteY8" fmla="*/ 517792 h 3018621"/>
              <a:gd name="connsiteX9" fmla="*/ 638979 w 3327094"/>
              <a:gd name="connsiteY9" fmla="*/ 517792 h 3018621"/>
              <a:gd name="connsiteX10" fmla="*/ 749147 w 3327094"/>
              <a:gd name="connsiteY10" fmla="*/ 495759 h 3018621"/>
              <a:gd name="connsiteX11" fmla="*/ 1134738 w 3327094"/>
              <a:gd name="connsiteY11" fmla="*/ 77118 h 3018621"/>
              <a:gd name="connsiteX12" fmla="*/ 1233889 w 3327094"/>
              <a:gd name="connsiteY12" fmla="*/ 143219 h 3018621"/>
              <a:gd name="connsiteX13" fmla="*/ 1641513 w 3327094"/>
              <a:gd name="connsiteY13" fmla="*/ 143219 h 3018621"/>
              <a:gd name="connsiteX14" fmla="*/ 1795750 w 3327094"/>
              <a:gd name="connsiteY14" fmla="*/ 0 h 3018621"/>
              <a:gd name="connsiteX15" fmla="*/ 2302526 w 3327094"/>
              <a:gd name="connsiteY15" fmla="*/ 0 h 3018621"/>
              <a:gd name="connsiteX16" fmla="*/ 2390660 w 3327094"/>
              <a:gd name="connsiteY16" fmla="*/ 99151 h 3018621"/>
              <a:gd name="connsiteX17" fmla="*/ 2688116 w 3327094"/>
              <a:gd name="connsiteY17" fmla="*/ 77118 h 3018621"/>
              <a:gd name="connsiteX18" fmla="*/ 2831335 w 3327094"/>
              <a:gd name="connsiteY18" fmla="*/ 121185 h 3018621"/>
              <a:gd name="connsiteX19" fmla="*/ 2919470 w 3327094"/>
              <a:gd name="connsiteY19" fmla="*/ 198303 h 3018621"/>
              <a:gd name="connsiteX20" fmla="*/ 2864386 w 3327094"/>
              <a:gd name="connsiteY20" fmla="*/ 363556 h 3018621"/>
              <a:gd name="connsiteX21" fmla="*/ 2886419 w 3327094"/>
              <a:gd name="connsiteY21" fmla="*/ 451691 h 3018621"/>
              <a:gd name="connsiteX22" fmla="*/ 2996588 w 3327094"/>
              <a:gd name="connsiteY22" fmla="*/ 616944 h 3018621"/>
              <a:gd name="connsiteX23" fmla="*/ 3051672 w 3327094"/>
              <a:gd name="connsiteY23" fmla="*/ 683045 h 3018621"/>
              <a:gd name="connsiteX24" fmla="*/ 3040656 w 3327094"/>
              <a:gd name="connsiteY24" fmla="*/ 716096 h 3018621"/>
              <a:gd name="connsiteX25" fmla="*/ 3062689 w 3327094"/>
              <a:gd name="connsiteY25" fmla="*/ 716096 h 3018621"/>
              <a:gd name="connsiteX26" fmla="*/ 3327094 w 3327094"/>
              <a:gd name="connsiteY26" fmla="*/ 848298 h 3018621"/>
              <a:gd name="connsiteX27" fmla="*/ 3249976 w 3327094"/>
              <a:gd name="connsiteY27" fmla="*/ 1024568 h 3018621"/>
              <a:gd name="connsiteX28" fmla="*/ 2875403 w 3327094"/>
              <a:gd name="connsiteY28" fmla="*/ 1090669 h 3018621"/>
              <a:gd name="connsiteX29" fmla="*/ 2533880 w 3327094"/>
              <a:gd name="connsiteY29" fmla="*/ 1619479 h 3018621"/>
              <a:gd name="connsiteX30" fmla="*/ 2677099 w 3327094"/>
              <a:gd name="connsiteY30" fmla="*/ 1839816 h 3018621"/>
              <a:gd name="connsiteX31" fmla="*/ 2710150 w 3327094"/>
              <a:gd name="connsiteY31" fmla="*/ 1972019 h 3018621"/>
              <a:gd name="connsiteX32" fmla="*/ 2633032 w 3327094"/>
              <a:gd name="connsiteY32" fmla="*/ 1983036 h 3018621"/>
              <a:gd name="connsiteX33" fmla="*/ 2544897 w 3327094"/>
              <a:gd name="connsiteY33" fmla="*/ 2038120 h 3018621"/>
              <a:gd name="connsiteX34" fmla="*/ 2622015 w 3327094"/>
              <a:gd name="connsiteY34" fmla="*/ 2126255 h 3018621"/>
              <a:gd name="connsiteX35" fmla="*/ 2478795 w 3327094"/>
              <a:gd name="connsiteY35" fmla="*/ 2115238 h 3018621"/>
              <a:gd name="connsiteX36" fmla="*/ 2478795 w 3327094"/>
              <a:gd name="connsiteY36" fmla="*/ 2203373 h 3018621"/>
              <a:gd name="connsiteX37" fmla="*/ 2313542 w 3327094"/>
              <a:gd name="connsiteY37" fmla="*/ 2258457 h 3018621"/>
              <a:gd name="connsiteX38" fmla="*/ 2280492 w 3327094"/>
              <a:gd name="connsiteY38" fmla="*/ 2291508 h 3018621"/>
              <a:gd name="connsiteX39" fmla="*/ 2302526 w 3327094"/>
              <a:gd name="connsiteY39" fmla="*/ 2456761 h 3018621"/>
              <a:gd name="connsiteX40" fmla="*/ 2247441 w 3327094"/>
              <a:gd name="connsiteY40" fmla="*/ 2599980 h 3018621"/>
              <a:gd name="connsiteX41" fmla="*/ 2093205 w 3327094"/>
              <a:gd name="connsiteY41" fmla="*/ 2655065 h 3018621"/>
              <a:gd name="connsiteX42" fmla="*/ 2071171 w 3327094"/>
              <a:gd name="connsiteY42" fmla="*/ 2754216 h 3018621"/>
              <a:gd name="connsiteX43" fmla="*/ 2071171 w 3327094"/>
              <a:gd name="connsiteY43" fmla="*/ 2754216 h 3018621"/>
              <a:gd name="connsiteX44" fmla="*/ 2038121 w 3327094"/>
              <a:gd name="connsiteY44" fmla="*/ 2842351 h 3018621"/>
              <a:gd name="connsiteX45" fmla="*/ 1828800 w 3327094"/>
              <a:gd name="connsiteY45" fmla="*/ 2919469 h 3018621"/>
              <a:gd name="connsiteX46" fmla="*/ 1795750 w 3327094"/>
              <a:gd name="connsiteY46" fmla="*/ 2930486 h 3018621"/>
              <a:gd name="connsiteX47" fmla="*/ 1685581 w 3327094"/>
              <a:gd name="connsiteY47" fmla="*/ 2886419 h 3018621"/>
              <a:gd name="connsiteX48" fmla="*/ 1520328 w 3327094"/>
              <a:gd name="connsiteY48" fmla="*/ 2908453 h 3018621"/>
              <a:gd name="connsiteX49" fmla="*/ 1344058 w 3327094"/>
              <a:gd name="connsiteY49" fmla="*/ 2908453 h 3018621"/>
              <a:gd name="connsiteX50" fmla="*/ 1200839 w 3327094"/>
              <a:gd name="connsiteY50" fmla="*/ 2930486 h 3018621"/>
              <a:gd name="connsiteX51" fmla="*/ 1145754 w 3327094"/>
              <a:gd name="connsiteY51" fmla="*/ 2974554 h 3018621"/>
              <a:gd name="connsiteX52" fmla="*/ 1024569 w 3327094"/>
              <a:gd name="connsiteY52" fmla="*/ 2974554 h 3018621"/>
              <a:gd name="connsiteX53" fmla="*/ 925417 w 3327094"/>
              <a:gd name="connsiteY53" fmla="*/ 3018621 h 3018621"/>
              <a:gd name="connsiteX54" fmla="*/ 1024569 w 3327094"/>
              <a:gd name="connsiteY54" fmla="*/ 2390660 h 3018621"/>
              <a:gd name="connsiteX55" fmla="*/ 804232 w 3327094"/>
              <a:gd name="connsiteY55" fmla="*/ 2038120 h 3018621"/>
              <a:gd name="connsiteX56" fmla="*/ 132203 w 3327094"/>
              <a:gd name="connsiteY56" fmla="*/ 1718631 h 3018621"/>
              <a:gd name="connsiteX57" fmla="*/ 124399 w 3327094"/>
              <a:gd name="connsiteY57" fmla="*/ 1725746 h 3018621"/>
              <a:gd name="connsiteX0" fmla="*/ 8951 w 3336045"/>
              <a:gd name="connsiteY0" fmla="*/ 1685580 h 3018621"/>
              <a:gd name="connsiteX1" fmla="*/ 8951 w 3336045"/>
              <a:gd name="connsiteY1" fmla="*/ 1685580 h 3018621"/>
              <a:gd name="connsiteX2" fmla="*/ 53019 w 3336045"/>
              <a:gd name="connsiteY2" fmla="*/ 1255923 h 3018621"/>
              <a:gd name="connsiteX3" fmla="*/ 130137 w 3336045"/>
              <a:gd name="connsiteY3" fmla="*/ 1068636 h 3018621"/>
              <a:gd name="connsiteX4" fmla="*/ 570811 w 3336045"/>
              <a:gd name="connsiteY4" fmla="*/ 991518 h 3018621"/>
              <a:gd name="connsiteX5" fmla="*/ 603862 w 3336045"/>
              <a:gd name="connsiteY5" fmla="*/ 969484 h 3018621"/>
              <a:gd name="connsiteX6" fmla="*/ 416575 w 3336045"/>
              <a:gd name="connsiteY6" fmla="*/ 716096 h 3018621"/>
              <a:gd name="connsiteX7" fmla="*/ 526744 w 3336045"/>
              <a:gd name="connsiteY7" fmla="*/ 605927 h 3018621"/>
              <a:gd name="connsiteX8" fmla="*/ 515727 w 3336045"/>
              <a:gd name="connsiteY8" fmla="*/ 517792 h 3018621"/>
              <a:gd name="connsiteX9" fmla="*/ 647930 w 3336045"/>
              <a:gd name="connsiteY9" fmla="*/ 517792 h 3018621"/>
              <a:gd name="connsiteX10" fmla="*/ 758098 w 3336045"/>
              <a:gd name="connsiteY10" fmla="*/ 495759 h 3018621"/>
              <a:gd name="connsiteX11" fmla="*/ 1143689 w 3336045"/>
              <a:gd name="connsiteY11" fmla="*/ 77118 h 3018621"/>
              <a:gd name="connsiteX12" fmla="*/ 1242840 w 3336045"/>
              <a:gd name="connsiteY12" fmla="*/ 143219 h 3018621"/>
              <a:gd name="connsiteX13" fmla="*/ 1650464 w 3336045"/>
              <a:gd name="connsiteY13" fmla="*/ 143219 h 3018621"/>
              <a:gd name="connsiteX14" fmla="*/ 1804701 w 3336045"/>
              <a:gd name="connsiteY14" fmla="*/ 0 h 3018621"/>
              <a:gd name="connsiteX15" fmla="*/ 2311477 w 3336045"/>
              <a:gd name="connsiteY15" fmla="*/ 0 h 3018621"/>
              <a:gd name="connsiteX16" fmla="*/ 2399611 w 3336045"/>
              <a:gd name="connsiteY16" fmla="*/ 99151 h 3018621"/>
              <a:gd name="connsiteX17" fmla="*/ 2697067 w 3336045"/>
              <a:gd name="connsiteY17" fmla="*/ 77118 h 3018621"/>
              <a:gd name="connsiteX18" fmla="*/ 2840286 w 3336045"/>
              <a:gd name="connsiteY18" fmla="*/ 121185 h 3018621"/>
              <a:gd name="connsiteX19" fmla="*/ 2928421 w 3336045"/>
              <a:gd name="connsiteY19" fmla="*/ 198303 h 3018621"/>
              <a:gd name="connsiteX20" fmla="*/ 2873337 w 3336045"/>
              <a:gd name="connsiteY20" fmla="*/ 363556 h 3018621"/>
              <a:gd name="connsiteX21" fmla="*/ 2895370 w 3336045"/>
              <a:gd name="connsiteY21" fmla="*/ 451691 h 3018621"/>
              <a:gd name="connsiteX22" fmla="*/ 3005539 w 3336045"/>
              <a:gd name="connsiteY22" fmla="*/ 616944 h 3018621"/>
              <a:gd name="connsiteX23" fmla="*/ 3060623 w 3336045"/>
              <a:gd name="connsiteY23" fmla="*/ 683045 h 3018621"/>
              <a:gd name="connsiteX24" fmla="*/ 3049607 w 3336045"/>
              <a:gd name="connsiteY24" fmla="*/ 716096 h 3018621"/>
              <a:gd name="connsiteX25" fmla="*/ 3071640 w 3336045"/>
              <a:gd name="connsiteY25" fmla="*/ 716096 h 3018621"/>
              <a:gd name="connsiteX26" fmla="*/ 3336045 w 3336045"/>
              <a:gd name="connsiteY26" fmla="*/ 848298 h 3018621"/>
              <a:gd name="connsiteX27" fmla="*/ 3258927 w 3336045"/>
              <a:gd name="connsiteY27" fmla="*/ 1024568 h 3018621"/>
              <a:gd name="connsiteX28" fmla="*/ 2884354 w 3336045"/>
              <a:gd name="connsiteY28" fmla="*/ 1090669 h 3018621"/>
              <a:gd name="connsiteX29" fmla="*/ 2542831 w 3336045"/>
              <a:gd name="connsiteY29" fmla="*/ 1619479 h 3018621"/>
              <a:gd name="connsiteX30" fmla="*/ 2686050 w 3336045"/>
              <a:gd name="connsiteY30" fmla="*/ 1839816 h 3018621"/>
              <a:gd name="connsiteX31" fmla="*/ 2719101 w 3336045"/>
              <a:gd name="connsiteY31" fmla="*/ 1972019 h 3018621"/>
              <a:gd name="connsiteX32" fmla="*/ 2641983 w 3336045"/>
              <a:gd name="connsiteY32" fmla="*/ 1983036 h 3018621"/>
              <a:gd name="connsiteX33" fmla="*/ 2553848 w 3336045"/>
              <a:gd name="connsiteY33" fmla="*/ 2038120 h 3018621"/>
              <a:gd name="connsiteX34" fmla="*/ 2630966 w 3336045"/>
              <a:gd name="connsiteY34" fmla="*/ 2126255 h 3018621"/>
              <a:gd name="connsiteX35" fmla="*/ 2487746 w 3336045"/>
              <a:gd name="connsiteY35" fmla="*/ 2115238 h 3018621"/>
              <a:gd name="connsiteX36" fmla="*/ 2487746 w 3336045"/>
              <a:gd name="connsiteY36" fmla="*/ 2203373 h 3018621"/>
              <a:gd name="connsiteX37" fmla="*/ 2322493 w 3336045"/>
              <a:gd name="connsiteY37" fmla="*/ 2258457 h 3018621"/>
              <a:gd name="connsiteX38" fmla="*/ 2289443 w 3336045"/>
              <a:gd name="connsiteY38" fmla="*/ 2291508 h 3018621"/>
              <a:gd name="connsiteX39" fmla="*/ 2311477 w 3336045"/>
              <a:gd name="connsiteY39" fmla="*/ 2456761 h 3018621"/>
              <a:gd name="connsiteX40" fmla="*/ 2256392 w 3336045"/>
              <a:gd name="connsiteY40" fmla="*/ 2599980 h 3018621"/>
              <a:gd name="connsiteX41" fmla="*/ 2102156 w 3336045"/>
              <a:gd name="connsiteY41" fmla="*/ 2655065 h 3018621"/>
              <a:gd name="connsiteX42" fmla="*/ 2080122 w 3336045"/>
              <a:gd name="connsiteY42" fmla="*/ 2754216 h 3018621"/>
              <a:gd name="connsiteX43" fmla="*/ 2080122 w 3336045"/>
              <a:gd name="connsiteY43" fmla="*/ 2754216 h 3018621"/>
              <a:gd name="connsiteX44" fmla="*/ 2047072 w 3336045"/>
              <a:gd name="connsiteY44" fmla="*/ 2842351 h 3018621"/>
              <a:gd name="connsiteX45" fmla="*/ 1837751 w 3336045"/>
              <a:gd name="connsiteY45" fmla="*/ 2919469 h 3018621"/>
              <a:gd name="connsiteX46" fmla="*/ 1804701 w 3336045"/>
              <a:gd name="connsiteY46" fmla="*/ 2930486 h 3018621"/>
              <a:gd name="connsiteX47" fmla="*/ 1694532 w 3336045"/>
              <a:gd name="connsiteY47" fmla="*/ 2886419 h 3018621"/>
              <a:gd name="connsiteX48" fmla="*/ 1529279 w 3336045"/>
              <a:gd name="connsiteY48" fmla="*/ 2908453 h 3018621"/>
              <a:gd name="connsiteX49" fmla="*/ 1353009 w 3336045"/>
              <a:gd name="connsiteY49" fmla="*/ 2908453 h 3018621"/>
              <a:gd name="connsiteX50" fmla="*/ 1209790 w 3336045"/>
              <a:gd name="connsiteY50" fmla="*/ 2930486 h 3018621"/>
              <a:gd name="connsiteX51" fmla="*/ 1154705 w 3336045"/>
              <a:gd name="connsiteY51" fmla="*/ 2974554 h 3018621"/>
              <a:gd name="connsiteX52" fmla="*/ 1033520 w 3336045"/>
              <a:gd name="connsiteY52" fmla="*/ 2974554 h 3018621"/>
              <a:gd name="connsiteX53" fmla="*/ 934368 w 3336045"/>
              <a:gd name="connsiteY53" fmla="*/ 3018621 h 3018621"/>
              <a:gd name="connsiteX54" fmla="*/ 1033520 w 3336045"/>
              <a:gd name="connsiteY54" fmla="*/ 2390660 h 3018621"/>
              <a:gd name="connsiteX55" fmla="*/ 813183 w 3336045"/>
              <a:gd name="connsiteY55" fmla="*/ 2038120 h 3018621"/>
              <a:gd name="connsiteX56" fmla="*/ 141154 w 3336045"/>
              <a:gd name="connsiteY56" fmla="*/ 1718631 h 3018621"/>
              <a:gd name="connsiteX57" fmla="*/ 0 w 3336045"/>
              <a:gd name="connsiteY57" fmla="*/ 1687646 h 3018621"/>
              <a:gd name="connsiteX0" fmla="*/ 8951 w 3336045"/>
              <a:gd name="connsiteY0" fmla="*/ 1685580 h 3018621"/>
              <a:gd name="connsiteX1" fmla="*/ 8951 w 3336045"/>
              <a:gd name="connsiteY1" fmla="*/ 1685580 h 3018621"/>
              <a:gd name="connsiteX2" fmla="*/ 53019 w 3336045"/>
              <a:gd name="connsiteY2" fmla="*/ 1255923 h 3018621"/>
              <a:gd name="connsiteX3" fmla="*/ 130137 w 3336045"/>
              <a:gd name="connsiteY3" fmla="*/ 1068636 h 3018621"/>
              <a:gd name="connsiteX4" fmla="*/ 570811 w 3336045"/>
              <a:gd name="connsiteY4" fmla="*/ 991518 h 3018621"/>
              <a:gd name="connsiteX5" fmla="*/ 603862 w 3336045"/>
              <a:gd name="connsiteY5" fmla="*/ 969484 h 3018621"/>
              <a:gd name="connsiteX6" fmla="*/ 416575 w 3336045"/>
              <a:gd name="connsiteY6" fmla="*/ 716096 h 3018621"/>
              <a:gd name="connsiteX7" fmla="*/ 526744 w 3336045"/>
              <a:gd name="connsiteY7" fmla="*/ 605927 h 3018621"/>
              <a:gd name="connsiteX8" fmla="*/ 515727 w 3336045"/>
              <a:gd name="connsiteY8" fmla="*/ 517792 h 3018621"/>
              <a:gd name="connsiteX9" fmla="*/ 647930 w 3336045"/>
              <a:gd name="connsiteY9" fmla="*/ 517792 h 3018621"/>
              <a:gd name="connsiteX10" fmla="*/ 758098 w 3336045"/>
              <a:gd name="connsiteY10" fmla="*/ 495759 h 3018621"/>
              <a:gd name="connsiteX11" fmla="*/ 1143689 w 3336045"/>
              <a:gd name="connsiteY11" fmla="*/ 77118 h 3018621"/>
              <a:gd name="connsiteX12" fmla="*/ 1242840 w 3336045"/>
              <a:gd name="connsiteY12" fmla="*/ 143219 h 3018621"/>
              <a:gd name="connsiteX13" fmla="*/ 1650464 w 3336045"/>
              <a:gd name="connsiteY13" fmla="*/ 143219 h 3018621"/>
              <a:gd name="connsiteX14" fmla="*/ 1804701 w 3336045"/>
              <a:gd name="connsiteY14" fmla="*/ 0 h 3018621"/>
              <a:gd name="connsiteX15" fmla="*/ 2311477 w 3336045"/>
              <a:gd name="connsiteY15" fmla="*/ 0 h 3018621"/>
              <a:gd name="connsiteX16" fmla="*/ 2399611 w 3336045"/>
              <a:gd name="connsiteY16" fmla="*/ 99151 h 3018621"/>
              <a:gd name="connsiteX17" fmla="*/ 2697067 w 3336045"/>
              <a:gd name="connsiteY17" fmla="*/ 77118 h 3018621"/>
              <a:gd name="connsiteX18" fmla="*/ 2840286 w 3336045"/>
              <a:gd name="connsiteY18" fmla="*/ 121185 h 3018621"/>
              <a:gd name="connsiteX19" fmla="*/ 2928421 w 3336045"/>
              <a:gd name="connsiteY19" fmla="*/ 198303 h 3018621"/>
              <a:gd name="connsiteX20" fmla="*/ 2873337 w 3336045"/>
              <a:gd name="connsiteY20" fmla="*/ 363556 h 3018621"/>
              <a:gd name="connsiteX21" fmla="*/ 2895370 w 3336045"/>
              <a:gd name="connsiteY21" fmla="*/ 451691 h 3018621"/>
              <a:gd name="connsiteX22" fmla="*/ 3005539 w 3336045"/>
              <a:gd name="connsiteY22" fmla="*/ 616944 h 3018621"/>
              <a:gd name="connsiteX23" fmla="*/ 3060623 w 3336045"/>
              <a:gd name="connsiteY23" fmla="*/ 683045 h 3018621"/>
              <a:gd name="connsiteX24" fmla="*/ 3049607 w 3336045"/>
              <a:gd name="connsiteY24" fmla="*/ 716096 h 3018621"/>
              <a:gd name="connsiteX25" fmla="*/ 3071640 w 3336045"/>
              <a:gd name="connsiteY25" fmla="*/ 716096 h 3018621"/>
              <a:gd name="connsiteX26" fmla="*/ 3336045 w 3336045"/>
              <a:gd name="connsiteY26" fmla="*/ 848298 h 3018621"/>
              <a:gd name="connsiteX27" fmla="*/ 3258927 w 3336045"/>
              <a:gd name="connsiteY27" fmla="*/ 1024568 h 3018621"/>
              <a:gd name="connsiteX28" fmla="*/ 2884354 w 3336045"/>
              <a:gd name="connsiteY28" fmla="*/ 1090669 h 3018621"/>
              <a:gd name="connsiteX29" fmla="*/ 2542831 w 3336045"/>
              <a:gd name="connsiteY29" fmla="*/ 1619479 h 3018621"/>
              <a:gd name="connsiteX30" fmla="*/ 2686050 w 3336045"/>
              <a:gd name="connsiteY30" fmla="*/ 1839816 h 3018621"/>
              <a:gd name="connsiteX31" fmla="*/ 2719101 w 3336045"/>
              <a:gd name="connsiteY31" fmla="*/ 1972019 h 3018621"/>
              <a:gd name="connsiteX32" fmla="*/ 2641983 w 3336045"/>
              <a:gd name="connsiteY32" fmla="*/ 1983036 h 3018621"/>
              <a:gd name="connsiteX33" fmla="*/ 2553848 w 3336045"/>
              <a:gd name="connsiteY33" fmla="*/ 2038120 h 3018621"/>
              <a:gd name="connsiteX34" fmla="*/ 2630966 w 3336045"/>
              <a:gd name="connsiteY34" fmla="*/ 2126255 h 3018621"/>
              <a:gd name="connsiteX35" fmla="*/ 2487746 w 3336045"/>
              <a:gd name="connsiteY35" fmla="*/ 2115238 h 3018621"/>
              <a:gd name="connsiteX36" fmla="*/ 2487746 w 3336045"/>
              <a:gd name="connsiteY36" fmla="*/ 2203373 h 3018621"/>
              <a:gd name="connsiteX37" fmla="*/ 2322493 w 3336045"/>
              <a:gd name="connsiteY37" fmla="*/ 2258457 h 3018621"/>
              <a:gd name="connsiteX38" fmla="*/ 2289443 w 3336045"/>
              <a:gd name="connsiteY38" fmla="*/ 2291508 h 3018621"/>
              <a:gd name="connsiteX39" fmla="*/ 2311477 w 3336045"/>
              <a:gd name="connsiteY39" fmla="*/ 2456761 h 3018621"/>
              <a:gd name="connsiteX40" fmla="*/ 2256392 w 3336045"/>
              <a:gd name="connsiteY40" fmla="*/ 2599980 h 3018621"/>
              <a:gd name="connsiteX41" fmla="*/ 2102156 w 3336045"/>
              <a:gd name="connsiteY41" fmla="*/ 2655065 h 3018621"/>
              <a:gd name="connsiteX42" fmla="*/ 2080122 w 3336045"/>
              <a:gd name="connsiteY42" fmla="*/ 2754216 h 3018621"/>
              <a:gd name="connsiteX43" fmla="*/ 2080122 w 3336045"/>
              <a:gd name="connsiteY43" fmla="*/ 2754216 h 3018621"/>
              <a:gd name="connsiteX44" fmla="*/ 2047072 w 3336045"/>
              <a:gd name="connsiteY44" fmla="*/ 2842351 h 3018621"/>
              <a:gd name="connsiteX45" fmla="*/ 1837751 w 3336045"/>
              <a:gd name="connsiteY45" fmla="*/ 2919469 h 3018621"/>
              <a:gd name="connsiteX46" fmla="*/ 1804701 w 3336045"/>
              <a:gd name="connsiteY46" fmla="*/ 2930486 h 3018621"/>
              <a:gd name="connsiteX47" fmla="*/ 1694532 w 3336045"/>
              <a:gd name="connsiteY47" fmla="*/ 2886419 h 3018621"/>
              <a:gd name="connsiteX48" fmla="*/ 1529279 w 3336045"/>
              <a:gd name="connsiteY48" fmla="*/ 2908453 h 3018621"/>
              <a:gd name="connsiteX49" fmla="*/ 1353009 w 3336045"/>
              <a:gd name="connsiteY49" fmla="*/ 2908453 h 3018621"/>
              <a:gd name="connsiteX50" fmla="*/ 1209790 w 3336045"/>
              <a:gd name="connsiteY50" fmla="*/ 2930486 h 3018621"/>
              <a:gd name="connsiteX51" fmla="*/ 1154705 w 3336045"/>
              <a:gd name="connsiteY51" fmla="*/ 2974554 h 3018621"/>
              <a:gd name="connsiteX52" fmla="*/ 1033520 w 3336045"/>
              <a:gd name="connsiteY52" fmla="*/ 2974554 h 3018621"/>
              <a:gd name="connsiteX53" fmla="*/ 934368 w 3336045"/>
              <a:gd name="connsiteY53" fmla="*/ 3018621 h 3018621"/>
              <a:gd name="connsiteX54" fmla="*/ 1033520 w 3336045"/>
              <a:gd name="connsiteY54" fmla="*/ 2390660 h 3018621"/>
              <a:gd name="connsiteX55" fmla="*/ 813183 w 3336045"/>
              <a:gd name="connsiteY55" fmla="*/ 2038120 h 3018621"/>
              <a:gd name="connsiteX56" fmla="*/ 141154 w 3336045"/>
              <a:gd name="connsiteY56" fmla="*/ 1718631 h 3018621"/>
              <a:gd name="connsiteX57" fmla="*/ 0 w 3336045"/>
              <a:gd name="connsiteY57" fmla="*/ 1687646 h 3018621"/>
              <a:gd name="connsiteX58" fmla="*/ 8951 w 3336045"/>
              <a:gd name="connsiteY58" fmla="*/ 1685580 h 3018621"/>
              <a:gd name="connsiteX0" fmla="*/ 2719101 w 3336045"/>
              <a:gd name="connsiteY0" fmla="*/ 1972019 h 3018621"/>
              <a:gd name="connsiteX1" fmla="*/ 2641983 w 3336045"/>
              <a:gd name="connsiteY1" fmla="*/ 1983036 h 3018621"/>
              <a:gd name="connsiteX2" fmla="*/ 2553848 w 3336045"/>
              <a:gd name="connsiteY2" fmla="*/ 2038120 h 3018621"/>
              <a:gd name="connsiteX3" fmla="*/ 2630966 w 3336045"/>
              <a:gd name="connsiteY3" fmla="*/ 2126255 h 3018621"/>
              <a:gd name="connsiteX4" fmla="*/ 2487746 w 3336045"/>
              <a:gd name="connsiteY4" fmla="*/ 2115238 h 3018621"/>
              <a:gd name="connsiteX5" fmla="*/ 2487746 w 3336045"/>
              <a:gd name="connsiteY5" fmla="*/ 2203373 h 3018621"/>
              <a:gd name="connsiteX6" fmla="*/ 2322493 w 3336045"/>
              <a:gd name="connsiteY6" fmla="*/ 2258457 h 3018621"/>
              <a:gd name="connsiteX7" fmla="*/ 2289443 w 3336045"/>
              <a:gd name="connsiteY7" fmla="*/ 2291508 h 3018621"/>
              <a:gd name="connsiteX8" fmla="*/ 2311477 w 3336045"/>
              <a:gd name="connsiteY8" fmla="*/ 2456761 h 3018621"/>
              <a:gd name="connsiteX9" fmla="*/ 2256392 w 3336045"/>
              <a:gd name="connsiteY9" fmla="*/ 2599980 h 3018621"/>
              <a:gd name="connsiteX10" fmla="*/ 2102156 w 3336045"/>
              <a:gd name="connsiteY10" fmla="*/ 2655065 h 3018621"/>
              <a:gd name="connsiteX11" fmla="*/ 2080122 w 3336045"/>
              <a:gd name="connsiteY11" fmla="*/ 2754216 h 3018621"/>
              <a:gd name="connsiteX12" fmla="*/ 2080122 w 3336045"/>
              <a:gd name="connsiteY12" fmla="*/ 2754216 h 3018621"/>
              <a:gd name="connsiteX13" fmla="*/ 2047072 w 3336045"/>
              <a:gd name="connsiteY13" fmla="*/ 2842351 h 3018621"/>
              <a:gd name="connsiteX14" fmla="*/ 1837751 w 3336045"/>
              <a:gd name="connsiteY14" fmla="*/ 2919469 h 3018621"/>
              <a:gd name="connsiteX15" fmla="*/ 1804701 w 3336045"/>
              <a:gd name="connsiteY15" fmla="*/ 2930486 h 3018621"/>
              <a:gd name="connsiteX16" fmla="*/ 1694532 w 3336045"/>
              <a:gd name="connsiteY16" fmla="*/ 2886419 h 3018621"/>
              <a:gd name="connsiteX17" fmla="*/ 1529279 w 3336045"/>
              <a:gd name="connsiteY17" fmla="*/ 2908453 h 3018621"/>
              <a:gd name="connsiteX18" fmla="*/ 1353009 w 3336045"/>
              <a:gd name="connsiteY18" fmla="*/ 2908453 h 3018621"/>
              <a:gd name="connsiteX19" fmla="*/ 1209790 w 3336045"/>
              <a:gd name="connsiteY19" fmla="*/ 2930486 h 3018621"/>
              <a:gd name="connsiteX20" fmla="*/ 1154705 w 3336045"/>
              <a:gd name="connsiteY20" fmla="*/ 2974554 h 3018621"/>
              <a:gd name="connsiteX21" fmla="*/ 1033520 w 3336045"/>
              <a:gd name="connsiteY21" fmla="*/ 2974554 h 3018621"/>
              <a:gd name="connsiteX22" fmla="*/ 934368 w 3336045"/>
              <a:gd name="connsiteY22" fmla="*/ 3018621 h 3018621"/>
              <a:gd name="connsiteX23" fmla="*/ 1033520 w 3336045"/>
              <a:gd name="connsiteY23" fmla="*/ 2390660 h 3018621"/>
              <a:gd name="connsiteX24" fmla="*/ 813183 w 3336045"/>
              <a:gd name="connsiteY24" fmla="*/ 2038120 h 3018621"/>
              <a:gd name="connsiteX25" fmla="*/ 141154 w 3336045"/>
              <a:gd name="connsiteY25" fmla="*/ 1718631 h 3018621"/>
              <a:gd name="connsiteX26" fmla="*/ 0 w 3336045"/>
              <a:gd name="connsiteY26" fmla="*/ 1687646 h 3018621"/>
              <a:gd name="connsiteX27" fmla="*/ 8951 w 3336045"/>
              <a:gd name="connsiteY27" fmla="*/ 1685580 h 3018621"/>
              <a:gd name="connsiteX28" fmla="*/ 8951 w 3336045"/>
              <a:gd name="connsiteY28" fmla="*/ 1685580 h 3018621"/>
              <a:gd name="connsiteX29" fmla="*/ 53019 w 3336045"/>
              <a:gd name="connsiteY29" fmla="*/ 1255923 h 3018621"/>
              <a:gd name="connsiteX30" fmla="*/ 130137 w 3336045"/>
              <a:gd name="connsiteY30" fmla="*/ 1068636 h 3018621"/>
              <a:gd name="connsiteX31" fmla="*/ 570811 w 3336045"/>
              <a:gd name="connsiteY31" fmla="*/ 991518 h 3018621"/>
              <a:gd name="connsiteX32" fmla="*/ 603862 w 3336045"/>
              <a:gd name="connsiteY32" fmla="*/ 969484 h 3018621"/>
              <a:gd name="connsiteX33" fmla="*/ 416575 w 3336045"/>
              <a:gd name="connsiteY33" fmla="*/ 716096 h 3018621"/>
              <a:gd name="connsiteX34" fmla="*/ 526744 w 3336045"/>
              <a:gd name="connsiteY34" fmla="*/ 605927 h 3018621"/>
              <a:gd name="connsiteX35" fmla="*/ 515727 w 3336045"/>
              <a:gd name="connsiteY35" fmla="*/ 517792 h 3018621"/>
              <a:gd name="connsiteX36" fmla="*/ 647930 w 3336045"/>
              <a:gd name="connsiteY36" fmla="*/ 517792 h 3018621"/>
              <a:gd name="connsiteX37" fmla="*/ 758098 w 3336045"/>
              <a:gd name="connsiteY37" fmla="*/ 495759 h 3018621"/>
              <a:gd name="connsiteX38" fmla="*/ 1143689 w 3336045"/>
              <a:gd name="connsiteY38" fmla="*/ 77118 h 3018621"/>
              <a:gd name="connsiteX39" fmla="*/ 1242840 w 3336045"/>
              <a:gd name="connsiteY39" fmla="*/ 143219 h 3018621"/>
              <a:gd name="connsiteX40" fmla="*/ 1650464 w 3336045"/>
              <a:gd name="connsiteY40" fmla="*/ 143219 h 3018621"/>
              <a:gd name="connsiteX41" fmla="*/ 1804701 w 3336045"/>
              <a:gd name="connsiteY41" fmla="*/ 0 h 3018621"/>
              <a:gd name="connsiteX42" fmla="*/ 2311477 w 3336045"/>
              <a:gd name="connsiteY42" fmla="*/ 0 h 3018621"/>
              <a:gd name="connsiteX43" fmla="*/ 2399611 w 3336045"/>
              <a:gd name="connsiteY43" fmla="*/ 99151 h 3018621"/>
              <a:gd name="connsiteX44" fmla="*/ 2697067 w 3336045"/>
              <a:gd name="connsiteY44" fmla="*/ 77118 h 3018621"/>
              <a:gd name="connsiteX45" fmla="*/ 2840286 w 3336045"/>
              <a:gd name="connsiteY45" fmla="*/ 121185 h 3018621"/>
              <a:gd name="connsiteX46" fmla="*/ 2928421 w 3336045"/>
              <a:gd name="connsiteY46" fmla="*/ 198303 h 3018621"/>
              <a:gd name="connsiteX47" fmla="*/ 2873337 w 3336045"/>
              <a:gd name="connsiteY47" fmla="*/ 363556 h 3018621"/>
              <a:gd name="connsiteX48" fmla="*/ 2895370 w 3336045"/>
              <a:gd name="connsiteY48" fmla="*/ 451691 h 3018621"/>
              <a:gd name="connsiteX49" fmla="*/ 3005539 w 3336045"/>
              <a:gd name="connsiteY49" fmla="*/ 616944 h 3018621"/>
              <a:gd name="connsiteX50" fmla="*/ 3060623 w 3336045"/>
              <a:gd name="connsiteY50" fmla="*/ 683045 h 3018621"/>
              <a:gd name="connsiteX51" fmla="*/ 3049607 w 3336045"/>
              <a:gd name="connsiteY51" fmla="*/ 716096 h 3018621"/>
              <a:gd name="connsiteX52" fmla="*/ 3071640 w 3336045"/>
              <a:gd name="connsiteY52" fmla="*/ 716096 h 3018621"/>
              <a:gd name="connsiteX53" fmla="*/ 3336045 w 3336045"/>
              <a:gd name="connsiteY53" fmla="*/ 848298 h 3018621"/>
              <a:gd name="connsiteX54" fmla="*/ 3258927 w 3336045"/>
              <a:gd name="connsiteY54" fmla="*/ 1024568 h 3018621"/>
              <a:gd name="connsiteX55" fmla="*/ 2884354 w 3336045"/>
              <a:gd name="connsiteY55" fmla="*/ 1090669 h 3018621"/>
              <a:gd name="connsiteX56" fmla="*/ 2542831 w 3336045"/>
              <a:gd name="connsiteY56" fmla="*/ 1619479 h 3018621"/>
              <a:gd name="connsiteX57" fmla="*/ 2686050 w 3336045"/>
              <a:gd name="connsiteY57" fmla="*/ 1839816 h 3018621"/>
              <a:gd name="connsiteX58" fmla="*/ 2810541 w 3336045"/>
              <a:gd name="connsiteY58" fmla="*/ 2063459 h 3018621"/>
              <a:gd name="connsiteX0" fmla="*/ 2719101 w 3336045"/>
              <a:gd name="connsiteY0" fmla="*/ 1972019 h 3018621"/>
              <a:gd name="connsiteX1" fmla="*/ 2641983 w 3336045"/>
              <a:gd name="connsiteY1" fmla="*/ 1983036 h 3018621"/>
              <a:gd name="connsiteX2" fmla="*/ 2553848 w 3336045"/>
              <a:gd name="connsiteY2" fmla="*/ 2038120 h 3018621"/>
              <a:gd name="connsiteX3" fmla="*/ 2630966 w 3336045"/>
              <a:gd name="connsiteY3" fmla="*/ 2126255 h 3018621"/>
              <a:gd name="connsiteX4" fmla="*/ 2487746 w 3336045"/>
              <a:gd name="connsiteY4" fmla="*/ 2115238 h 3018621"/>
              <a:gd name="connsiteX5" fmla="*/ 2487746 w 3336045"/>
              <a:gd name="connsiteY5" fmla="*/ 2203373 h 3018621"/>
              <a:gd name="connsiteX6" fmla="*/ 2322493 w 3336045"/>
              <a:gd name="connsiteY6" fmla="*/ 2258457 h 3018621"/>
              <a:gd name="connsiteX7" fmla="*/ 2289443 w 3336045"/>
              <a:gd name="connsiteY7" fmla="*/ 2291508 h 3018621"/>
              <a:gd name="connsiteX8" fmla="*/ 2311477 w 3336045"/>
              <a:gd name="connsiteY8" fmla="*/ 2456761 h 3018621"/>
              <a:gd name="connsiteX9" fmla="*/ 2256392 w 3336045"/>
              <a:gd name="connsiteY9" fmla="*/ 2599980 h 3018621"/>
              <a:gd name="connsiteX10" fmla="*/ 2102156 w 3336045"/>
              <a:gd name="connsiteY10" fmla="*/ 2655065 h 3018621"/>
              <a:gd name="connsiteX11" fmla="*/ 2080122 w 3336045"/>
              <a:gd name="connsiteY11" fmla="*/ 2754216 h 3018621"/>
              <a:gd name="connsiteX12" fmla="*/ 2080122 w 3336045"/>
              <a:gd name="connsiteY12" fmla="*/ 2754216 h 3018621"/>
              <a:gd name="connsiteX13" fmla="*/ 2047072 w 3336045"/>
              <a:gd name="connsiteY13" fmla="*/ 2842351 h 3018621"/>
              <a:gd name="connsiteX14" fmla="*/ 1837751 w 3336045"/>
              <a:gd name="connsiteY14" fmla="*/ 2919469 h 3018621"/>
              <a:gd name="connsiteX15" fmla="*/ 1804701 w 3336045"/>
              <a:gd name="connsiteY15" fmla="*/ 2930486 h 3018621"/>
              <a:gd name="connsiteX16" fmla="*/ 1694532 w 3336045"/>
              <a:gd name="connsiteY16" fmla="*/ 2886419 h 3018621"/>
              <a:gd name="connsiteX17" fmla="*/ 1529279 w 3336045"/>
              <a:gd name="connsiteY17" fmla="*/ 2908453 h 3018621"/>
              <a:gd name="connsiteX18" fmla="*/ 1353009 w 3336045"/>
              <a:gd name="connsiteY18" fmla="*/ 2908453 h 3018621"/>
              <a:gd name="connsiteX19" fmla="*/ 1209790 w 3336045"/>
              <a:gd name="connsiteY19" fmla="*/ 2930486 h 3018621"/>
              <a:gd name="connsiteX20" fmla="*/ 1154705 w 3336045"/>
              <a:gd name="connsiteY20" fmla="*/ 2974554 h 3018621"/>
              <a:gd name="connsiteX21" fmla="*/ 1033520 w 3336045"/>
              <a:gd name="connsiteY21" fmla="*/ 2974554 h 3018621"/>
              <a:gd name="connsiteX22" fmla="*/ 934368 w 3336045"/>
              <a:gd name="connsiteY22" fmla="*/ 3018621 h 3018621"/>
              <a:gd name="connsiteX23" fmla="*/ 1033520 w 3336045"/>
              <a:gd name="connsiteY23" fmla="*/ 2390660 h 3018621"/>
              <a:gd name="connsiteX24" fmla="*/ 813183 w 3336045"/>
              <a:gd name="connsiteY24" fmla="*/ 2038120 h 3018621"/>
              <a:gd name="connsiteX25" fmla="*/ 141154 w 3336045"/>
              <a:gd name="connsiteY25" fmla="*/ 1718631 h 3018621"/>
              <a:gd name="connsiteX26" fmla="*/ 0 w 3336045"/>
              <a:gd name="connsiteY26" fmla="*/ 1687646 h 3018621"/>
              <a:gd name="connsiteX27" fmla="*/ 8951 w 3336045"/>
              <a:gd name="connsiteY27" fmla="*/ 1685580 h 3018621"/>
              <a:gd name="connsiteX28" fmla="*/ 8951 w 3336045"/>
              <a:gd name="connsiteY28" fmla="*/ 1685580 h 3018621"/>
              <a:gd name="connsiteX29" fmla="*/ 53019 w 3336045"/>
              <a:gd name="connsiteY29" fmla="*/ 1255923 h 3018621"/>
              <a:gd name="connsiteX30" fmla="*/ 130137 w 3336045"/>
              <a:gd name="connsiteY30" fmla="*/ 1068636 h 3018621"/>
              <a:gd name="connsiteX31" fmla="*/ 570811 w 3336045"/>
              <a:gd name="connsiteY31" fmla="*/ 991518 h 3018621"/>
              <a:gd name="connsiteX32" fmla="*/ 603862 w 3336045"/>
              <a:gd name="connsiteY32" fmla="*/ 969484 h 3018621"/>
              <a:gd name="connsiteX33" fmla="*/ 416575 w 3336045"/>
              <a:gd name="connsiteY33" fmla="*/ 716096 h 3018621"/>
              <a:gd name="connsiteX34" fmla="*/ 526744 w 3336045"/>
              <a:gd name="connsiteY34" fmla="*/ 605927 h 3018621"/>
              <a:gd name="connsiteX35" fmla="*/ 515727 w 3336045"/>
              <a:gd name="connsiteY35" fmla="*/ 517792 h 3018621"/>
              <a:gd name="connsiteX36" fmla="*/ 647930 w 3336045"/>
              <a:gd name="connsiteY36" fmla="*/ 517792 h 3018621"/>
              <a:gd name="connsiteX37" fmla="*/ 758098 w 3336045"/>
              <a:gd name="connsiteY37" fmla="*/ 495759 h 3018621"/>
              <a:gd name="connsiteX38" fmla="*/ 1143689 w 3336045"/>
              <a:gd name="connsiteY38" fmla="*/ 77118 h 3018621"/>
              <a:gd name="connsiteX39" fmla="*/ 1242840 w 3336045"/>
              <a:gd name="connsiteY39" fmla="*/ 143219 h 3018621"/>
              <a:gd name="connsiteX40" fmla="*/ 1650464 w 3336045"/>
              <a:gd name="connsiteY40" fmla="*/ 143219 h 3018621"/>
              <a:gd name="connsiteX41" fmla="*/ 1804701 w 3336045"/>
              <a:gd name="connsiteY41" fmla="*/ 0 h 3018621"/>
              <a:gd name="connsiteX42" fmla="*/ 2311477 w 3336045"/>
              <a:gd name="connsiteY42" fmla="*/ 0 h 3018621"/>
              <a:gd name="connsiteX43" fmla="*/ 2399611 w 3336045"/>
              <a:gd name="connsiteY43" fmla="*/ 99151 h 3018621"/>
              <a:gd name="connsiteX44" fmla="*/ 2697067 w 3336045"/>
              <a:gd name="connsiteY44" fmla="*/ 77118 h 3018621"/>
              <a:gd name="connsiteX45" fmla="*/ 2840286 w 3336045"/>
              <a:gd name="connsiteY45" fmla="*/ 121185 h 3018621"/>
              <a:gd name="connsiteX46" fmla="*/ 2928421 w 3336045"/>
              <a:gd name="connsiteY46" fmla="*/ 198303 h 3018621"/>
              <a:gd name="connsiteX47" fmla="*/ 2873337 w 3336045"/>
              <a:gd name="connsiteY47" fmla="*/ 363556 h 3018621"/>
              <a:gd name="connsiteX48" fmla="*/ 2895370 w 3336045"/>
              <a:gd name="connsiteY48" fmla="*/ 451691 h 3018621"/>
              <a:gd name="connsiteX49" fmla="*/ 3005539 w 3336045"/>
              <a:gd name="connsiteY49" fmla="*/ 616944 h 3018621"/>
              <a:gd name="connsiteX50" fmla="*/ 3060623 w 3336045"/>
              <a:gd name="connsiteY50" fmla="*/ 683045 h 3018621"/>
              <a:gd name="connsiteX51" fmla="*/ 3049607 w 3336045"/>
              <a:gd name="connsiteY51" fmla="*/ 716096 h 3018621"/>
              <a:gd name="connsiteX52" fmla="*/ 3071640 w 3336045"/>
              <a:gd name="connsiteY52" fmla="*/ 716096 h 3018621"/>
              <a:gd name="connsiteX53" fmla="*/ 3336045 w 3336045"/>
              <a:gd name="connsiteY53" fmla="*/ 848298 h 3018621"/>
              <a:gd name="connsiteX54" fmla="*/ 3258927 w 3336045"/>
              <a:gd name="connsiteY54" fmla="*/ 1024568 h 3018621"/>
              <a:gd name="connsiteX55" fmla="*/ 2884354 w 3336045"/>
              <a:gd name="connsiteY55" fmla="*/ 1090669 h 3018621"/>
              <a:gd name="connsiteX56" fmla="*/ 2542831 w 3336045"/>
              <a:gd name="connsiteY56" fmla="*/ 1619479 h 3018621"/>
              <a:gd name="connsiteX57" fmla="*/ 2686050 w 3336045"/>
              <a:gd name="connsiteY57" fmla="*/ 1839816 h 3018621"/>
              <a:gd name="connsiteX58" fmla="*/ 2723598 w 3336045"/>
              <a:gd name="connsiteY58" fmla="*/ 1952532 h 3018621"/>
              <a:gd name="connsiteX0" fmla="*/ 2719101 w 3336045"/>
              <a:gd name="connsiteY0" fmla="*/ 1972019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23598 w 3336045"/>
              <a:gd name="connsiteY57" fmla="*/ 1952532 h 3018621"/>
              <a:gd name="connsiteX0" fmla="*/ 2719101 w 3336045"/>
              <a:gd name="connsiteY0" fmla="*/ 1972019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71567 w 3336045"/>
              <a:gd name="connsiteY57" fmla="*/ 1934543 h 3018621"/>
              <a:gd name="connsiteX0" fmla="*/ 2722099 w 3336045"/>
              <a:gd name="connsiteY0" fmla="*/ 2049967 h 3018621"/>
              <a:gd name="connsiteX1" fmla="*/ 2553848 w 3336045"/>
              <a:gd name="connsiteY1" fmla="*/ 2038120 h 3018621"/>
              <a:gd name="connsiteX2" fmla="*/ 2630966 w 3336045"/>
              <a:gd name="connsiteY2" fmla="*/ 2126255 h 3018621"/>
              <a:gd name="connsiteX3" fmla="*/ 2487746 w 3336045"/>
              <a:gd name="connsiteY3" fmla="*/ 2115238 h 3018621"/>
              <a:gd name="connsiteX4" fmla="*/ 2487746 w 3336045"/>
              <a:gd name="connsiteY4" fmla="*/ 2203373 h 3018621"/>
              <a:gd name="connsiteX5" fmla="*/ 2322493 w 3336045"/>
              <a:gd name="connsiteY5" fmla="*/ 2258457 h 3018621"/>
              <a:gd name="connsiteX6" fmla="*/ 2289443 w 3336045"/>
              <a:gd name="connsiteY6" fmla="*/ 2291508 h 3018621"/>
              <a:gd name="connsiteX7" fmla="*/ 2311477 w 3336045"/>
              <a:gd name="connsiteY7" fmla="*/ 2456761 h 3018621"/>
              <a:gd name="connsiteX8" fmla="*/ 2256392 w 3336045"/>
              <a:gd name="connsiteY8" fmla="*/ 2599980 h 3018621"/>
              <a:gd name="connsiteX9" fmla="*/ 2102156 w 3336045"/>
              <a:gd name="connsiteY9" fmla="*/ 2655065 h 3018621"/>
              <a:gd name="connsiteX10" fmla="*/ 2080122 w 3336045"/>
              <a:gd name="connsiteY10" fmla="*/ 2754216 h 3018621"/>
              <a:gd name="connsiteX11" fmla="*/ 2080122 w 3336045"/>
              <a:gd name="connsiteY11" fmla="*/ 2754216 h 3018621"/>
              <a:gd name="connsiteX12" fmla="*/ 2047072 w 3336045"/>
              <a:gd name="connsiteY12" fmla="*/ 2842351 h 3018621"/>
              <a:gd name="connsiteX13" fmla="*/ 1837751 w 3336045"/>
              <a:gd name="connsiteY13" fmla="*/ 2919469 h 3018621"/>
              <a:gd name="connsiteX14" fmla="*/ 1804701 w 3336045"/>
              <a:gd name="connsiteY14" fmla="*/ 2930486 h 3018621"/>
              <a:gd name="connsiteX15" fmla="*/ 1694532 w 3336045"/>
              <a:gd name="connsiteY15" fmla="*/ 2886419 h 3018621"/>
              <a:gd name="connsiteX16" fmla="*/ 1529279 w 3336045"/>
              <a:gd name="connsiteY16" fmla="*/ 2908453 h 3018621"/>
              <a:gd name="connsiteX17" fmla="*/ 1353009 w 3336045"/>
              <a:gd name="connsiteY17" fmla="*/ 2908453 h 3018621"/>
              <a:gd name="connsiteX18" fmla="*/ 1209790 w 3336045"/>
              <a:gd name="connsiteY18" fmla="*/ 2930486 h 3018621"/>
              <a:gd name="connsiteX19" fmla="*/ 1154705 w 3336045"/>
              <a:gd name="connsiteY19" fmla="*/ 2974554 h 3018621"/>
              <a:gd name="connsiteX20" fmla="*/ 1033520 w 3336045"/>
              <a:gd name="connsiteY20" fmla="*/ 2974554 h 3018621"/>
              <a:gd name="connsiteX21" fmla="*/ 934368 w 3336045"/>
              <a:gd name="connsiteY21" fmla="*/ 3018621 h 3018621"/>
              <a:gd name="connsiteX22" fmla="*/ 1033520 w 3336045"/>
              <a:gd name="connsiteY22" fmla="*/ 2390660 h 3018621"/>
              <a:gd name="connsiteX23" fmla="*/ 813183 w 3336045"/>
              <a:gd name="connsiteY23" fmla="*/ 2038120 h 3018621"/>
              <a:gd name="connsiteX24" fmla="*/ 141154 w 3336045"/>
              <a:gd name="connsiteY24" fmla="*/ 1718631 h 3018621"/>
              <a:gd name="connsiteX25" fmla="*/ 0 w 3336045"/>
              <a:gd name="connsiteY25" fmla="*/ 1687646 h 3018621"/>
              <a:gd name="connsiteX26" fmla="*/ 8951 w 3336045"/>
              <a:gd name="connsiteY26" fmla="*/ 1685580 h 3018621"/>
              <a:gd name="connsiteX27" fmla="*/ 8951 w 3336045"/>
              <a:gd name="connsiteY27" fmla="*/ 1685580 h 3018621"/>
              <a:gd name="connsiteX28" fmla="*/ 53019 w 3336045"/>
              <a:gd name="connsiteY28" fmla="*/ 1255923 h 3018621"/>
              <a:gd name="connsiteX29" fmla="*/ 130137 w 3336045"/>
              <a:gd name="connsiteY29" fmla="*/ 1068636 h 3018621"/>
              <a:gd name="connsiteX30" fmla="*/ 570811 w 3336045"/>
              <a:gd name="connsiteY30" fmla="*/ 991518 h 3018621"/>
              <a:gd name="connsiteX31" fmla="*/ 603862 w 3336045"/>
              <a:gd name="connsiteY31" fmla="*/ 969484 h 3018621"/>
              <a:gd name="connsiteX32" fmla="*/ 416575 w 3336045"/>
              <a:gd name="connsiteY32" fmla="*/ 716096 h 3018621"/>
              <a:gd name="connsiteX33" fmla="*/ 526744 w 3336045"/>
              <a:gd name="connsiteY33" fmla="*/ 605927 h 3018621"/>
              <a:gd name="connsiteX34" fmla="*/ 515727 w 3336045"/>
              <a:gd name="connsiteY34" fmla="*/ 517792 h 3018621"/>
              <a:gd name="connsiteX35" fmla="*/ 647930 w 3336045"/>
              <a:gd name="connsiteY35" fmla="*/ 517792 h 3018621"/>
              <a:gd name="connsiteX36" fmla="*/ 758098 w 3336045"/>
              <a:gd name="connsiteY36" fmla="*/ 495759 h 3018621"/>
              <a:gd name="connsiteX37" fmla="*/ 1143689 w 3336045"/>
              <a:gd name="connsiteY37" fmla="*/ 77118 h 3018621"/>
              <a:gd name="connsiteX38" fmla="*/ 1242840 w 3336045"/>
              <a:gd name="connsiteY38" fmla="*/ 143219 h 3018621"/>
              <a:gd name="connsiteX39" fmla="*/ 1650464 w 3336045"/>
              <a:gd name="connsiteY39" fmla="*/ 143219 h 3018621"/>
              <a:gd name="connsiteX40" fmla="*/ 1804701 w 3336045"/>
              <a:gd name="connsiteY40" fmla="*/ 0 h 3018621"/>
              <a:gd name="connsiteX41" fmla="*/ 2311477 w 3336045"/>
              <a:gd name="connsiteY41" fmla="*/ 0 h 3018621"/>
              <a:gd name="connsiteX42" fmla="*/ 2399611 w 3336045"/>
              <a:gd name="connsiteY42" fmla="*/ 99151 h 3018621"/>
              <a:gd name="connsiteX43" fmla="*/ 2697067 w 3336045"/>
              <a:gd name="connsiteY43" fmla="*/ 77118 h 3018621"/>
              <a:gd name="connsiteX44" fmla="*/ 2840286 w 3336045"/>
              <a:gd name="connsiteY44" fmla="*/ 121185 h 3018621"/>
              <a:gd name="connsiteX45" fmla="*/ 2928421 w 3336045"/>
              <a:gd name="connsiteY45" fmla="*/ 198303 h 3018621"/>
              <a:gd name="connsiteX46" fmla="*/ 2873337 w 3336045"/>
              <a:gd name="connsiteY46" fmla="*/ 363556 h 3018621"/>
              <a:gd name="connsiteX47" fmla="*/ 2895370 w 3336045"/>
              <a:gd name="connsiteY47" fmla="*/ 451691 h 3018621"/>
              <a:gd name="connsiteX48" fmla="*/ 3005539 w 3336045"/>
              <a:gd name="connsiteY48" fmla="*/ 616944 h 3018621"/>
              <a:gd name="connsiteX49" fmla="*/ 3060623 w 3336045"/>
              <a:gd name="connsiteY49" fmla="*/ 683045 h 3018621"/>
              <a:gd name="connsiteX50" fmla="*/ 3049607 w 3336045"/>
              <a:gd name="connsiteY50" fmla="*/ 716096 h 3018621"/>
              <a:gd name="connsiteX51" fmla="*/ 3071640 w 3336045"/>
              <a:gd name="connsiteY51" fmla="*/ 716096 h 3018621"/>
              <a:gd name="connsiteX52" fmla="*/ 3336045 w 3336045"/>
              <a:gd name="connsiteY52" fmla="*/ 848298 h 3018621"/>
              <a:gd name="connsiteX53" fmla="*/ 3258927 w 3336045"/>
              <a:gd name="connsiteY53" fmla="*/ 1024568 h 3018621"/>
              <a:gd name="connsiteX54" fmla="*/ 2884354 w 3336045"/>
              <a:gd name="connsiteY54" fmla="*/ 1090669 h 3018621"/>
              <a:gd name="connsiteX55" fmla="*/ 2542831 w 3336045"/>
              <a:gd name="connsiteY55" fmla="*/ 1619479 h 3018621"/>
              <a:gd name="connsiteX56" fmla="*/ 2686050 w 3336045"/>
              <a:gd name="connsiteY56" fmla="*/ 1839816 h 3018621"/>
              <a:gd name="connsiteX57" fmla="*/ 2771567 w 3336045"/>
              <a:gd name="connsiteY57" fmla="*/ 1934543 h 3018621"/>
              <a:gd name="connsiteX0" fmla="*/ 2553848 w 3336045"/>
              <a:gd name="connsiteY0" fmla="*/ 2038120 h 3018621"/>
              <a:gd name="connsiteX1" fmla="*/ 2630966 w 3336045"/>
              <a:gd name="connsiteY1" fmla="*/ 2126255 h 3018621"/>
              <a:gd name="connsiteX2" fmla="*/ 2487746 w 3336045"/>
              <a:gd name="connsiteY2" fmla="*/ 2115238 h 3018621"/>
              <a:gd name="connsiteX3" fmla="*/ 2487746 w 3336045"/>
              <a:gd name="connsiteY3" fmla="*/ 2203373 h 3018621"/>
              <a:gd name="connsiteX4" fmla="*/ 2322493 w 3336045"/>
              <a:gd name="connsiteY4" fmla="*/ 2258457 h 3018621"/>
              <a:gd name="connsiteX5" fmla="*/ 2289443 w 3336045"/>
              <a:gd name="connsiteY5" fmla="*/ 2291508 h 3018621"/>
              <a:gd name="connsiteX6" fmla="*/ 2311477 w 3336045"/>
              <a:gd name="connsiteY6" fmla="*/ 2456761 h 3018621"/>
              <a:gd name="connsiteX7" fmla="*/ 2256392 w 3336045"/>
              <a:gd name="connsiteY7" fmla="*/ 2599980 h 3018621"/>
              <a:gd name="connsiteX8" fmla="*/ 2102156 w 3336045"/>
              <a:gd name="connsiteY8" fmla="*/ 2655065 h 3018621"/>
              <a:gd name="connsiteX9" fmla="*/ 2080122 w 3336045"/>
              <a:gd name="connsiteY9" fmla="*/ 2754216 h 3018621"/>
              <a:gd name="connsiteX10" fmla="*/ 2080122 w 3336045"/>
              <a:gd name="connsiteY10" fmla="*/ 2754216 h 3018621"/>
              <a:gd name="connsiteX11" fmla="*/ 2047072 w 3336045"/>
              <a:gd name="connsiteY11" fmla="*/ 2842351 h 3018621"/>
              <a:gd name="connsiteX12" fmla="*/ 1837751 w 3336045"/>
              <a:gd name="connsiteY12" fmla="*/ 2919469 h 3018621"/>
              <a:gd name="connsiteX13" fmla="*/ 1804701 w 3336045"/>
              <a:gd name="connsiteY13" fmla="*/ 2930486 h 3018621"/>
              <a:gd name="connsiteX14" fmla="*/ 1694532 w 3336045"/>
              <a:gd name="connsiteY14" fmla="*/ 2886419 h 3018621"/>
              <a:gd name="connsiteX15" fmla="*/ 1529279 w 3336045"/>
              <a:gd name="connsiteY15" fmla="*/ 2908453 h 3018621"/>
              <a:gd name="connsiteX16" fmla="*/ 1353009 w 3336045"/>
              <a:gd name="connsiteY16" fmla="*/ 2908453 h 3018621"/>
              <a:gd name="connsiteX17" fmla="*/ 1209790 w 3336045"/>
              <a:gd name="connsiteY17" fmla="*/ 2930486 h 3018621"/>
              <a:gd name="connsiteX18" fmla="*/ 1154705 w 3336045"/>
              <a:gd name="connsiteY18" fmla="*/ 2974554 h 3018621"/>
              <a:gd name="connsiteX19" fmla="*/ 1033520 w 3336045"/>
              <a:gd name="connsiteY19" fmla="*/ 2974554 h 3018621"/>
              <a:gd name="connsiteX20" fmla="*/ 934368 w 3336045"/>
              <a:gd name="connsiteY20" fmla="*/ 3018621 h 3018621"/>
              <a:gd name="connsiteX21" fmla="*/ 1033520 w 3336045"/>
              <a:gd name="connsiteY21" fmla="*/ 2390660 h 3018621"/>
              <a:gd name="connsiteX22" fmla="*/ 813183 w 3336045"/>
              <a:gd name="connsiteY22" fmla="*/ 2038120 h 3018621"/>
              <a:gd name="connsiteX23" fmla="*/ 141154 w 3336045"/>
              <a:gd name="connsiteY23" fmla="*/ 1718631 h 3018621"/>
              <a:gd name="connsiteX24" fmla="*/ 0 w 3336045"/>
              <a:gd name="connsiteY24" fmla="*/ 1687646 h 3018621"/>
              <a:gd name="connsiteX25" fmla="*/ 8951 w 3336045"/>
              <a:gd name="connsiteY25" fmla="*/ 1685580 h 3018621"/>
              <a:gd name="connsiteX26" fmla="*/ 8951 w 3336045"/>
              <a:gd name="connsiteY26" fmla="*/ 1685580 h 3018621"/>
              <a:gd name="connsiteX27" fmla="*/ 53019 w 3336045"/>
              <a:gd name="connsiteY27" fmla="*/ 1255923 h 3018621"/>
              <a:gd name="connsiteX28" fmla="*/ 130137 w 3336045"/>
              <a:gd name="connsiteY28" fmla="*/ 1068636 h 3018621"/>
              <a:gd name="connsiteX29" fmla="*/ 570811 w 3336045"/>
              <a:gd name="connsiteY29" fmla="*/ 991518 h 3018621"/>
              <a:gd name="connsiteX30" fmla="*/ 603862 w 3336045"/>
              <a:gd name="connsiteY30" fmla="*/ 969484 h 3018621"/>
              <a:gd name="connsiteX31" fmla="*/ 416575 w 3336045"/>
              <a:gd name="connsiteY31" fmla="*/ 716096 h 3018621"/>
              <a:gd name="connsiteX32" fmla="*/ 526744 w 3336045"/>
              <a:gd name="connsiteY32" fmla="*/ 605927 h 3018621"/>
              <a:gd name="connsiteX33" fmla="*/ 515727 w 3336045"/>
              <a:gd name="connsiteY33" fmla="*/ 517792 h 3018621"/>
              <a:gd name="connsiteX34" fmla="*/ 647930 w 3336045"/>
              <a:gd name="connsiteY34" fmla="*/ 517792 h 3018621"/>
              <a:gd name="connsiteX35" fmla="*/ 758098 w 3336045"/>
              <a:gd name="connsiteY35" fmla="*/ 495759 h 3018621"/>
              <a:gd name="connsiteX36" fmla="*/ 1143689 w 3336045"/>
              <a:gd name="connsiteY36" fmla="*/ 77118 h 3018621"/>
              <a:gd name="connsiteX37" fmla="*/ 1242840 w 3336045"/>
              <a:gd name="connsiteY37" fmla="*/ 143219 h 3018621"/>
              <a:gd name="connsiteX38" fmla="*/ 1650464 w 3336045"/>
              <a:gd name="connsiteY38" fmla="*/ 143219 h 3018621"/>
              <a:gd name="connsiteX39" fmla="*/ 1804701 w 3336045"/>
              <a:gd name="connsiteY39" fmla="*/ 0 h 3018621"/>
              <a:gd name="connsiteX40" fmla="*/ 2311477 w 3336045"/>
              <a:gd name="connsiteY40" fmla="*/ 0 h 3018621"/>
              <a:gd name="connsiteX41" fmla="*/ 2399611 w 3336045"/>
              <a:gd name="connsiteY41" fmla="*/ 99151 h 3018621"/>
              <a:gd name="connsiteX42" fmla="*/ 2697067 w 3336045"/>
              <a:gd name="connsiteY42" fmla="*/ 77118 h 3018621"/>
              <a:gd name="connsiteX43" fmla="*/ 2840286 w 3336045"/>
              <a:gd name="connsiteY43" fmla="*/ 121185 h 3018621"/>
              <a:gd name="connsiteX44" fmla="*/ 2928421 w 3336045"/>
              <a:gd name="connsiteY44" fmla="*/ 198303 h 3018621"/>
              <a:gd name="connsiteX45" fmla="*/ 2873337 w 3336045"/>
              <a:gd name="connsiteY45" fmla="*/ 363556 h 3018621"/>
              <a:gd name="connsiteX46" fmla="*/ 2895370 w 3336045"/>
              <a:gd name="connsiteY46" fmla="*/ 451691 h 3018621"/>
              <a:gd name="connsiteX47" fmla="*/ 3005539 w 3336045"/>
              <a:gd name="connsiteY47" fmla="*/ 616944 h 3018621"/>
              <a:gd name="connsiteX48" fmla="*/ 3060623 w 3336045"/>
              <a:gd name="connsiteY48" fmla="*/ 683045 h 3018621"/>
              <a:gd name="connsiteX49" fmla="*/ 3049607 w 3336045"/>
              <a:gd name="connsiteY49" fmla="*/ 716096 h 3018621"/>
              <a:gd name="connsiteX50" fmla="*/ 3071640 w 3336045"/>
              <a:gd name="connsiteY50" fmla="*/ 716096 h 3018621"/>
              <a:gd name="connsiteX51" fmla="*/ 3336045 w 3336045"/>
              <a:gd name="connsiteY51" fmla="*/ 848298 h 3018621"/>
              <a:gd name="connsiteX52" fmla="*/ 3258927 w 3336045"/>
              <a:gd name="connsiteY52" fmla="*/ 1024568 h 3018621"/>
              <a:gd name="connsiteX53" fmla="*/ 2884354 w 3336045"/>
              <a:gd name="connsiteY53" fmla="*/ 1090669 h 3018621"/>
              <a:gd name="connsiteX54" fmla="*/ 2542831 w 3336045"/>
              <a:gd name="connsiteY54" fmla="*/ 1619479 h 3018621"/>
              <a:gd name="connsiteX55" fmla="*/ 2686050 w 3336045"/>
              <a:gd name="connsiteY55" fmla="*/ 1839816 h 3018621"/>
              <a:gd name="connsiteX56" fmla="*/ 2771567 w 3336045"/>
              <a:gd name="connsiteY56" fmla="*/ 1934543 h 3018621"/>
              <a:gd name="connsiteX0" fmla="*/ 2630966 w 3336045"/>
              <a:gd name="connsiteY0" fmla="*/ 2126255 h 3018621"/>
              <a:gd name="connsiteX1" fmla="*/ 2487746 w 3336045"/>
              <a:gd name="connsiteY1" fmla="*/ 2115238 h 3018621"/>
              <a:gd name="connsiteX2" fmla="*/ 2487746 w 3336045"/>
              <a:gd name="connsiteY2" fmla="*/ 2203373 h 3018621"/>
              <a:gd name="connsiteX3" fmla="*/ 2322493 w 3336045"/>
              <a:gd name="connsiteY3" fmla="*/ 2258457 h 3018621"/>
              <a:gd name="connsiteX4" fmla="*/ 2289443 w 3336045"/>
              <a:gd name="connsiteY4" fmla="*/ 2291508 h 3018621"/>
              <a:gd name="connsiteX5" fmla="*/ 2311477 w 3336045"/>
              <a:gd name="connsiteY5" fmla="*/ 2456761 h 3018621"/>
              <a:gd name="connsiteX6" fmla="*/ 2256392 w 3336045"/>
              <a:gd name="connsiteY6" fmla="*/ 2599980 h 3018621"/>
              <a:gd name="connsiteX7" fmla="*/ 2102156 w 3336045"/>
              <a:gd name="connsiteY7" fmla="*/ 2655065 h 3018621"/>
              <a:gd name="connsiteX8" fmla="*/ 2080122 w 3336045"/>
              <a:gd name="connsiteY8" fmla="*/ 2754216 h 3018621"/>
              <a:gd name="connsiteX9" fmla="*/ 2080122 w 3336045"/>
              <a:gd name="connsiteY9" fmla="*/ 2754216 h 3018621"/>
              <a:gd name="connsiteX10" fmla="*/ 2047072 w 3336045"/>
              <a:gd name="connsiteY10" fmla="*/ 2842351 h 3018621"/>
              <a:gd name="connsiteX11" fmla="*/ 1837751 w 3336045"/>
              <a:gd name="connsiteY11" fmla="*/ 2919469 h 3018621"/>
              <a:gd name="connsiteX12" fmla="*/ 1804701 w 3336045"/>
              <a:gd name="connsiteY12" fmla="*/ 2930486 h 3018621"/>
              <a:gd name="connsiteX13" fmla="*/ 1694532 w 3336045"/>
              <a:gd name="connsiteY13" fmla="*/ 2886419 h 3018621"/>
              <a:gd name="connsiteX14" fmla="*/ 1529279 w 3336045"/>
              <a:gd name="connsiteY14" fmla="*/ 2908453 h 3018621"/>
              <a:gd name="connsiteX15" fmla="*/ 1353009 w 3336045"/>
              <a:gd name="connsiteY15" fmla="*/ 2908453 h 3018621"/>
              <a:gd name="connsiteX16" fmla="*/ 1209790 w 3336045"/>
              <a:gd name="connsiteY16" fmla="*/ 2930486 h 3018621"/>
              <a:gd name="connsiteX17" fmla="*/ 1154705 w 3336045"/>
              <a:gd name="connsiteY17" fmla="*/ 2974554 h 3018621"/>
              <a:gd name="connsiteX18" fmla="*/ 1033520 w 3336045"/>
              <a:gd name="connsiteY18" fmla="*/ 2974554 h 3018621"/>
              <a:gd name="connsiteX19" fmla="*/ 934368 w 3336045"/>
              <a:gd name="connsiteY19" fmla="*/ 3018621 h 3018621"/>
              <a:gd name="connsiteX20" fmla="*/ 1033520 w 3336045"/>
              <a:gd name="connsiteY20" fmla="*/ 2390660 h 3018621"/>
              <a:gd name="connsiteX21" fmla="*/ 813183 w 3336045"/>
              <a:gd name="connsiteY21" fmla="*/ 2038120 h 3018621"/>
              <a:gd name="connsiteX22" fmla="*/ 141154 w 3336045"/>
              <a:gd name="connsiteY22" fmla="*/ 1718631 h 3018621"/>
              <a:gd name="connsiteX23" fmla="*/ 0 w 3336045"/>
              <a:gd name="connsiteY23" fmla="*/ 1687646 h 3018621"/>
              <a:gd name="connsiteX24" fmla="*/ 8951 w 3336045"/>
              <a:gd name="connsiteY24" fmla="*/ 1685580 h 3018621"/>
              <a:gd name="connsiteX25" fmla="*/ 8951 w 3336045"/>
              <a:gd name="connsiteY25" fmla="*/ 1685580 h 3018621"/>
              <a:gd name="connsiteX26" fmla="*/ 53019 w 3336045"/>
              <a:gd name="connsiteY26" fmla="*/ 1255923 h 3018621"/>
              <a:gd name="connsiteX27" fmla="*/ 130137 w 3336045"/>
              <a:gd name="connsiteY27" fmla="*/ 1068636 h 3018621"/>
              <a:gd name="connsiteX28" fmla="*/ 570811 w 3336045"/>
              <a:gd name="connsiteY28" fmla="*/ 991518 h 3018621"/>
              <a:gd name="connsiteX29" fmla="*/ 603862 w 3336045"/>
              <a:gd name="connsiteY29" fmla="*/ 969484 h 3018621"/>
              <a:gd name="connsiteX30" fmla="*/ 416575 w 3336045"/>
              <a:gd name="connsiteY30" fmla="*/ 716096 h 3018621"/>
              <a:gd name="connsiteX31" fmla="*/ 526744 w 3336045"/>
              <a:gd name="connsiteY31" fmla="*/ 605927 h 3018621"/>
              <a:gd name="connsiteX32" fmla="*/ 515727 w 3336045"/>
              <a:gd name="connsiteY32" fmla="*/ 517792 h 3018621"/>
              <a:gd name="connsiteX33" fmla="*/ 647930 w 3336045"/>
              <a:gd name="connsiteY33" fmla="*/ 517792 h 3018621"/>
              <a:gd name="connsiteX34" fmla="*/ 758098 w 3336045"/>
              <a:gd name="connsiteY34" fmla="*/ 495759 h 3018621"/>
              <a:gd name="connsiteX35" fmla="*/ 1143689 w 3336045"/>
              <a:gd name="connsiteY35" fmla="*/ 77118 h 3018621"/>
              <a:gd name="connsiteX36" fmla="*/ 1242840 w 3336045"/>
              <a:gd name="connsiteY36" fmla="*/ 143219 h 3018621"/>
              <a:gd name="connsiteX37" fmla="*/ 1650464 w 3336045"/>
              <a:gd name="connsiteY37" fmla="*/ 143219 h 3018621"/>
              <a:gd name="connsiteX38" fmla="*/ 1804701 w 3336045"/>
              <a:gd name="connsiteY38" fmla="*/ 0 h 3018621"/>
              <a:gd name="connsiteX39" fmla="*/ 2311477 w 3336045"/>
              <a:gd name="connsiteY39" fmla="*/ 0 h 3018621"/>
              <a:gd name="connsiteX40" fmla="*/ 2399611 w 3336045"/>
              <a:gd name="connsiteY40" fmla="*/ 99151 h 3018621"/>
              <a:gd name="connsiteX41" fmla="*/ 2697067 w 3336045"/>
              <a:gd name="connsiteY41" fmla="*/ 77118 h 3018621"/>
              <a:gd name="connsiteX42" fmla="*/ 2840286 w 3336045"/>
              <a:gd name="connsiteY42" fmla="*/ 121185 h 3018621"/>
              <a:gd name="connsiteX43" fmla="*/ 2928421 w 3336045"/>
              <a:gd name="connsiteY43" fmla="*/ 198303 h 3018621"/>
              <a:gd name="connsiteX44" fmla="*/ 2873337 w 3336045"/>
              <a:gd name="connsiteY44" fmla="*/ 363556 h 3018621"/>
              <a:gd name="connsiteX45" fmla="*/ 2895370 w 3336045"/>
              <a:gd name="connsiteY45" fmla="*/ 451691 h 3018621"/>
              <a:gd name="connsiteX46" fmla="*/ 3005539 w 3336045"/>
              <a:gd name="connsiteY46" fmla="*/ 616944 h 3018621"/>
              <a:gd name="connsiteX47" fmla="*/ 3060623 w 3336045"/>
              <a:gd name="connsiteY47" fmla="*/ 683045 h 3018621"/>
              <a:gd name="connsiteX48" fmla="*/ 3049607 w 3336045"/>
              <a:gd name="connsiteY48" fmla="*/ 716096 h 3018621"/>
              <a:gd name="connsiteX49" fmla="*/ 3071640 w 3336045"/>
              <a:gd name="connsiteY49" fmla="*/ 716096 h 3018621"/>
              <a:gd name="connsiteX50" fmla="*/ 3336045 w 3336045"/>
              <a:gd name="connsiteY50" fmla="*/ 848298 h 3018621"/>
              <a:gd name="connsiteX51" fmla="*/ 3258927 w 3336045"/>
              <a:gd name="connsiteY51" fmla="*/ 1024568 h 3018621"/>
              <a:gd name="connsiteX52" fmla="*/ 2884354 w 3336045"/>
              <a:gd name="connsiteY52" fmla="*/ 1090669 h 3018621"/>
              <a:gd name="connsiteX53" fmla="*/ 2542831 w 3336045"/>
              <a:gd name="connsiteY53" fmla="*/ 1619479 h 3018621"/>
              <a:gd name="connsiteX54" fmla="*/ 2686050 w 3336045"/>
              <a:gd name="connsiteY54" fmla="*/ 1839816 h 3018621"/>
              <a:gd name="connsiteX55" fmla="*/ 2771567 w 3336045"/>
              <a:gd name="connsiteY55" fmla="*/ 1934543 h 3018621"/>
              <a:gd name="connsiteX0" fmla="*/ 2487746 w 3336045"/>
              <a:gd name="connsiteY0" fmla="*/ 2115238 h 3018621"/>
              <a:gd name="connsiteX1" fmla="*/ 2487746 w 3336045"/>
              <a:gd name="connsiteY1" fmla="*/ 2203373 h 3018621"/>
              <a:gd name="connsiteX2" fmla="*/ 2322493 w 3336045"/>
              <a:gd name="connsiteY2" fmla="*/ 2258457 h 3018621"/>
              <a:gd name="connsiteX3" fmla="*/ 2289443 w 3336045"/>
              <a:gd name="connsiteY3" fmla="*/ 2291508 h 3018621"/>
              <a:gd name="connsiteX4" fmla="*/ 2311477 w 3336045"/>
              <a:gd name="connsiteY4" fmla="*/ 2456761 h 3018621"/>
              <a:gd name="connsiteX5" fmla="*/ 2256392 w 3336045"/>
              <a:gd name="connsiteY5" fmla="*/ 2599980 h 3018621"/>
              <a:gd name="connsiteX6" fmla="*/ 2102156 w 3336045"/>
              <a:gd name="connsiteY6" fmla="*/ 2655065 h 3018621"/>
              <a:gd name="connsiteX7" fmla="*/ 2080122 w 3336045"/>
              <a:gd name="connsiteY7" fmla="*/ 2754216 h 3018621"/>
              <a:gd name="connsiteX8" fmla="*/ 2080122 w 3336045"/>
              <a:gd name="connsiteY8" fmla="*/ 2754216 h 3018621"/>
              <a:gd name="connsiteX9" fmla="*/ 2047072 w 3336045"/>
              <a:gd name="connsiteY9" fmla="*/ 2842351 h 3018621"/>
              <a:gd name="connsiteX10" fmla="*/ 1837751 w 3336045"/>
              <a:gd name="connsiteY10" fmla="*/ 2919469 h 3018621"/>
              <a:gd name="connsiteX11" fmla="*/ 1804701 w 3336045"/>
              <a:gd name="connsiteY11" fmla="*/ 2930486 h 3018621"/>
              <a:gd name="connsiteX12" fmla="*/ 1694532 w 3336045"/>
              <a:gd name="connsiteY12" fmla="*/ 2886419 h 3018621"/>
              <a:gd name="connsiteX13" fmla="*/ 1529279 w 3336045"/>
              <a:gd name="connsiteY13" fmla="*/ 2908453 h 3018621"/>
              <a:gd name="connsiteX14" fmla="*/ 1353009 w 3336045"/>
              <a:gd name="connsiteY14" fmla="*/ 2908453 h 3018621"/>
              <a:gd name="connsiteX15" fmla="*/ 1209790 w 3336045"/>
              <a:gd name="connsiteY15" fmla="*/ 2930486 h 3018621"/>
              <a:gd name="connsiteX16" fmla="*/ 1154705 w 3336045"/>
              <a:gd name="connsiteY16" fmla="*/ 2974554 h 3018621"/>
              <a:gd name="connsiteX17" fmla="*/ 1033520 w 3336045"/>
              <a:gd name="connsiteY17" fmla="*/ 2974554 h 3018621"/>
              <a:gd name="connsiteX18" fmla="*/ 934368 w 3336045"/>
              <a:gd name="connsiteY18" fmla="*/ 3018621 h 3018621"/>
              <a:gd name="connsiteX19" fmla="*/ 1033520 w 3336045"/>
              <a:gd name="connsiteY19" fmla="*/ 2390660 h 3018621"/>
              <a:gd name="connsiteX20" fmla="*/ 813183 w 3336045"/>
              <a:gd name="connsiteY20" fmla="*/ 2038120 h 3018621"/>
              <a:gd name="connsiteX21" fmla="*/ 141154 w 3336045"/>
              <a:gd name="connsiteY21" fmla="*/ 1718631 h 3018621"/>
              <a:gd name="connsiteX22" fmla="*/ 0 w 3336045"/>
              <a:gd name="connsiteY22" fmla="*/ 1687646 h 3018621"/>
              <a:gd name="connsiteX23" fmla="*/ 8951 w 3336045"/>
              <a:gd name="connsiteY23" fmla="*/ 1685580 h 3018621"/>
              <a:gd name="connsiteX24" fmla="*/ 8951 w 3336045"/>
              <a:gd name="connsiteY24" fmla="*/ 1685580 h 3018621"/>
              <a:gd name="connsiteX25" fmla="*/ 53019 w 3336045"/>
              <a:gd name="connsiteY25" fmla="*/ 1255923 h 3018621"/>
              <a:gd name="connsiteX26" fmla="*/ 130137 w 3336045"/>
              <a:gd name="connsiteY26" fmla="*/ 1068636 h 3018621"/>
              <a:gd name="connsiteX27" fmla="*/ 570811 w 3336045"/>
              <a:gd name="connsiteY27" fmla="*/ 991518 h 3018621"/>
              <a:gd name="connsiteX28" fmla="*/ 603862 w 3336045"/>
              <a:gd name="connsiteY28" fmla="*/ 969484 h 3018621"/>
              <a:gd name="connsiteX29" fmla="*/ 416575 w 3336045"/>
              <a:gd name="connsiteY29" fmla="*/ 716096 h 3018621"/>
              <a:gd name="connsiteX30" fmla="*/ 526744 w 3336045"/>
              <a:gd name="connsiteY30" fmla="*/ 605927 h 3018621"/>
              <a:gd name="connsiteX31" fmla="*/ 515727 w 3336045"/>
              <a:gd name="connsiteY31" fmla="*/ 517792 h 3018621"/>
              <a:gd name="connsiteX32" fmla="*/ 647930 w 3336045"/>
              <a:gd name="connsiteY32" fmla="*/ 517792 h 3018621"/>
              <a:gd name="connsiteX33" fmla="*/ 758098 w 3336045"/>
              <a:gd name="connsiteY33" fmla="*/ 495759 h 3018621"/>
              <a:gd name="connsiteX34" fmla="*/ 1143689 w 3336045"/>
              <a:gd name="connsiteY34" fmla="*/ 77118 h 3018621"/>
              <a:gd name="connsiteX35" fmla="*/ 1242840 w 3336045"/>
              <a:gd name="connsiteY35" fmla="*/ 143219 h 3018621"/>
              <a:gd name="connsiteX36" fmla="*/ 1650464 w 3336045"/>
              <a:gd name="connsiteY36" fmla="*/ 143219 h 3018621"/>
              <a:gd name="connsiteX37" fmla="*/ 1804701 w 3336045"/>
              <a:gd name="connsiteY37" fmla="*/ 0 h 3018621"/>
              <a:gd name="connsiteX38" fmla="*/ 2311477 w 3336045"/>
              <a:gd name="connsiteY38" fmla="*/ 0 h 3018621"/>
              <a:gd name="connsiteX39" fmla="*/ 2399611 w 3336045"/>
              <a:gd name="connsiteY39" fmla="*/ 99151 h 3018621"/>
              <a:gd name="connsiteX40" fmla="*/ 2697067 w 3336045"/>
              <a:gd name="connsiteY40" fmla="*/ 77118 h 3018621"/>
              <a:gd name="connsiteX41" fmla="*/ 2840286 w 3336045"/>
              <a:gd name="connsiteY41" fmla="*/ 121185 h 3018621"/>
              <a:gd name="connsiteX42" fmla="*/ 2928421 w 3336045"/>
              <a:gd name="connsiteY42" fmla="*/ 198303 h 3018621"/>
              <a:gd name="connsiteX43" fmla="*/ 2873337 w 3336045"/>
              <a:gd name="connsiteY43" fmla="*/ 363556 h 3018621"/>
              <a:gd name="connsiteX44" fmla="*/ 2895370 w 3336045"/>
              <a:gd name="connsiteY44" fmla="*/ 451691 h 3018621"/>
              <a:gd name="connsiteX45" fmla="*/ 3005539 w 3336045"/>
              <a:gd name="connsiteY45" fmla="*/ 616944 h 3018621"/>
              <a:gd name="connsiteX46" fmla="*/ 3060623 w 3336045"/>
              <a:gd name="connsiteY46" fmla="*/ 683045 h 3018621"/>
              <a:gd name="connsiteX47" fmla="*/ 3049607 w 3336045"/>
              <a:gd name="connsiteY47" fmla="*/ 716096 h 3018621"/>
              <a:gd name="connsiteX48" fmla="*/ 3071640 w 3336045"/>
              <a:gd name="connsiteY48" fmla="*/ 716096 h 3018621"/>
              <a:gd name="connsiteX49" fmla="*/ 3336045 w 3336045"/>
              <a:gd name="connsiteY49" fmla="*/ 848298 h 3018621"/>
              <a:gd name="connsiteX50" fmla="*/ 3258927 w 3336045"/>
              <a:gd name="connsiteY50" fmla="*/ 1024568 h 3018621"/>
              <a:gd name="connsiteX51" fmla="*/ 2884354 w 3336045"/>
              <a:gd name="connsiteY51" fmla="*/ 1090669 h 3018621"/>
              <a:gd name="connsiteX52" fmla="*/ 2542831 w 3336045"/>
              <a:gd name="connsiteY52" fmla="*/ 1619479 h 3018621"/>
              <a:gd name="connsiteX53" fmla="*/ 2686050 w 3336045"/>
              <a:gd name="connsiteY53" fmla="*/ 1839816 h 3018621"/>
              <a:gd name="connsiteX54" fmla="*/ 2771567 w 3336045"/>
              <a:gd name="connsiteY54" fmla="*/ 1934543 h 3018621"/>
              <a:gd name="connsiteX0" fmla="*/ 2487746 w 3336045"/>
              <a:gd name="connsiteY0" fmla="*/ 2203373 h 3018621"/>
              <a:gd name="connsiteX1" fmla="*/ 2322493 w 3336045"/>
              <a:gd name="connsiteY1" fmla="*/ 2258457 h 3018621"/>
              <a:gd name="connsiteX2" fmla="*/ 2289443 w 3336045"/>
              <a:gd name="connsiteY2" fmla="*/ 2291508 h 3018621"/>
              <a:gd name="connsiteX3" fmla="*/ 2311477 w 3336045"/>
              <a:gd name="connsiteY3" fmla="*/ 2456761 h 3018621"/>
              <a:gd name="connsiteX4" fmla="*/ 2256392 w 3336045"/>
              <a:gd name="connsiteY4" fmla="*/ 2599980 h 3018621"/>
              <a:gd name="connsiteX5" fmla="*/ 2102156 w 3336045"/>
              <a:gd name="connsiteY5" fmla="*/ 2655065 h 3018621"/>
              <a:gd name="connsiteX6" fmla="*/ 2080122 w 3336045"/>
              <a:gd name="connsiteY6" fmla="*/ 2754216 h 3018621"/>
              <a:gd name="connsiteX7" fmla="*/ 2080122 w 3336045"/>
              <a:gd name="connsiteY7" fmla="*/ 2754216 h 3018621"/>
              <a:gd name="connsiteX8" fmla="*/ 2047072 w 3336045"/>
              <a:gd name="connsiteY8" fmla="*/ 2842351 h 3018621"/>
              <a:gd name="connsiteX9" fmla="*/ 1837751 w 3336045"/>
              <a:gd name="connsiteY9" fmla="*/ 2919469 h 3018621"/>
              <a:gd name="connsiteX10" fmla="*/ 1804701 w 3336045"/>
              <a:gd name="connsiteY10" fmla="*/ 2930486 h 3018621"/>
              <a:gd name="connsiteX11" fmla="*/ 1694532 w 3336045"/>
              <a:gd name="connsiteY11" fmla="*/ 2886419 h 3018621"/>
              <a:gd name="connsiteX12" fmla="*/ 1529279 w 3336045"/>
              <a:gd name="connsiteY12" fmla="*/ 2908453 h 3018621"/>
              <a:gd name="connsiteX13" fmla="*/ 1353009 w 3336045"/>
              <a:gd name="connsiteY13" fmla="*/ 2908453 h 3018621"/>
              <a:gd name="connsiteX14" fmla="*/ 1209790 w 3336045"/>
              <a:gd name="connsiteY14" fmla="*/ 2930486 h 3018621"/>
              <a:gd name="connsiteX15" fmla="*/ 1154705 w 3336045"/>
              <a:gd name="connsiteY15" fmla="*/ 2974554 h 3018621"/>
              <a:gd name="connsiteX16" fmla="*/ 1033520 w 3336045"/>
              <a:gd name="connsiteY16" fmla="*/ 2974554 h 3018621"/>
              <a:gd name="connsiteX17" fmla="*/ 934368 w 3336045"/>
              <a:gd name="connsiteY17" fmla="*/ 3018621 h 3018621"/>
              <a:gd name="connsiteX18" fmla="*/ 1033520 w 3336045"/>
              <a:gd name="connsiteY18" fmla="*/ 2390660 h 3018621"/>
              <a:gd name="connsiteX19" fmla="*/ 813183 w 3336045"/>
              <a:gd name="connsiteY19" fmla="*/ 2038120 h 3018621"/>
              <a:gd name="connsiteX20" fmla="*/ 141154 w 3336045"/>
              <a:gd name="connsiteY20" fmla="*/ 1718631 h 3018621"/>
              <a:gd name="connsiteX21" fmla="*/ 0 w 3336045"/>
              <a:gd name="connsiteY21" fmla="*/ 1687646 h 3018621"/>
              <a:gd name="connsiteX22" fmla="*/ 8951 w 3336045"/>
              <a:gd name="connsiteY22" fmla="*/ 1685580 h 3018621"/>
              <a:gd name="connsiteX23" fmla="*/ 8951 w 3336045"/>
              <a:gd name="connsiteY23" fmla="*/ 1685580 h 3018621"/>
              <a:gd name="connsiteX24" fmla="*/ 53019 w 3336045"/>
              <a:gd name="connsiteY24" fmla="*/ 1255923 h 3018621"/>
              <a:gd name="connsiteX25" fmla="*/ 130137 w 3336045"/>
              <a:gd name="connsiteY25" fmla="*/ 1068636 h 3018621"/>
              <a:gd name="connsiteX26" fmla="*/ 570811 w 3336045"/>
              <a:gd name="connsiteY26" fmla="*/ 991518 h 3018621"/>
              <a:gd name="connsiteX27" fmla="*/ 603862 w 3336045"/>
              <a:gd name="connsiteY27" fmla="*/ 969484 h 3018621"/>
              <a:gd name="connsiteX28" fmla="*/ 416575 w 3336045"/>
              <a:gd name="connsiteY28" fmla="*/ 716096 h 3018621"/>
              <a:gd name="connsiteX29" fmla="*/ 526744 w 3336045"/>
              <a:gd name="connsiteY29" fmla="*/ 605927 h 3018621"/>
              <a:gd name="connsiteX30" fmla="*/ 515727 w 3336045"/>
              <a:gd name="connsiteY30" fmla="*/ 517792 h 3018621"/>
              <a:gd name="connsiteX31" fmla="*/ 647930 w 3336045"/>
              <a:gd name="connsiteY31" fmla="*/ 517792 h 3018621"/>
              <a:gd name="connsiteX32" fmla="*/ 758098 w 3336045"/>
              <a:gd name="connsiteY32" fmla="*/ 495759 h 3018621"/>
              <a:gd name="connsiteX33" fmla="*/ 1143689 w 3336045"/>
              <a:gd name="connsiteY33" fmla="*/ 77118 h 3018621"/>
              <a:gd name="connsiteX34" fmla="*/ 1242840 w 3336045"/>
              <a:gd name="connsiteY34" fmla="*/ 143219 h 3018621"/>
              <a:gd name="connsiteX35" fmla="*/ 1650464 w 3336045"/>
              <a:gd name="connsiteY35" fmla="*/ 143219 h 3018621"/>
              <a:gd name="connsiteX36" fmla="*/ 1804701 w 3336045"/>
              <a:gd name="connsiteY36" fmla="*/ 0 h 3018621"/>
              <a:gd name="connsiteX37" fmla="*/ 2311477 w 3336045"/>
              <a:gd name="connsiteY37" fmla="*/ 0 h 3018621"/>
              <a:gd name="connsiteX38" fmla="*/ 2399611 w 3336045"/>
              <a:gd name="connsiteY38" fmla="*/ 99151 h 3018621"/>
              <a:gd name="connsiteX39" fmla="*/ 2697067 w 3336045"/>
              <a:gd name="connsiteY39" fmla="*/ 77118 h 3018621"/>
              <a:gd name="connsiteX40" fmla="*/ 2840286 w 3336045"/>
              <a:gd name="connsiteY40" fmla="*/ 121185 h 3018621"/>
              <a:gd name="connsiteX41" fmla="*/ 2928421 w 3336045"/>
              <a:gd name="connsiteY41" fmla="*/ 198303 h 3018621"/>
              <a:gd name="connsiteX42" fmla="*/ 2873337 w 3336045"/>
              <a:gd name="connsiteY42" fmla="*/ 363556 h 3018621"/>
              <a:gd name="connsiteX43" fmla="*/ 2895370 w 3336045"/>
              <a:gd name="connsiteY43" fmla="*/ 451691 h 3018621"/>
              <a:gd name="connsiteX44" fmla="*/ 3005539 w 3336045"/>
              <a:gd name="connsiteY44" fmla="*/ 616944 h 3018621"/>
              <a:gd name="connsiteX45" fmla="*/ 3060623 w 3336045"/>
              <a:gd name="connsiteY45" fmla="*/ 683045 h 3018621"/>
              <a:gd name="connsiteX46" fmla="*/ 3049607 w 3336045"/>
              <a:gd name="connsiteY46" fmla="*/ 716096 h 3018621"/>
              <a:gd name="connsiteX47" fmla="*/ 3071640 w 3336045"/>
              <a:gd name="connsiteY47" fmla="*/ 716096 h 3018621"/>
              <a:gd name="connsiteX48" fmla="*/ 3336045 w 3336045"/>
              <a:gd name="connsiteY48" fmla="*/ 848298 h 3018621"/>
              <a:gd name="connsiteX49" fmla="*/ 3258927 w 3336045"/>
              <a:gd name="connsiteY49" fmla="*/ 1024568 h 3018621"/>
              <a:gd name="connsiteX50" fmla="*/ 2884354 w 3336045"/>
              <a:gd name="connsiteY50" fmla="*/ 1090669 h 3018621"/>
              <a:gd name="connsiteX51" fmla="*/ 2542831 w 3336045"/>
              <a:gd name="connsiteY51" fmla="*/ 1619479 h 3018621"/>
              <a:gd name="connsiteX52" fmla="*/ 2686050 w 3336045"/>
              <a:gd name="connsiteY52" fmla="*/ 1839816 h 3018621"/>
              <a:gd name="connsiteX53" fmla="*/ 2771567 w 3336045"/>
              <a:gd name="connsiteY53" fmla="*/ 1934543 h 3018621"/>
              <a:gd name="connsiteX0" fmla="*/ 2322493 w 3336045"/>
              <a:gd name="connsiteY0" fmla="*/ 2258457 h 3018621"/>
              <a:gd name="connsiteX1" fmla="*/ 2289443 w 3336045"/>
              <a:gd name="connsiteY1" fmla="*/ 2291508 h 3018621"/>
              <a:gd name="connsiteX2" fmla="*/ 2311477 w 3336045"/>
              <a:gd name="connsiteY2" fmla="*/ 2456761 h 3018621"/>
              <a:gd name="connsiteX3" fmla="*/ 2256392 w 3336045"/>
              <a:gd name="connsiteY3" fmla="*/ 2599980 h 3018621"/>
              <a:gd name="connsiteX4" fmla="*/ 2102156 w 3336045"/>
              <a:gd name="connsiteY4" fmla="*/ 2655065 h 3018621"/>
              <a:gd name="connsiteX5" fmla="*/ 2080122 w 3336045"/>
              <a:gd name="connsiteY5" fmla="*/ 2754216 h 3018621"/>
              <a:gd name="connsiteX6" fmla="*/ 2080122 w 3336045"/>
              <a:gd name="connsiteY6" fmla="*/ 2754216 h 3018621"/>
              <a:gd name="connsiteX7" fmla="*/ 2047072 w 3336045"/>
              <a:gd name="connsiteY7" fmla="*/ 2842351 h 3018621"/>
              <a:gd name="connsiteX8" fmla="*/ 1837751 w 3336045"/>
              <a:gd name="connsiteY8" fmla="*/ 2919469 h 3018621"/>
              <a:gd name="connsiteX9" fmla="*/ 1804701 w 3336045"/>
              <a:gd name="connsiteY9" fmla="*/ 2930486 h 3018621"/>
              <a:gd name="connsiteX10" fmla="*/ 1694532 w 3336045"/>
              <a:gd name="connsiteY10" fmla="*/ 2886419 h 3018621"/>
              <a:gd name="connsiteX11" fmla="*/ 1529279 w 3336045"/>
              <a:gd name="connsiteY11" fmla="*/ 2908453 h 3018621"/>
              <a:gd name="connsiteX12" fmla="*/ 1353009 w 3336045"/>
              <a:gd name="connsiteY12" fmla="*/ 2908453 h 3018621"/>
              <a:gd name="connsiteX13" fmla="*/ 1209790 w 3336045"/>
              <a:gd name="connsiteY13" fmla="*/ 2930486 h 3018621"/>
              <a:gd name="connsiteX14" fmla="*/ 1154705 w 3336045"/>
              <a:gd name="connsiteY14" fmla="*/ 2974554 h 3018621"/>
              <a:gd name="connsiteX15" fmla="*/ 1033520 w 3336045"/>
              <a:gd name="connsiteY15" fmla="*/ 2974554 h 3018621"/>
              <a:gd name="connsiteX16" fmla="*/ 934368 w 3336045"/>
              <a:gd name="connsiteY16" fmla="*/ 3018621 h 3018621"/>
              <a:gd name="connsiteX17" fmla="*/ 1033520 w 3336045"/>
              <a:gd name="connsiteY17" fmla="*/ 2390660 h 3018621"/>
              <a:gd name="connsiteX18" fmla="*/ 813183 w 3336045"/>
              <a:gd name="connsiteY18" fmla="*/ 2038120 h 3018621"/>
              <a:gd name="connsiteX19" fmla="*/ 141154 w 3336045"/>
              <a:gd name="connsiteY19" fmla="*/ 1718631 h 3018621"/>
              <a:gd name="connsiteX20" fmla="*/ 0 w 3336045"/>
              <a:gd name="connsiteY20" fmla="*/ 1687646 h 3018621"/>
              <a:gd name="connsiteX21" fmla="*/ 8951 w 3336045"/>
              <a:gd name="connsiteY21" fmla="*/ 1685580 h 3018621"/>
              <a:gd name="connsiteX22" fmla="*/ 8951 w 3336045"/>
              <a:gd name="connsiteY22" fmla="*/ 1685580 h 3018621"/>
              <a:gd name="connsiteX23" fmla="*/ 53019 w 3336045"/>
              <a:gd name="connsiteY23" fmla="*/ 1255923 h 3018621"/>
              <a:gd name="connsiteX24" fmla="*/ 130137 w 3336045"/>
              <a:gd name="connsiteY24" fmla="*/ 1068636 h 3018621"/>
              <a:gd name="connsiteX25" fmla="*/ 570811 w 3336045"/>
              <a:gd name="connsiteY25" fmla="*/ 991518 h 3018621"/>
              <a:gd name="connsiteX26" fmla="*/ 603862 w 3336045"/>
              <a:gd name="connsiteY26" fmla="*/ 969484 h 3018621"/>
              <a:gd name="connsiteX27" fmla="*/ 416575 w 3336045"/>
              <a:gd name="connsiteY27" fmla="*/ 716096 h 3018621"/>
              <a:gd name="connsiteX28" fmla="*/ 526744 w 3336045"/>
              <a:gd name="connsiteY28" fmla="*/ 605927 h 3018621"/>
              <a:gd name="connsiteX29" fmla="*/ 515727 w 3336045"/>
              <a:gd name="connsiteY29" fmla="*/ 517792 h 3018621"/>
              <a:gd name="connsiteX30" fmla="*/ 647930 w 3336045"/>
              <a:gd name="connsiteY30" fmla="*/ 517792 h 3018621"/>
              <a:gd name="connsiteX31" fmla="*/ 758098 w 3336045"/>
              <a:gd name="connsiteY31" fmla="*/ 495759 h 3018621"/>
              <a:gd name="connsiteX32" fmla="*/ 1143689 w 3336045"/>
              <a:gd name="connsiteY32" fmla="*/ 77118 h 3018621"/>
              <a:gd name="connsiteX33" fmla="*/ 1242840 w 3336045"/>
              <a:gd name="connsiteY33" fmla="*/ 143219 h 3018621"/>
              <a:gd name="connsiteX34" fmla="*/ 1650464 w 3336045"/>
              <a:gd name="connsiteY34" fmla="*/ 143219 h 3018621"/>
              <a:gd name="connsiteX35" fmla="*/ 1804701 w 3336045"/>
              <a:gd name="connsiteY35" fmla="*/ 0 h 3018621"/>
              <a:gd name="connsiteX36" fmla="*/ 2311477 w 3336045"/>
              <a:gd name="connsiteY36" fmla="*/ 0 h 3018621"/>
              <a:gd name="connsiteX37" fmla="*/ 2399611 w 3336045"/>
              <a:gd name="connsiteY37" fmla="*/ 99151 h 3018621"/>
              <a:gd name="connsiteX38" fmla="*/ 2697067 w 3336045"/>
              <a:gd name="connsiteY38" fmla="*/ 77118 h 3018621"/>
              <a:gd name="connsiteX39" fmla="*/ 2840286 w 3336045"/>
              <a:gd name="connsiteY39" fmla="*/ 121185 h 3018621"/>
              <a:gd name="connsiteX40" fmla="*/ 2928421 w 3336045"/>
              <a:gd name="connsiteY40" fmla="*/ 198303 h 3018621"/>
              <a:gd name="connsiteX41" fmla="*/ 2873337 w 3336045"/>
              <a:gd name="connsiteY41" fmla="*/ 363556 h 3018621"/>
              <a:gd name="connsiteX42" fmla="*/ 2895370 w 3336045"/>
              <a:gd name="connsiteY42" fmla="*/ 451691 h 3018621"/>
              <a:gd name="connsiteX43" fmla="*/ 3005539 w 3336045"/>
              <a:gd name="connsiteY43" fmla="*/ 616944 h 3018621"/>
              <a:gd name="connsiteX44" fmla="*/ 3060623 w 3336045"/>
              <a:gd name="connsiteY44" fmla="*/ 683045 h 3018621"/>
              <a:gd name="connsiteX45" fmla="*/ 3049607 w 3336045"/>
              <a:gd name="connsiteY45" fmla="*/ 716096 h 3018621"/>
              <a:gd name="connsiteX46" fmla="*/ 3071640 w 3336045"/>
              <a:gd name="connsiteY46" fmla="*/ 716096 h 3018621"/>
              <a:gd name="connsiteX47" fmla="*/ 3336045 w 3336045"/>
              <a:gd name="connsiteY47" fmla="*/ 848298 h 3018621"/>
              <a:gd name="connsiteX48" fmla="*/ 3258927 w 3336045"/>
              <a:gd name="connsiteY48" fmla="*/ 1024568 h 3018621"/>
              <a:gd name="connsiteX49" fmla="*/ 2884354 w 3336045"/>
              <a:gd name="connsiteY49" fmla="*/ 1090669 h 3018621"/>
              <a:gd name="connsiteX50" fmla="*/ 2542831 w 3336045"/>
              <a:gd name="connsiteY50" fmla="*/ 1619479 h 3018621"/>
              <a:gd name="connsiteX51" fmla="*/ 2686050 w 3336045"/>
              <a:gd name="connsiteY51" fmla="*/ 1839816 h 3018621"/>
              <a:gd name="connsiteX52" fmla="*/ 2771567 w 3336045"/>
              <a:gd name="connsiteY52" fmla="*/ 1934543 h 3018621"/>
              <a:gd name="connsiteX0" fmla="*/ 2289443 w 3336045"/>
              <a:gd name="connsiteY0" fmla="*/ 2291508 h 3018621"/>
              <a:gd name="connsiteX1" fmla="*/ 2311477 w 3336045"/>
              <a:gd name="connsiteY1" fmla="*/ 2456761 h 3018621"/>
              <a:gd name="connsiteX2" fmla="*/ 2256392 w 3336045"/>
              <a:gd name="connsiteY2" fmla="*/ 2599980 h 3018621"/>
              <a:gd name="connsiteX3" fmla="*/ 2102156 w 3336045"/>
              <a:gd name="connsiteY3" fmla="*/ 2655065 h 3018621"/>
              <a:gd name="connsiteX4" fmla="*/ 2080122 w 3336045"/>
              <a:gd name="connsiteY4" fmla="*/ 2754216 h 3018621"/>
              <a:gd name="connsiteX5" fmla="*/ 2080122 w 3336045"/>
              <a:gd name="connsiteY5" fmla="*/ 2754216 h 3018621"/>
              <a:gd name="connsiteX6" fmla="*/ 2047072 w 3336045"/>
              <a:gd name="connsiteY6" fmla="*/ 2842351 h 3018621"/>
              <a:gd name="connsiteX7" fmla="*/ 1837751 w 3336045"/>
              <a:gd name="connsiteY7" fmla="*/ 2919469 h 3018621"/>
              <a:gd name="connsiteX8" fmla="*/ 1804701 w 3336045"/>
              <a:gd name="connsiteY8" fmla="*/ 2930486 h 3018621"/>
              <a:gd name="connsiteX9" fmla="*/ 1694532 w 3336045"/>
              <a:gd name="connsiteY9" fmla="*/ 2886419 h 3018621"/>
              <a:gd name="connsiteX10" fmla="*/ 1529279 w 3336045"/>
              <a:gd name="connsiteY10" fmla="*/ 2908453 h 3018621"/>
              <a:gd name="connsiteX11" fmla="*/ 1353009 w 3336045"/>
              <a:gd name="connsiteY11" fmla="*/ 2908453 h 3018621"/>
              <a:gd name="connsiteX12" fmla="*/ 1209790 w 3336045"/>
              <a:gd name="connsiteY12" fmla="*/ 2930486 h 3018621"/>
              <a:gd name="connsiteX13" fmla="*/ 1154705 w 3336045"/>
              <a:gd name="connsiteY13" fmla="*/ 2974554 h 3018621"/>
              <a:gd name="connsiteX14" fmla="*/ 1033520 w 3336045"/>
              <a:gd name="connsiteY14" fmla="*/ 2974554 h 3018621"/>
              <a:gd name="connsiteX15" fmla="*/ 934368 w 3336045"/>
              <a:gd name="connsiteY15" fmla="*/ 3018621 h 3018621"/>
              <a:gd name="connsiteX16" fmla="*/ 1033520 w 3336045"/>
              <a:gd name="connsiteY16" fmla="*/ 2390660 h 3018621"/>
              <a:gd name="connsiteX17" fmla="*/ 813183 w 3336045"/>
              <a:gd name="connsiteY17" fmla="*/ 2038120 h 3018621"/>
              <a:gd name="connsiteX18" fmla="*/ 141154 w 3336045"/>
              <a:gd name="connsiteY18" fmla="*/ 1718631 h 3018621"/>
              <a:gd name="connsiteX19" fmla="*/ 0 w 3336045"/>
              <a:gd name="connsiteY19" fmla="*/ 1687646 h 3018621"/>
              <a:gd name="connsiteX20" fmla="*/ 8951 w 3336045"/>
              <a:gd name="connsiteY20" fmla="*/ 1685580 h 3018621"/>
              <a:gd name="connsiteX21" fmla="*/ 8951 w 3336045"/>
              <a:gd name="connsiteY21" fmla="*/ 1685580 h 3018621"/>
              <a:gd name="connsiteX22" fmla="*/ 53019 w 3336045"/>
              <a:gd name="connsiteY22" fmla="*/ 1255923 h 3018621"/>
              <a:gd name="connsiteX23" fmla="*/ 130137 w 3336045"/>
              <a:gd name="connsiteY23" fmla="*/ 1068636 h 3018621"/>
              <a:gd name="connsiteX24" fmla="*/ 570811 w 3336045"/>
              <a:gd name="connsiteY24" fmla="*/ 991518 h 3018621"/>
              <a:gd name="connsiteX25" fmla="*/ 603862 w 3336045"/>
              <a:gd name="connsiteY25" fmla="*/ 969484 h 3018621"/>
              <a:gd name="connsiteX26" fmla="*/ 416575 w 3336045"/>
              <a:gd name="connsiteY26" fmla="*/ 716096 h 3018621"/>
              <a:gd name="connsiteX27" fmla="*/ 526744 w 3336045"/>
              <a:gd name="connsiteY27" fmla="*/ 605927 h 3018621"/>
              <a:gd name="connsiteX28" fmla="*/ 515727 w 3336045"/>
              <a:gd name="connsiteY28" fmla="*/ 517792 h 3018621"/>
              <a:gd name="connsiteX29" fmla="*/ 647930 w 3336045"/>
              <a:gd name="connsiteY29" fmla="*/ 517792 h 3018621"/>
              <a:gd name="connsiteX30" fmla="*/ 758098 w 3336045"/>
              <a:gd name="connsiteY30" fmla="*/ 495759 h 3018621"/>
              <a:gd name="connsiteX31" fmla="*/ 1143689 w 3336045"/>
              <a:gd name="connsiteY31" fmla="*/ 77118 h 3018621"/>
              <a:gd name="connsiteX32" fmla="*/ 1242840 w 3336045"/>
              <a:gd name="connsiteY32" fmla="*/ 143219 h 3018621"/>
              <a:gd name="connsiteX33" fmla="*/ 1650464 w 3336045"/>
              <a:gd name="connsiteY33" fmla="*/ 143219 h 3018621"/>
              <a:gd name="connsiteX34" fmla="*/ 1804701 w 3336045"/>
              <a:gd name="connsiteY34" fmla="*/ 0 h 3018621"/>
              <a:gd name="connsiteX35" fmla="*/ 2311477 w 3336045"/>
              <a:gd name="connsiteY35" fmla="*/ 0 h 3018621"/>
              <a:gd name="connsiteX36" fmla="*/ 2399611 w 3336045"/>
              <a:gd name="connsiteY36" fmla="*/ 99151 h 3018621"/>
              <a:gd name="connsiteX37" fmla="*/ 2697067 w 3336045"/>
              <a:gd name="connsiteY37" fmla="*/ 77118 h 3018621"/>
              <a:gd name="connsiteX38" fmla="*/ 2840286 w 3336045"/>
              <a:gd name="connsiteY38" fmla="*/ 121185 h 3018621"/>
              <a:gd name="connsiteX39" fmla="*/ 2928421 w 3336045"/>
              <a:gd name="connsiteY39" fmla="*/ 198303 h 3018621"/>
              <a:gd name="connsiteX40" fmla="*/ 2873337 w 3336045"/>
              <a:gd name="connsiteY40" fmla="*/ 363556 h 3018621"/>
              <a:gd name="connsiteX41" fmla="*/ 2895370 w 3336045"/>
              <a:gd name="connsiteY41" fmla="*/ 451691 h 3018621"/>
              <a:gd name="connsiteX42" fmla="*/ 3005539 w 3336045"/>
              <a:gd name="connsiteY42" fmla="*/ 616944 h 3018621"/>
              <a:gd name="connsiteX43" fmla="*/ 3060623 w 3336045"/>
              <a:gd name="connsiteY43" fmla="*/ 683045 h 3018621"/>
              <a:gd name="connsiteX44" fmla="*/ 3049607 w 3336045"/>
              <a:gd name="connsiteY44" fmla="*/ 716096 h 3018621"/>
              <a:gd name="connsiteX45" fmla="*/ 3071640 w 3336045"/>
              <a:gd name="connsiteY45" fmla="*/ 716096 h 3018621"/>
              <a:gd name="connsiteX46" fmla="*/ 3336045 w 3336045"/>
              <a:gd name="connsiteY46" fmla="*/ 848298 h 3018621"/>
              <a:gd name="connsiteX47" fmla="*/ 3258927 w 3336045"/>
              <a:gd name="connsiteY47" fmla="*/ 1024568 h 3018621"/>
              <a:gd name="connsiteX48" fmla="*/ 2884354 w 3336045"/>
              <a:gd name="connsiteY48" fmla="*/ 1090669 h 3018621"/>
              <a:gd name="connsiteX49" fmla="*/ 2542831 w 3336045"/>
              <a:gd name="connsiteY49" fmla="*/ 1619479 h 3018621"/>
              <a:gd name="connsiteX50" fmla="*/ 2686050 w 3336045"/>
              <a:gd name="connsiteY50" fmla="*/ 1839816 h 3018621"/>
              <a:gd name="connsiteX51" fmla="*/ 2771567 w 3336045"/>
              <a:gd name="connsiteY51" fmla="*/ 1934543 h 3018621"/>
              <a:gd name="connsiteX0" fmla="*/ 2311477 w 3336045"/>
              <a:gd name="connsiteY0" fmla="*/ 2456761 h 3018621"/>
              <a:gd name="connsiteX1" fmla="*/ 2256392 w 3336045"/>
              <a:gd name="connsiteY1" fmla="*/ 2599980 h 3018621"/>
              <a:gd name="connsiteX2" fmla="*/ 2102156 w 3336045"/>
              <a:gd name="connsiteY2" fmla="*/ 2655065 h 3018621"/>
              <a:gd name="connsiteX3" fmla="*/ 2080122 w 3336045"/>
              <a:gd name="connsiteY3" fmla="*/ 2754216 h 3018621"/>
              <a:gd name="connsiteX4" fmla="*/ 2080122 w 3336045"/>
              <a:gd name="connsiteY4" fmla="*/ 2754216 h 3018621"/>
              <a:gd name="connsiteX5" fmla="*/ 2047072 w 3336045"/>
              <a:gd name="connsiteY5" fmla="*/ 2842351 h 3018621"/>
              <a:gd name="connsiteX6" fmla="*/ 1837751 w 3336045"/>
              <a:gd name="connsiteY6" fmla="*/ 2919469 h 3018621"/>
              <a:gd name="connsiteX7" fmla="*/ 1804701 w 3336045"/>
              <a:gd name="connsiteY7" fmla="*/ 2930486 h 3018621"/>
              <a:gd name="connsiteX8" fmla="*/ 1694532 w 3336045"/>
              <a:gd name="connsiteY8" fmla="*/ 2886419 h 3018621"/>
              <a:gd name="connsiteX9" fmla="*/ 1529279 w 3336045"/>
              <a:gd name="connsiteY9" fmla="*/ 2908453 h 3018621"/>
              <a:gd name="connsiteX10" fmla="*/ 1353009 w 3336045"/>
              <a:gd name="connsiteY10" fmla="*/ 2908453 h 3018621"/>
              <a:gd name="connsiteX11" fmla="*/ 1209790 w 3336045"/>
              <a:gd name="connsiteY11" fmla="*/ 2930486 h 3018621"/>
              <a:gd name="connsiteX12" fmla="*/ 1154705 w 3336045"/>
              <a:gd name="connsiteY12" fmla="*/ 2974554 h 3018621"/>
              <a:gd name="connsiteX13" fmla="*/ 1033520 w 3336045"/>
              <a:gd name="connsiteY13" fmla="*/ 2974554 h 3018621"/>
              <a:gd name="connsiteX14" fmla="*/ 934368 w 3336045"/>
              <a:gd name="connsiteY14" fmla="*/ 3018621 h 3018621"/>
              <a:gd name="connsiteX15" fmla="*/ 1033520 w 3336045"/>
              <a:gd name="connsiteY15" fmla="*/ 2390660 h 3018621"/>
              <a:gd name="connsiteX16" fmla="*/ 813183 w 3336045"/>
              <a:gd name="connsiteY16" fmla="*/ 2038120 h 3018621"/>
              <a:gd name="connsiteX17" fmla="*/ 141154 w 3336045"/>
              <a:gd name="connsiteY17" fmla="*/ 1718631 h 3018621"/>
              <a:gd name="connsiteX18" fmla="*/ 0 w 3336045"/>
              <a:gd name="connsiteY18" fmla="*/ 1687646 h 3018621"/>
              <a:gd name="connsiteX19" fmla="*/ 8951 w 3336045"/>
              <a:gd name="connsiteY19" fmla="*/ 1685580 h 3018621"/>
              <a:gd name="connsiteX20" fmla="*/ 8951 w 3336045"/>
              <a:gd name="connsiteY20" fmla="*/ 1685580 h 3018621"/>
              <a:gd name="connsiteX21" fmla="*/ 53019 w 3336045"/>
              <a:gd name="connsiteY21" fmla="*/ 1255923 h 3018621"/>
              <a:gd name="connsiteX22" fmla="*/ 130137 w 3336045"/>
              <a:gd name="connsiteY22" fmla="*/ 1068636 h 3018621"/>
              <a:gd name="connsiteX23" fmla="*/ 570811 w 3336045"/>
              <a:gd name="connsiteY23" fmla="*/ 991518 h 3018621"/>
              <a:gd name="connsiteX24" fmla="*/ 603862 w 3336045"/>
              <a:gd name="connsiteY24" fmla="*/ 969484 h 3018621"/>
              <a:gd name="connsiteX25" fmla="*/ 416575 w 3336045"/>
              <a:gd name="connsiteY25" fmla="*/ 716096 h 3018621"/>
              <a:gd name="connsiteX26" fmla="*/ 526744 w 3336045"/>
              <a:gd name="connsiteY26" fmla="*/ 605927 h 3018621"/>
              <a:gd name="connsiteX27" fmla="*/ 515727 w 3336045"/>
              <a:gd name="connsiteY27" fmla="*/ 517792 h 3018621"/>
              <a:gd name="connsiteX28" fmla="*/ 647930 w 3336045"/>
              <a:gd name="connsiteY28" fmla="*/ 517792 h 3018621"/>
              <a:gd name="connsiteX29" fmla="*/ 758098 w 3336045"/>
              <a:gd name="connsiteY29" fmla="*/ 495759 h 3018621"/>
              <a:gd name="connsiteX30" fmla="*/ 1143689 w 3336045"/>
              <a:gd name="connsiteY30" fmla="*/ 77118 h 3018621"/>
              <a:gd name="connsiteX31" fmla="*/ 1242840 w 3336045"/>
              <a:gd name="connsiteY31" fmla="*/ 143219 h 3018621"/>
              <a:gd name="connsiteX32" fmla="*/ 1650464 w 3336045"/>
              <a:gd name="connsiteY32" fmla="*/ 143219 h 3018621"/>
              <a:gd name="connsiteX33" fmla="*/ 1804701 w 3336045"/>
              <a:gd name="connsiteY33" fmla="*/ 0 h 3018621"/>
              <a:gd name="connsiteX34" fmla="*/ 2311477 w 3336045"/>
              <a:gd name="connsiteY34" fmla="*/ 0 h 3018621"/>
              <a:gd name="connsiteX35" fmla="*/ 2399611 w 3336045"/>
              <a:gd name="connsiteY35" fmla="*/ 99151 h 3018621"/>
              <a:gd name="connsiteX36" fmla="*/ 2697067 w 3336045"/>
              <a:gd name="connsiteY36" fmla="*/ 77118 h 3018621"/>
              <a:gd name="connsiteX37" fmla="*/ 2840286 w 3336045"/>
              <a:gd name="connsiteY37" fmla="*/ 121185 h 3018621"/>
              <a:gd name="connsiteX38" fmla="*/ 2928421 w 3336045"/>
              <a:gd name="connsiteY38" fmla="*/ 198303 h 3018621"/>
              <a:gd name="connsiteX39" fmla="*/ 2873337 w 3336045"/>
              <a:gd name="connsiteY39" fmla="*/ 363556 h 3018621"/>
              <a:gd name="connsiteX40" fmla="*/ 2895370 w 3336045"/>
              <a:gd name="connsiteY40" fmla="*/ 451691 h 3018621"/>
              <a:gd name="connsiteX41" fmla="*/ 3005539 w 3336045"/>
              <a:gd name="connsiteY41" fmla="*/ 616944 h 3018621"/>
              <a:gd name="connsiteX42" fmla="*/ 3060623 w 3336045"/>
              <a:gd name="connsiteY42" fmla="*/ 683045 h 3018621"/>
              <a:gd name="connsiteX43" fmla="*/ 3049607 w 3336045"/>
              <a:gd name="connsiteY43" fmla="*/ 716096 h 3018621"/>
              <a:gd name="connsiteX44" fmla="*/ 3071640 w 3336045"/>
              <a:gd name="connsiteY44" fmla="*/ 716096 h 3018621"/>
              <a:gd name="connsiteX45" fmla="*/ 3336045 w 3336045"/>
              <a:gd name="connsiteY45" fmla="*/ 848298 h 3018621"/>
              <a:gd name="connsiteX46" fmla="*/ 3258927 w 3336045"/>
              <a:gd name="connsiteY46" fmla="*/ 1024568 h 3018621"/>
              <a:gd name="connsiteX47" fmla="*/ 2884354 w 3336045"/>
              <a:gd name="connsiteY47" fmla="*/ 1090669 h 3018621"/>
              <a:gd name="connsiteX48" fmla="*/ 2542831 w 3336045"/>
              <a:gd name="connsiteY48" fmla="*/ 1619479 h 3018621"/>
              <a:gd name="connsiteX49" fmla="*/ 2686050 w 3336045"/>
              <a:gd name="connsiteY49" fmla="*/ 1839816 h 3018621"/>
              <a:gd name="connsiteX50" fmla="*/ 2771567 w 3336045"/>
              <a:gd name="connsiteY50" fmla="*/ 1934543 h 3018621"/>
              <a:gd name="connsiteX0" fmla="*/ 2256392 w 3336045"/>
              <a:gd name="connsiteY0" fmla="*/ 2599980 h 3018621"/>
              <a:gd name="connsiteX1" fmla="*/ 2102156 w 3336045"/>
              <a:gd name="connsiteY1" fmla="*/ 2655065 h 3018621"/>
              <a:gd name="connsiteX2" fmla="*/ 2080122 w 3336045"/>
              <a:gd name="connsiteY2" fmla="*/ 2754216 h 3018621"/>
              <a:gd name="connsiteX3" fmla="*/ 2080122 w 3336045"/>
              <a:gd name="connsiteY3" fmla="*/ 2754216 h 3018621"/>
              <a:gd name="connsiteX4" fmla="*/ 2047072 w 3336045"/>
              <a:gd name="connsiteY4" fmla="*/ 2842351 h 3018621"/>
              <a:gd name="connsiteX5" fmla="*/ 1837751 w 3336045"/>
              <a:gd name="connsiteY5" fmla="*/ 2919469 h 3018621"/>
              <a:gd name="connsiteX6" fmla="*/ 1804701 w 3336045"/>
              <a:gd name="connsiteY6" fmla="*/ 2930486 h 3018621"/>
              <a:gd name="connsiteX7" fmla="*/ 1694532 w 3336045"/>
              <a:gd name="connsiteY7" fmla="*/ 2886419 h 3018621"/>
              <a:gd name="connsiteX8" fmla="*/ 1529279 w 3336045"/>
              <a:gd name="connsiteY8" fmla="*/ 2908453 h 3018621"/>
              <a:gd name="connsiteX9" fmla="*/ 1353009 w 3336045"/>
              <a:gd name="connsiteY9" fmla="*/ 2908453 h 3018621"/>
              <a:gd name="connsiteX10" fmla="*/ 1209790 w 3336045"/>
              <a:gd name="connsiteY10" fmla="*/ 2930486 h 3018621"/>
              <a:gd name="connsiteX11" fmla="*/ 1154705 w 3336045"/>
              <a:gd name="connsiteY11" fmla="*/ 2974554 h 3018621"/>
              <a:gd name="connsiteX12" fmla="*/ 1033520 w 3336045"/>
              <a:gd name="connsiteY12" fmla="*/ 2974554 h 3018621"/>
              <a:gd name="connsiteX13" fmla="*/ 934368 w 3336045"/>
              <a:gd name="connsiteY13" fmla="*/ 3018621 h 3018621"/>
              <a:gd name="connsiteX14" fmla="*/ 1033520 w 3336045"/>
              <a:gd name="connsiteY14" fmla="*/ 2390660 h 3018621"/>
              <a:gd name="connsiteX15" fmla="*/ 813183 w 3336045"/>
              <a:gd name="connsiteY15" fmla="*/ 2038120 h 3018621"/>
              <a:gd name="connsiteX16" fmla="*/ 141154 w 3336045"/>
              <a:gd name="connsiteY16" fmla="*/ 1718631 h 3018621"/>
              <a:gd name="connsiteX17" fmla="*/ 0 w 3336045"/>
              <a:gd name="connsiteY17" fmla="*/ 1687646 h 3018621"/>
              <a:gd name="connsiteX18" fmla="*/ 8951 w 3336045"/>
              <a:gd name="connsiteY18" fmla="*/ 1685580 h 3018621"/>
              <a:gd name="connsiteX19" fmla="*/ 8951 w 3336045"/>
              <a:gd name="connsiteY19" fmla="*/ 1685580 h 3018621"/>
              <a:gd name="connsiteX20" fmla="*/ 53019 w 3336045"/>
              <a:gd name="connsiteY20" fmla="*/ 1255923 h 3018621"/>
              <a:gd name="connsiteX21" fmla="*/ 130137 w 3336045"/>
              <a:gd name="connsiteY21" fmla="*/ 1068636 h 3018621"/>
              <a:gd name="connsiteX22" fmla="*/ 570811 w 3336045"/>
              <a:gd name="connsiteY22" fmla="*/ 991518 h 3018621"/>
              <a:gd name="connsiteX23" fmla="*/ 603862 w 3336045"/>
              <a:gd name="connsiteY23" fmla="*/ 969484 h 3018621"/>
              <a:gd name="connsiteX24" fmla="*/ 416575 w 3336045"/>
              <a:gd name="connsiteY24" fmla="*/ 716096 h 3018621"/>
              <a:gd name="connsiteX25" fmla="*/ 526744 w 3336045"/>
              <a:gd name="connsiteY25" fmla="*/ 605927 h 3018621"/>
              <a:gd name="connsiteX26" fmla="*/ 515727 w 3336045"/>
              <a:gd name="connsiteY26" fmla="*/ 517792 h 3018621"/>
              <a:gd name="connsiteX27" fmla="*/ 647930 w 3336045"/>
              <a:gd name="connsiteY27" fmla="*/ 517792 h 3018621"/>
              <a:gd name="connsiteX28" fmla="*/ 758098 w 3336045"/>
              <a:gd name="connsiteY28" fmla="*/ 495759 h 3018621"/>
              <a:gd name="connsiteX29" fmla="*/ 1143689 w 3336045"/>
              <a:gd name="connsiteY29" fmla="*/ 77118 h 3018621"/>
              <a:gd name="connsiteX30" fmla="*/ 1242840 w 3336045"/>
              <a:gd name="connsiteY30" fmla="*/ 143219 h 3018621"/>
              <a:gd name="connsiteX31" fmla="*/ 1650464 w 3336045"/>
              <a:gd name="connsiteY31" fmla="*/ 143219 h 3018621"/>
              <a:gd name="connsiteX32" fmla="*/ 1804701 w 3336045"/>
              <a:gd name="connsiteY32" fmla="*/ 0 h 3018621"/>
              <a:gd name="connsiteX33" fmla="*/ 2311477 w 3336045"/>
              <a:gd name="connsiteY33" fmla="*/ 0 h 3018621"/>
              <a:gd name="connsiteX34" fmla="*/ 2399611 w 3336045"/>
              <a:gd name="connsiteY34" fmla="*/ 99151 h 3018621"/>
              <a:gd name="connsiteX35" fmla="*/ 2697067 w 3336045"/>
              <a:gd name="connsiteY35" fmla="*/ 77118 h 3018621"/>
              <a:gd name="connsiteX36" fmla="*/ 2840286 w 3336045"/>
              <a:gd name="connsiteY36" fmla="*/ 121185 h 3018621"/>
              <a:gd name="connsiteX37" fmla="*/ 2928421 w 3336045"/>
              <a:gd name="connsiteY37" fmla="*/ 198303 h 3018621"/>
              <a:gd name="connsiteX38" fmla="*/ 2873337 w 3336045"/>
              <a:gd name="connsiteY38" fmla="*/ 363556 h 3018621"/>
              <a:gd name="connsiteX39" fmla="*/ 2895370 w 3336045"/>
              <a:gd name="connsiteY39" fmla="*/ 451691 h 3018621"/>
              <a:gd name="connsiteX40" fmla="*/ 3005539 w 3336045"/>
              <a:gd name="connsiteY40" fmla="*/ 616944 h 3018621"/>
              <a:gd name="connsiteX41" fmla="*/ 3060623 w 3336045"/>
              <a:gd name="connsiteY41" fmla="*/ 683045 h 3018621"/>
              <a:gd name="connsiteX42" fmla="*/ 3049607 w 3336045"/>
              <a:gd name="connsiteY42" fmla="*/ 716096 h 3018621"/>
              <a:gd name="connsiteX43" fmla="*/ 3071640 w 3336045"/>
              <a:gd name="connsiteY43" fmla="*/ 716096 h 3018621"/>
              <a:gd name="connsiteX44" fmla="*/ 3336045 w 3336045"/>
              <a:gd name="connsiteY44" fmla="*/ 848298 h 3018621"/>
              <a:gd name="connsiteX45" fmla="*/ 3258927 w 3336045"/>
              <a:gd name="connsiteY45" fmla="*/ 1024568 h 3018621"/>
              <a:gd name="connsiteX46" fmla="*/ 2884354 w 3336045"/>
              <a:gd name="connsiteY46" fmla="*/ 1090669 h 3018621"/>
              <a:gd name="connsiteX47" fmla="*/ 2542831 w 3336045"/>
              <a:gd name="connsiteY47" fmla="*/ 1619479 h 3018621"/>
              <a:gd name="connsiteX48" fmla="*/ 2686050 w 3336045"/>
              <a:gd name="connsiteY48" fmla="*/ 1839816 h 3018621"/>
              <a:gd name="connsiteX49" fmla="*/ 2771567 w 3336045"/>
              <a:gd name="connsiteY49" fmla="*/ 1934543 h 3018621"/>
              <a:gd name="connsiteX0" fmla="*/ 2102156 w 3336045"/>
              <a:gd name="connsiteY0" fmla="*/ 2655065 h 3018621"/>
              <a:gd name="connsiteX1" fmla="*/ 2080122 w 3336045"/>
              <a:gd name="connsiteY1" fmla="*/ 2754216 h 3018621"/>
              <a:gd name="connsiteX2" fmla="*/ 2080122 w 3336045"/>
              <a:gd name="connsiteY2" fmla="*/ 2754216 h 3018621"/>
              <a:gd name="connsiteX3" fmla="*/ 2047072 w 3336045"/>
              <a:gd name="connsiteY3" fmla="*/ 2842351 h 3018621"/>
              <a:gd name="connsiteX4" fmla="*/ 1837751 w 3336045"/>
              <a:gd name="connsiteY4" fmla="*/ 2919469 h 3018621"/>
              <a:gd name="connsiteX5" fmla="*/ 1804701 w 3336045"/>
              <a:gd name="connsiteY5" fmla="*/ 2930486 h 3018621"/>
              <a:gd name="connsiteX6" fmla="*/ 1694532 w 3336045"/>
              <a:gd name="connsiteY6" fmla="*/ 2886419 h 3018621"/>
              <a:gd name="connsiteX7" fmla="*/ 1529279 w 3336045"/>
              <a:gd name="connsiteY7" fmla="*/ 2908453 h 3018621"/>
              <a:gd name="connsiteX8" fmla="*/ 1353009 w 3336045"/>
              <a:gd name="connsiteY8" fmla="*/ 2908453 h 3018621"/>
              <a:gd name="connsiteX9" fmla="*/ 1209790 w 3336045"/>
              <a:gd name="connsiteY9" fmla="*/ 2930486 h 3018621"/>
              <a:gd name="connsiteX10" fmla="*/ 1154705 w 3336045"/>
              <a:gd name="connsiteY10" fmla="*/ 2974554 h 3018621"/>
              <a:gd name="connsiteX11" fmla="*/ 1033520 w 3336045"/>
              <a:gd name="connsiteY11" fmla="*/ 2974554 h 3018621"/>
              <a:gd name="connsiteX12" fmla="*/ 934368 w 3336045"/>
              <a:gd name="connsiteY12" fmla="*/ 3018621 h 3018621"/>
              <a:gd name="connsiteX13" fmla="*/ 1033520 w 3336045"/>
              <a:gd name="connsiteY13" fmla="*/ 2390660 h 3018621"/>
              <a:gd name="connsiteX14" fmla="*/ 813183 w 3336045"/>
              <a:gd name="connsiteY14" fmla="*/ 2038120 h 3018621"/>
              <a:gd name="connsiteX15" fmla="*/ 141154 w 3336045"/>
              <a:gd name="connsiteY15" fmla="*/ 1718631 h 3018621"/>
              <a:gd name="connsiteX16" fmla="*/ 0 w 3336045"/>
              <a:gd name="connsiteY16" fmla="*/ 1687646 h 3018621"/>
              <a:gd name="connsiteX17" fmla="*/ 8951 w 3336045"/>
              <a:gd name="connsiteY17" fmla="*/ 1685580 h 3018621"/>
              <a:gd name="connsiteX18" fmla="*/ 8951 w 3336045"/>
              <a:gd name="connsiteY18" fmla="*/ 1685580 h 3018621"/>
              <a:gd name="connsiteX19" fmla="*/ 53019 w 3336045"/>
              <a:gd name="connsiteY19" fmla="*/ 1255923 h 3018621"/>
              <a:gd name="connsiteX20" fmla="*/ 130137 w 3336045"/>
              <a:gd name="connsiteY20" fmla="*/ 1068636 h 3018621"/>
              <a:gd name="connsiteX21" fmla="*/ 570811 w 3336045"/>
              <a:gd name="connsiteY21" fmla="*/ 991518 h 3018621"/>
              <a:gd name="connsiteX22" fmla="*/ 603862 w 3336045"/>
              <a:gd name="connsiteY22" fmla="*/ 969484 h 3018621"/>
              <a:gd name="connsiteX23" fmla="*/ 416575 w 3336045"/>
              <a:gd name="connsiteY23" fmla="*/ 716096 h 3018621"/>
              <a:gd name="connsiteX24" fmla="*/ 526744 w 3336045"/>
              <a:gd name="connsiteY24" fmla="*/ 605927 h 3018621"/>
              <a:gd name="connsiteX25" fmla="*/ 515727 w 3336045"/>
              <a:gd name="connsiteY25" fmla="*/ 517792 h 3018621"/>
              <a:gd name="connsiteX26" fmla="*/ 647930 w 3336045"/>
              <a:gd name="connsiteY26" fmla="*/ 517792 h 3018621"/>
              <a:gd name="connsiteX27" fmla="*/ 758098 w 3336045"/>
              <a:gd name="connsiteY27" fmla="*/ 495759 h 3018621"/>
              <a:gd name="connsiteX28" fmla="*/ 1143689 w 3336045"/>
              <a:gd name="connsiteY28" fmla="*/ 77118 h 3018621"/>
              <a:gd name="connsiteX29" fmla="*/ 1242840 w 3336045"/>
              <a:gd name="connsiteY29" fmla="*/ 143219 h 3018621"/>
              <a:gd name="connsiteX30" fmla="*/ 1650464 w 3336045"/>
              <a:gd name="connsiteY30" fmla="*/ 143219 h 3018621"/>
              <a:gd name="connsiteX31" fmla="*/ 1804701 w 3336045"/>
              <a:gd name="connsiteY31" fmla="*/ 0 h 3018621"/>
              <a:gd name="connsiteX32" fmla="*/ 2311477 w 3336045"/>
              <a:gd name="connsiteY32" fmla="*/ 0 h 3018621"/>
              <a:gd name="connsiteX33" fmla="*/ 2399611 w 3336045"/>
              <a:gd name="connsiteY33" fmla="*/ 99151 h 3018621"/>
              <a:gd name="connsiteX34" fmla="*/ 2697067 w 3336045"/>
              <a:gd name="connsiteY34" fmla="*/ 77118 h 3018621"/>
              <a:gd name="connsiteX35" fmla="*/ 2840286 w 3336045"/>
              <a:gd name="connsiteY35" fmla="*/ 121185 h 3018621"/>
              <a:gd name="connsiteX36" fmla="*/ 2928421 w 3336045"/>
              <a:gd name="connsiteY36" fmla="*/ 198303 h 3018621"/>
              <a:gd name="connsiteX37" fmla="*/ 2873337 w 3336045"/>
              <a:gd name="connsiteY37" fmla="*/ 363556 h 3018621"/>
              <a:gd name="connsiteX38" fmla="*/ 2895370 w 3336045"/>
              <a:gd name="connsiteY38" fmla="*/ 451691 h 3018621"/>
              <a:gd name="connsiteX39" fmla="*/ 3005539 w 3336045"/>
              <a:gd name="connsiteY39" fmla="*/ 616944 h 3018621"/>
              <a:gd name="connsiteX40" fmla="*/ 3060623 w 3336045"/>
              <a:gd name="connsiteY40" fmla="*/ 683045 h 3018621"/>
              <a:gd name="connsiteX41" fmla="*/ 3049607 w 3336045"/>
              <a:gd name="connsiteY41" fmla="*/ 716096 h 3018621"/>
              <a:gd name="connsiteX42" fmla="*/ 3071640 w 3336045"/>
              <a:gd name="connsiteY42" fmla="*/ 716096 h 3018621"/>
              <a:gd name="connsiteX43" fmla="*/ 3336045 w 3336045"/>
              <a:gd name="connsiteY43" fmla="*/ 848298 h 3018621"/>
              <a:gd name="connsiteX44" fmla="*/ 3258927 w 3336045"/>
              <a:gd name="connsiteY44" fmla="*/ 1024568 h 3018621"/>
              <a:gd name="connsiteX45" fmla="*/ 2884354 w 3336045"/>
              <a:gd name="connsiteY45" fmla="*/ 1090669 h 3018621"/>
              <a:gd name="connsiteX46" fmla="*/ 2542831 w 3336045"/>
              <a:gd name="connsiteY46" fmla="*/ 1619479 h 3018621"/>
              <a:gd name="connsiteX47" fmla="*/ 2686050 w 3336045"/>
              <a:gd name="connsiteY47" fmla="*/ 1839816 h 3018621"/>
              <a:gd name="connsiteX48" fmla="*/ 2771567 w 3336045"/>
              <a:gd name="connsiteY48" fmla="*/ 1934543 h 3018621"/>
              <a:gd name="connsiteX0" fmla="*/ 2080122 w 3336045"/>
              <a:gd name="connsiteY0" fmla="*/ 2754216 h 3018621"/>
              <a:gd name="connsiteX1" fmla="*/ 2080122 w 3336045"/>
              <a:gd name="connsiteY1" fmla="*/ 2754216 h 3018621"/>
              <a:gd name="connsiteX2" fmla="*/ 2047072 w 3336045"/>
              <a:gd name="connsiteY2" fmla="*/ 2842351 h 3018621"/>
              <a:gd name="connsiteX3" fmla="*/ 1837751 w 3336045"/>
              <a:gd name="connsiteY3" fmla="*/ 2919469 h 3018621"/>
              <a:gd name="connsiteX4" fmla="*/ 1804701 w 3336045"/>
              <a:gd name="connsiteY4" fmla="*/ 2930486 h 3018621"/>
              <a:gd name="connsiteX5" fmla="*/ 1694532 w 3336045"/>
              <a:gd name="connsiteY5" fmla="*/ 2886419 h 3018621"/>
              <a:gd name="connsiteX6" fmla="*/ 1529279 w 3336045"/>
              <a:gd name="connsiteY6" fmla="*/ 2908453 h 3018621"/>
              <a:gd name="connsiteX7" fmla="*/ 1353009 w 3336045"/>
              <a:gd name="connsiteY7" fmla="*/ 2908453 h 3018621"/>
              <a:gd name="connsiteX8" fmla="*/ 1209790 w 3336045"/>
              <a:gd name="connsiteY8" fmla="*/ 2930486 h 3018621"/>
              <a:gd name="connsiteX9" fmla="*/ 1154705 w 3336045"/>
              <a:gd name="connsiteY9" fmla="*/ 2974554 h 3018621"/>
              <a:gd name="connsiteX10" fmla="*/ 1033520 w 3336045"/>
              <a:gd name="connsiteY10" fmla="*/ 2974554 h 3018621"/>
              <a:gd name="connsiteX11" fmla="*/ 934368 w 3336045"/>
              <a:gd name="connsiteY11" fmla="*/ 3018621 h 3018621"/>
              <a:gd name="connsiteX12" fmla="*/ 1033520 w 3336045"/>
              <a:gd name="connsiteY12" fmla="*/ 2390660 h 3018621"/>
              <a:gd name="connsiteX13" fmla="*/ 813183 w 3336045"/>
              <a:gd name="connsiteY13" fmla="*/ 2038120 h 3018621"/>
              <a:gd name="connsiteX14" fmla="*/ 141154 w 3336045"/>
              <a:gd name="connsiteY14" fmla="*/ 1718631 h 3018621"/>
              <a:gd name="connsiteX15" fmla="*/ 0 w 3336045"/>
              <a:gd name="connsiteY15" fmla="*/ 1687646 h 3018621"/>
              <a:gd name="connsiteX16" fmla="*/ 8951 w 3336045"/>
              <a:gd name="connsiteY16" fmla="*/ 1685580 h 3018621"/>
              <a:gd name="connsiteX17" fmla="*/ 8951 w 3336045"/>
              <a:gd name="connsiteY17" fmla="*/ 1685580 h 3018621"/>
              <a:gd name="connsiteX18" fmla="*/ 53019 w 3336045"/>
              <a:gd name="connsiteY18" fmla="*/ 1255923 h 3018621"/>
              <a:gd name="connsiteX19" fmla="*/ 130137 w 3336045"/>
              <a:gd name="connsiteY19" fmla="*/ 1068636 h 3018621"/>
              <a:gd name="connsiteX20" fmla="*/ 570811 w 3336045"/>
              <a:gd name="connsiteY20" fmla="*/ 991518 h 3018621"/>
              <a:gd name="connsiteX21" fmla="*/ 603862 w 3336045"/>
              <a:gd name="connsiteY21" fmla="*/ 969484 h 3018621"/>
              <a:gd name="connsiteX22" fmla="*/ 416575 w 3336045"/>
              <a:gd name="connsiteY22" fmla="*/ 716096 h 3018621"/>
              <a:gd name="connsiteX23" fmla="*/ 526744 w 3336045"/>
              <a:gd name="connsiteY23" fmla="*/ 605927 h 3018621"/>
              <a:gd name="connsiteX24" fmla="*/ 515727 w 3336045"/>
              <a:gd name="connsiteY24" fmla="*/ 517792 h 3018621"/>
              <a:gd name="connsiteX25" fmla="*/ 647930 w 3336045"/>
              <a:gd name="connsiteY25" fmla="*/ 517792 h 3018621"/>
              <a:gd name="connsiteX26" fmla="*/ 758098 w 3336045"/>
              <a:gd name="connsiteY26" fmla="*/ 495759 h 3018621"/>
              <a:gd name="connsiteX27" fmla="*/ 1143689 w 3336045"/>
              <a:gd name="connsiteY27" fmla="*/ 77118 h 3018621"/>
              <a:gd name="connsiteX28" fmla="*/ 1242840 w 3336045"/>
              <a:gd name="connsiteY28" fmla="*/ 143219 h 3018621"/>
              <a:gd name="connsiteX29" fmla="*/ 1650464 w 3336045"/>
              <a:gd name="connsiteY29" fmla="*/ 143219 h 3018621"/>
              <a:gd name="connsiteX30" fmla="*/ 1804701 w 3336045"/>
              <a:gd name="connsiteY30" fmla="*/ 0 h 3018621"/>
              <a:gd name="connsiteX31" fmla="*/ 2311477 w 3336045"/>
              <a:gd name="connsiteY31" fmla="*/ 0 h 3018621"/>
              <a:gd name="connsiteX32" fmla="*/ 2399611 w 3336045"/>
              <a:gd name="connsiteY32" fmla="*/ 99151 h 3018621"/>
              <a:gd name="connsiteX33" fmla="*/ 2697067 w 3336045"/>
              <a:gd name="connsiteY33" fmla="*/ 77118 h 3018621"/>
              <a:gd name="connsiteX34" fmla="*/ 2840286 w 3336045"/>
              <a:gd name="connsiteY34" fmla="*/ 121185 h 3018621"/>
              <a:gd name="connsiteX35" fmla="*/ 2928421 w 3336045"/>
              <a:gd name="connsiteY35" fmla="*/ 198303 h 3018621"/>
              <a:gd name="connsiteX36" fmla="*/ 2873337 w 3336045"/>
              <a:gd name="connsiteY36" fmla="*/ 363556 h 3018621"/>
              <a:gd name="connsiteX37" fmla="*/ 2895370 w 3336045"/>
              <a:gd name="connsiteY37" fmla="*/ 451691 h 3018621"/>
              <a:gd name="connsiteX38" fmla="*/ 3005539 w 3336045"/>
              <a:gd name="connsiteY38" fmla="*/ 616944 h 3018621"/>
              <a:gd name="connsiteX39" fmla="*/ 3060623 w 3336045"/>
              <a:gd name="connsiteY39" fmla="*/ 683045 h 3018621"/>
              <a:gd name="connsiteX40" fmla="*/ 3049607 w 3336045"/>
              <a:gd name="connsiteY40" fmla="*/ 716096 h 3018621"/>
              <a:gd name="connsiteX41" fmla="*/ 3071640 w 3336045"/>
              <a:gd name="connsiteY41" fmla="*/ 716096 h 3018621"/>
              <a:gd name="connsiteX42" fmla="*/ 3336045 w 3336045"/>
              <a:gd name="connsiteY42" fmla="*/ 848298 h 3018621"/>
              <a:gd name="connsiteX43" fmla="*/ 3258927 w 3336045"/>
              <a:gd name="connsiteY43" fmla="*/ 1024568 h 3018621"/>
              <a:gd name="connsiteX44" fmla="*/ 2884354 w 3336045"/>
              <a:gd name="connsiteY44" fmla="*/ 1090669 h 3018621"/>
              <a:gd name="connsiteX45" fmla="*/ 2542831 w 3336045"/>
              <a:gd name="connsiteY45" fmla="*/ 1619479 h 3018621"/>
              <a:gd name="connsiteX46" fmla="*/ 2686050 w 3336045"/>
              <a:gd name="connsiteY46" fmla="*/ 1839816 h 3018621"/>
              <a:gd name="connsiteX47" fmla="*/ 2771567 w 3336045"/>
              <a:gd name="connsiteY47" fmla="*/ 1934543 h 3018621"/>
              <a:gd name="connsiteX0" fmla="*/ 2080122 w 3336045"/>
              <a:gd name="connsiteY0" fmla="*/ 2754216 h 3018621"/>
              <a:gd name="connsiteX1" fmla="*/ 2047072 w 3336045"/>
              <a:gd name="connsiteY1" fmla="*/ 2842351 h 3018621"/>
              <a:gd name="connsiteX2" fmla="*/ 1837751 w 3336045"/>
              <a:gd name="connsiteY2" fmla="*/ 2919469 h 3018621"/>
              <a:gd name="connsiteX3" fmla="*/ 1804701 w 3336045"/>
              <a:gd name="connsiteY3" fmla="*/ 2930486 h 3018621"/>
              <a:gd name="connsiteX4" fmla="*/ 1694532 w 3336045"/>
              <a:gd name="connsiteY4" fmla="*/ 2886419 h 3018621"/>
              <a:gd name="connsiteX5" fmla="*/ 1529279 w 3336045"/>
              <a:gd name="connsiteY5" fmla="*/ 2908453 h 3018621"/>
              <a:gd name="connsiteX6" fmla="*/ 1353009 w 3336045"/>
              <a:gd name="connsiteY6" fmla="*/ 2908453 h 3018621"/>
              <a:gd name="connsiteX7" fmla="*/ 1209790 w 3336045"/>
              <a:gd name="connsiteY7" fmla="*/ 2930486 h 3018621"/>
              <a:gd name="connsiteX8" fmla="*/ 1154705 w 3336045"/>
              <a:gd name="connsiteY8" fmla="*/ 2974554 h 3018621"/>
              <a:gd name="connsiteX9" fmla="*/ 1033520 w 3336045"/>
              <a:gd name="connsiteY9" fmla="*/ 2974554 h 3018621"/>
              <a:gd name="connsiteX10" fmla="*/ 934368 w 3336045"/>
              <a:gd name="connsiteY10" fmla="*/ 3018621 h 3018621"/>
              <a:gd name="connsiteX11" fmla="*/ 1033520 w 3336045"/>
              <a:gd name="connsiteY11" fmla="*/ 2390660 h 3018621"/>
              <a:gd name="connsiteX12" fmla="*/ 813183 w 3336045"/>
              <a:gd name="connsiteY12" fmla="*/ 2038120 h 3018621"/>
              <a:gd name="connsiteX13" fmla="*/ 141154 w 3336045"/>
              <a:gd name="connsiteY13" fmla="*/ 1718631 h 3018621"/>
              <a:gd name="connsiteX14" fmla="*/ 0 w 3336045"/>
              <a:gd name="connsiteY14" fmla="*/ 1687646 h 3018621"/>
              <a:gd name="connsiteX15" fmla="*/ 8951 w 3336045"/>
              <a:gd name="connsiteY15" fmla="*/ 1685580 h 3018621"/>
              <a:gd name="connsiteX16" fmla="*/ 8951 w 3336045"/>
              <a:gd name="connsiteY16" fmla="*/ 1685580 h 3018621"/>
              <a:gd name="connsiteX17" fmla="*/ 53019 w 3336045"/>
              <a:gd name="connsiteY17" fmla="*/ 1255923 h 3018621"/>
              <a:gd name="connsiteX18" fmla="*/ 130137 w 3336045"/>
              <a:gd name="connsiteY18" fmla="*/ 1068636 h 3018621"/>
              <a:gd name="connsiteX19" fmla="*/ 570811 w 3336045"/>
              <a:gd name="connsiteY19" fmla="*/ 991518 h 3018621"/>
              <a:gd name="connsiteX20" fmla="*/ 603862 w 3336045"/>
              <a:gd name="connsiteY20" fmla="*/ 969484 h 3018621"/>
              <a:gd name="connsiteX21" fmla="*/ 416575 w 3336045"/>
              <a:gd name="connsiteY21" fmla="*/ 716096 h 3018621"/>
              <a:gd name="connsiteX22" fmla="*/ 526744 w 3336045"/>
              <a:gd name="connsiteY22" fmla="*/ 605927 h 3018621"/>
              <a:gd name="connsiteX23" fmla="*/ 515727 w 3336045"/>
              <a:gd name="connsiteY23" fmla="*/ 517792 h 3018621"/>
              <a:gd name="connsiteX24" fmla="*/ 647930 w 3336045"/>
              <a:gd name="connsiteY24" fmla="*/ 517792 h 3018621"/>
              <a:gd name="connsiteX25" fmla="*/ 758098 w 3336045"/>
              <a:gd name="connsiteY25" fmla="*/ 495759 h 3018621"/>
              <a:gd name="connsiteX26" fmla="*/ 1143689 w 3336045"/>
              <a:gd name="connsiteY26" fmla="*/ 77118 h 3018621"/>
              <a:gd name="connsiteX27" fmla="*/ 1242840 w 3336045"/>
              <a:gd name="connsiteY27" fmla="*/ 143219 h 3018621"/>
              <a:gd name="connsiteX28" fmla="*/ 1650464 w 3336045"/>
              <a:gd name="connsiteY28" fmla="*/ 143219 h 3018621"/>
              <a:gd name="connsiteX29" fmla="*/ 1804701 w 3336045"/>
              <a:gd name="connsiteY29" fmla="*/ 0 h 3018621"/>
              <a:gd name="connsiteX30" fmla="*/ 2311477 w 3336045"/>
              <a:gd name="connsiteY30" fmla="*/ 0 h 3018621"/>
              <a:gd name="connsiteX31" fmla="*/ 2399611 w 3336045"/>
              <a:gd name="connsiteY31" fmla="*/ 99151 h 3018621"/>
              <a:gd name="connsiteX32" fmla="*/ 2697067 w 3336045"/>
              <a:gd name="connsiteY32" fmla="*/ 77118 h 3018621"/>
              <a:gd name="connsiteX33" fmla="*/ 2840286 w 3336045"/>
              <a:gd name="connsiteY33" fmla="*/ 121185 h 3018621"/>
              <a:gd name="connsiteX34" fmla="*/ 2928421 w 3336045"/>
              <a:gd name="connsiteY34" fmla="*/ 198303 h 3018621"/>
              <a:gd name="connsiteX35" fmla="*/ 2873337 w 3336045"/>
              <a:gd name="connsiteY35" fmla="*/ 363556 h 3018621"/>
              <a:gd name="connsiteX36" fmla="*/ 2895370 w 3336045"/>
              <a:gd name="connsiteY36" fmla="*/ 451691 h 3018621"/>
              <a:gd name="connsiteX37" fmla="*/ 3005539 w 3336045"/>
              <a:gd name="connsiteY37" fmla="*/ 616944 h 3018621"/>
              <a:gd name="connsiteX38" fmla="*/ 3060623 w 3336045"/>
              <a:gd name="connsiteY38" fmla="*/ 683045 h 3018621"/>
              <a:gd name="connsiteX39" fmla="*/ 3049607 w 3336045"/>
              <a:gd name="connsiteY39" fmla="*/ 716096 h 3018621"/>
              <a:gd name="connsiteX40" fmla="*/ 3071640 w 3336045"/>
              <a:gd name="connsiteY40" fmla="*/ 716096 h 3018621"/>
              <a:gd name="connsiteX41" fmla="*/ 3336045 w 3336045"/>
              <a:gd name="connsiteY41" fmla="*/ 848298 h 3018621"/>
              <a:gd name="connsiteX42" fmla="*/ 3258927 w 3336045"/>
              <a:gd name="connsiteY42" fmla="*/ 1024568 h 3018621"/>
              <a:gd name="connsiteX43" fmla="*/ 2884354 w 3336045"/>
              <a:gd name="connsiteY43" fmla="*/ 1090669 h 3018621"/>
              <a:gd name="connsiteX44" fmla="*/ 2542831 w 3336045"/>
              <a:gd name="connsiteY44" fmla="*/ 1619479 h 3018621"/>
              <a:gd name="connsiteX45" fmla="*/ 2686050 w 3336045"/>
              <a:gd name="connsiteY45" fmla="*/ 1839816 h 3018621"/>
              <a:gd name="connsiteX46" fmla="*/ 2771567 w 3336045"/>
              <a:gd name="connsiteY46" fmla="*/ 1934543 h 3018621"/>
              <a:gd name="connsiteX0" fmla="*/ 2047072 w 3336045"/>
              <a:gd name="connsiteY0" fmla="*/ 2842351 h 3018621"/>
              <a:gd name="connsiteX1" fmla="*/ 1837751 w 3336045"/>
              <a:gd name="connsiteY1" fmla="*/ 2919469 h 3018621"/>
              <a:gd name="connsiteX2" fmla="*/ 1804701 w 3336045"/>
              <a:gd name="connsiteY2" fmla="*/ 2930486 h 3018621"/>
              <a:gd name="connsiteX3" fmla="*/ 1694532 w 3336045"/>
              <a:gd name="connsiteY3" fmla="*/ 2886419 h 3018621"/>
              <a:gd name="connsiteX4" fmla="*/ 1529279 w 3336045"/>
              <a:gd name="connsiteY4" fmla="*/ 2908453 h 3018621"/>
              <a:gd name="connsiteX5" fmla="*/ 1353009 w 3336045"/>
              <a:gd name="connsiteY5" fmla="*/ 2908453 h 3018621"/>
              <a:gd name="connsiteX6" fmla="*/ 1209790 w 3336045"/>
              <a:gd name="connsiteY6" fmla="*/ 2930486 h 3018621"/>
              <a:gd name="connsiteX7" fmla="*/ 1154705 w 3336045"/>
              <a:gd name="connsiteY7" fmla="*/ 2974554 h 3018621"/>
              <a:gd name="connsiteX8" fmla="*/ 1033520 w 3336045"/>
              <a:gd name="connsiteY8" fmla="*/ 2974554 h 3018621"/>
              <a:gd name="connsiteX9" fmla="*/ 934368 w 3336045"/>
              <a:gd name="connsiteY9" fmla="*/ 3018621 h 3018621"/>
              <a:gd name="connsiteX10" fmla="*/ 1033520 w 3336045"/>
              <a:gd name="connsiteY10" fmla="*/ 2390660 h 3018621"/>
              <a:gd name="connsiteX11" fmla="*/ 813183 w 3336045"/>
              <a:gd name="connsiteY11" fmla="*/ 2038120 h 3018621"/>
              <a:gd name="connsiteX12" fmla="*/ 141154 w 3336045"/>
              <a:gd name="connsiteY12" fmla="*/ 1718631 h 3018621"/>
              <a:gd name="connsiteX13" fmla="*/ 0 w 3336045"/>
              <a:gd name="connsiteY13" fmla="*/ 1687646 h 3018621"/>
              <a:gd name="connsiteX14" fmla="*/ 8951 w 3336045"/>
              <a:gd name="connsiteY14" fmla="*/ 1685580 h 3018621"/>
              <a:gd name="connsiteX15" fmla="*/ 8951 w 3336045"/>
              <a:gd name="connsiteY15" fmla="*/ 1685580 h 3018621"/>
              <a:gd name="connsiteX16" fmla="*/ 53019 w 3336045"/>
              <a:gd name="connsiteY16" fmla="*/ 1255923 h 3018621"/>
              <a:gd name="connsiteX17" fmla="*/ 130137 w 3336045"/>
              <a:gd name="connsiteY17" fmla="*/ 1068636 h 3018621"/>
              <a:gd name="connsiteX18" fmla="*/ 570811 w 3336045"/>
              <a:gd name="connsiteY18" fmla="*/ 991518 h 3018621"/>
              <a:gd name="connsiteX19" fmla="*/ 603862 w 3336045"/>
              <a:gd name="connsiteY19" fmla="*/ 969484 h 3018621"/>
              <a:gd name="connsiteX20" fmla="*/ 416575 w 3336045"/>
              <a:gd name="connsiteY20" fmla="*/ 716096 h 3018621"/>
              <a:gd name="connsiteX21" fmla="*/ 526744 w 3336045"/>
              <a:gd name="connsiteY21" fmla="*/ 605927 h 3018621"/>
              <a:gd name="connsiteX22" fmla="*/ 515727 w 3336045"/>
              <a:gd name="connsiteY22" fmla="*/ 517792 h 3018621"/>
              <a:gd name="connsiteX23" fmla="*/ 647930 w 3336045"/>
              <a:gd name="connsiteY23" fmla="*/ 517792 h 3018621"/>
              <a:gd name="connsiteX24" fmla="*/ 758098 w 3336045"/>
              <a:gd name="connsiteY24" fmla="*/ 495759 h 3018621"/>
              <a:gd name="connsiteX25" fmla="*/ 1143689 w 3336045"/>
              <a:gd name="connsiteY25" fmla="*/ 77118 h 3018621"/>
              <a:gd name="connsiteX26" fmla="*/ 1242840 w 3336045"/>
              <a:gd name="connsiteY26" fmla="*/ 143219 h 3018621"/>
              <a:gd name="connsiteX27" fmla="*/ 1650464 w 3336045"/>
              <a:gd name="connsiteY27" fmla="*/ 143219 h 3018621"/>
              <a:gd name="connsiteX28" fmla="*/ 1804701 w 3336045"/>
              <a:gd name="connsiteY28" fmla="*/ 0 h 3018621"/>
              <a:gd name="connsiteX29" fmla="*/ 2311477 w 3336045"/>
              <a:gd name="connsiteY29" fmla="*/ 0 h 3018621"/>
              <a:gd name="connsiteX30" fmla="*/ 2399611 w 3336045"/>
              <a:gd name="connsiteY30" fmla="*/ 99151 h 3018621"/>
              <a:gd name="connsiteX31" fmla="*/ 2697067 w 3336045"/>
              <a:gd name="connsiteY31" fmla="*/ 77118 h 3018621"/>
              <a:gd name="connsiteX32" fmla="*/ 2840286 w 3336045"/>
              <a:gd name="connsiteY32" fmla="*/ 121185 h 3018621"/>
              <a:gd name="connsiteX33" fmla="*/ 2928421 w 3336045"/>
              <a:gd name="connsiteY33" fmla="*/ 198303 h 3018621"/>
              <a:gd name="connsiteX34" fmla="*/ 2873337 w 3336045"/>
              <a:gd name="connsiteY34" fmla="*/ 363556 h 3018621"/>
              <a:gd name="connsiteX35" fmla="*/ 2895370 w 3336045"/>
              <a:gd name="connsiteY35" fmla="*/ 451691 h 3018621"/>
              <a:gd name="connsiteX36" fmla="*/ 3005539 w 3336045"/>
              <a:gd name="connsiteY36" fmla="*/ 616944 h 3018621"/>
              <a:gd name="connsiteX37" fmla="*/ 3060623 w 3336045"/>
              <a:gd name="connsiteY37" fmla="*/ 683045 h 3018621"/>
              <a:gd name="connsiteX38" fmla="*/ 3049607 w 3336045"/>
              <a:gd name="connsiteY38" fmla="*/ 716096 h 3018621"/>
              <a:gd name="connsiteX39" fmla="*/ 3071640 w 3336045"/>
              <a:gd name="connsiteY39" fmla="*/ 716096 h 3018621"/>
              <a:gd name="connsiteX40" fmla="*/ 3336045 w 3336045"/>
              <a:gd name="connsiteY40" fmla="*/ 848298 h 3018621"/>
              <a:gd name="connsiteX41" fmla="*/ 3258927 w 3336045"/>
              <a:gd name="connsiteY41" fmla="*/ 1024568 h 3018621"/>
              <a:gd name="connsiteX42" fmla="*/ 2884354 w 3336045"/>
              <a:gd name="connsiteY42" fmla="*/ 1090669 h 3018621"/>
              <a:gd name="connsiteX43" fmla="*/ 2542831 w 3336045"/>
              <a:gd name="connsiteY43" fmla="*/ 1619479 h 3018621"/>
              <a:gd name="connsiteX44" fmla="*/ 2686050 w 3336045"/>
              <a:gd name="connsiteY44" fmla="*/ 1839816 h 3018621"/>
              <a:gd name="connsiteX45" fmla="*/ 2771567 w 3336045"/>
              <a:gd name="connsiteY45" fmla="*/ 1934543 h 3018621"/>
              <a:gd name="connsiteX0" fmla="*/ 1837751 w 3336045"/>
              <a:gd name="connsiteY0" fmla="*/ 2919469 h 3018621"/>
              <a:gd name="connsiteX1" fmla="*/ 1804701 w 3336045"/>
              <a:gd name="connsiteY1" fmla="*/ 2930486 h 3018621"/>
              <a:gd name="connsiteX2" fmla="*/ 1694532 w 3336045"/>
              <a:gd name="connsiteY2" fmla="*/ 2886419 h 3018621"/>
              <a:gd name="connsiteX3" fmla="*/ 1529279 w 3336045"/>
              <a:gd name="connsiteY3" fmla="*/ 2908453 h 3018621"/>
              <a:gd name="connsiteX4" fmla="*/ 1353009 w 3336045"/>
              <a:gd name="connsiteY4" fmla="*/ 2908453 h 3018621"/>
              <a:gd name="connsiteX5" fmla="*/ 1209790 w 3336045"/>
              <a:gd name="connsiteY5" fmla="*/ 2930486 h 3018621"/>
              <a:gd name="connsiteX6" fmla="*/ 1154705 w 3336045"/>
              <a:gd name="connsiteY6" fmla="*/ 2974554 h 3018621"/>
              <a:gd name="connsiteX7" fmla="*/ 1033520 w 3336045"/>
              <a:gd name="connsiteY7" fmla="*/ 2974554 h 3018621"/>
              <a:gd name="connsiteX8" fmla="*/ 934368 w 3336045"/>
              <a:gd name="connsiteY8" fmla="*/ 3018621 h 3018621"/>
              <a:gd name="connsiteX9" fmla="*/ 1033520 w 3336045"/>
              <a:gd name="connsiteY9" fmla="*/ 2390660 h 3018621"/>
              <a:gd name="connsiteX10" fmla="*/ 813183 w 3336045"/>
              <a:gd name="connsiteY10" fmla="*/ 2038120 h 3018621"/>
              <a:gd name="connsiteX11" fmla="*/ 141154 w 3336045"/>
              <a:gd name="connsiteY11" fmla="*/ 1718631 h 3018621"/>
              <a:gd name="connsiteX12" fmla="*/ 0 w 3336045"/>
              <a:gd name="connsiteY12" fmla="*/ 1687646 h 3018621"/>
              <a:gd name="connsiteX13" fmla="*/ 8951 w 3336045"/>
              <a:gd name="connsiteY13" fmla="*/ 1685580 h 3018621"/>
              <a:gd name="connsiteX14" fmla="*/ 8951 w 3336045"/>
              <a:gd name="connsiteY14" fmla="*/ 1685580 h 3018621"/>
              <a:gd name="connsiteX15" fmla="*/ 53019 w 3336045"/>
              <a:gd name="connsiteY15" fmla="*/ 1255923 h 3018621"/>
              <a:gd name="connsiteX16" fmla="*/ 130137 w 3336045"/>
              <a:gd name="connsiteY16" fmla="*/ 1068636 h 3018621"/>
              <a:gd name="connsiteX17" fmla="*/ 570811 w 3336045"/>
              <a:gd name="connsiteY17" fmla="*/ 991518 h 3018621"/>
              <a:gd name="connsiteX18" fmla="*/ 603862 w 3336045"/>
              <a:gd name="connsiteY18" fmla="*/ 969484 h 3018621"/>
              <a:gd name="connsiteX19" fmla="*/ 416575 w 3336045"/>
              <a:gd name="connsiteY19" fmla="*/ 716096 h 3018621"/>
              <a:gd name="connsiteX20" fmla="*/ 526744 w 3336045"/>
              <a:gd name="connsiteY20" fmla="*/ 605927 h 3018621"/>
              <a:gd name="connsiteX21" fmla="*/ 515727 w 3336045"/>
              <a:gd name="connsiteY21" fmla="*/ 517792 h 3018621"/>
              <a:gd name="connsiteX22" fmla="*/ 647930 w 3336045"/>
              <a:gd name="connsiteY22" fmla="*/ 517792 h 3018621"/>
              <a:gd name="connsiteX23" fmla="*/ 758098 w 3336045"/>
              <a:gd name="connsiteY23" fmla="*/ 495759 h 3018621"/>
              <a:gd name="connsiteX24" fmla="*/ 1143689 w 3336045"/>
              <a:gd name="connsiteY24" fmla="*/ 77118 h 3018621"/>
              <a:gd name="connsiteX25" fmla="*/ 1242840 w 3336045"/>
              <a:gd name="connsiteY25" fmla="*/ 143219 h 3018621"/>
              <a:gd name="connsiteX26" fmla="*/ 1650464 w 3336045"/>
              <a:gd name="connsiteY26" fmla="*/ 143219 h 3018621"/>
              <a:gd name="connsiteX27" fmla="*/ 1804701 w 3336045"/>
              <a:gd name="connsiteY27" fmla="*/ 0 h 3018621"/>
              <a:gd name="connsiteX28" fmla="*/ 2311477 w 3336045"/>
              <a:gd name="connsiteY28" fmla="*/ 0 h 3018621"/>
              <a:gd name="connsiteX29" fmla="*/ 2399611 w 3336045"/>
              <a:gd name="connsiteY29" fmla="*/ 99151 h 3018621"/>
              <a:gd name="connsiteX30" fmla="*/ 2697067 w 3336045"/>
              <a:gd name="connsiteY30" fmla="*/ 77118 h 3018621"/>
              <a:gd name="connsiteX31" fmla="*/ 2840286 w 3336045"/>
              <a:gd name="connsiteY31" fmla="*/ 121185 h 3018621"/>
              <a:gd name="connsiteX32" fmla="*/ 2928421 w 3336045"/>
              <a:gd name="connsiteY32" fmla="*/ 198303 h 3018621"/>
              <a:gd name="connsiteX33" fmla="*/ 2873337 w 3336045"/>
              <a:gd name="connsiteY33" fmla="*/ 363556 h 3018621"/>
              <a:gd name="connsiteX34" fmla="*/ 2895370 w 3336045"/>
              <a:gd name="connsiteY34" fmla="*/ 451691 h 3018621"/>
              <a:gd name="connsiteX35" fmla="*/ 3005539 w 3336045"/>
              <a:gd name="connsiteY35" fmla="*/ 616944 h 3018621"/>
              <a:gd name="connsiteX36" fmla="*/ 3060623 w 3336045"/>
              <a:gd name="connsiteY36" fmla="*/ 683045 h 3018621"/>
              <a:gd name="connsiteX37" fmla="*/ 3049607 w 3336045"/>
              <a:gd name="connsiteY37" fmla="*/ 716096 h 3018621"/>
              <a:gd name="connsiteX38" fmla="*/ 3071640 w 3336045"/>
              <a:gd name="connsiteY38" fmla="*/ 716096 h 3018621"/>
              <a:gd name="connsiteX39" fmla="*/ 3336045 w 3336045"/>
              <a:gd name="connsiteY39" fmla="*/ 848298 h 3018621"/>
              <a:gd name="connsiteX40" fmla="*/ 3258927 w 3336045"/>
              <a:gd name="connsiteY40" fmla="*/ 1024568 h 3018621"/>
              <a:gd name="connsiteX41" fmla="*/ 2884354 w 3336045"/>
              <a:gd name="connsiteY41" fmla="*/ 1090669 h 3018621"/>
              <a:gd name="connsiteX42" fmla="*/ 2542831 w 3336045"/>
              <a:gd name="connsiteY42" fmla="*/ 1619479 h 3018621"/>
              <a:gd name="connsiteX43" fmla="*/ 2686050 w 3336045"/>
              <a:gd name="connsiteY43" fmla="*/ 1839816 h 3018621"/>
              <a:gd name="connsiteX44" fmla="*/ 2771567 w 3336045"/>
              <a:gd name="connsiteY44" fmla="*/ 1934543 h 3018621"/>
              <a:gd name="connsiteX0" fmla="*/ 1804701 w 3336045"/>
              <a:gd name="connsiteY0" fmla="*/ 2930486 h 3018621"/>
              <a:gd name="connsiteX1" fmla="*/ 1694532 w 3336045"/>
              <a:gd name="connsiteY1" fmla="*/ 2886419 h 3018621"/>
              <a:gd name="connsiteX2" fmla="*/ 1529279 w 3336045"/>
              <a:gd name="connsiteY2" fmla="*/ 2908453 h 3018621"/>
              <a:gd name="connsiteX3" fmla="*/ 1353009 w 3336045"/>
              <a:gd name="connsiteY3" fmla="*/ 2908453 h 3018621"/>
              <a:gd name="connsiteX4" fmla="*/ 1209790 w 3336045"/>
              <a:gd name="connsiteY4" fmla="*/ 2930486 h 3018621"/>
              <a:gd name="connsiteX5" fmla="*/ 1154705 w 3336045"/>
              <a:gd name="connsiteY5" fmla="*/ 2974554 h 3018621"/>
              <a:gd name="connsiteX6" fmla="*/ 1033520 w 3336045"/>
              <a:gd name="connsiteY6" fmla="*/ 2974554 h 3018621"/>
              <a:gd name="connsiteX7" fmla="*/ 934368 w 3336045"/>
              <a:gd name="connsiteY7" fmla="*/ 3018621 h 3018621"/>
              <a:gd name="connsiteX8" fmla="*/ 1033520 w 3336045"/>
              <a:gd name="connsiteY8" fmla="*/ 2390660 h 3018621"/>
              <a:gd name="connsiteX9" fmla="*/ 813183 w 3336045"/>
              <a:gd name="connsiteY9" fmla="*/ 2038120 h 3018621"/>
              <a:gd name="connsiteX10" fmla="*/ 141154 w 3336045"/>
              <a:gd name="connsiteY10" fmla="*/ 1718631 h 3018621"/>
              <a:gd name="connsiteX11" fmla="*/ 0 w 3336045"/>
              <a:gd name="connsiteY11" fmla="*/ 1687646 h 3018621"/>
              <a:gd name="connsiteX12" fmla="*/ 8951 w 3336045"/>
              <a:gd name="connsiteY12" fmla="*/ 1685580 h 3018621"/>
              <a:gd name="connsiteX13" fmla="*/ 8951 w 3336045"/>
              <a:gd name="connsiteY13" fmla="*/ 1685580 h 3018621"/>
              <a:gd name="connsiteX14" fmla="*/ 53019 w 3336045"/>
              <a:gd name="connsiteY14" fmla="*/ 1255923 h 3018621"/>
              <a:gd name="connsiteX15" fmla="*/ 130137 w 3336045"/>
              <a:gd name="connsiteY15" fmla="*/ 1068636 h 3018621"/>
              <a:gd name="connsiteX16" fmla="*/ 570811 w 3336045"/>
              <a:gd name="connsiteY16" fmla="*/ 991518 h 3018621"/>
              <a:gd name="connsiteX17" fmla="*/ 603862 w 3336045"/>
              <a:gd name="connsiteY17" fmla="*/ 969484 h 3018621"/>
              <a:gd name="connsiteX18" fmla="*/ 416575 w 3336045"/>
              <a:gd name="connsiteY18" fmla="*/ 716096 h 3018621"/>
              <a:gd name="connsiteX19" fmla="*/ 526744 w 3336045"/>
              <a:gd name="connsiteY19" fmla="*/ 605927 h 3018621"/>
              <a:gd name="connsiteX20" fmla="*/ 515727 w 3336045"/>
              <a:gd name="connsiteY20" fmla="*/ 517792 h 3018621"/>
              <a:gd name="connsiteX21" fmla="*/ 647930 w 3336045"/>
              <a:gd name="connsiteY21" fmla="*/ 517792 h 3018621"/>
              <a:gd name="connsiteX22" fmla="*/ 758098 w 3336045"/>
              <a:gd name="connsiteY22" fmla="*/ 495759 h 3018621"/>
              <a:gd name="connsiteX23" fmla="*/ 1143689 w 3336045"/>
              <a:gd name="connsiteY23" fmla="*/ 77118 h 3018621"/>
              <a:gd name="connsiteX24" fmla="*/ 1242840 w 3336045"/>
              <a:gd name="connsiteY24" fmla="*/ 143219 h 3018621"/>
              <a:gd name="connsiteX25" fmla="*/ 1650464 w 3336045"/>
              <a:gd name="connsiteY25" fmla="*/ 143219 h 3018621"/>
              <a:gd name="connsiteX26" fmla="*/ 1804701 w 3336045"/>
              <a:gd name="connsiteY26" fmla="*/ 0 h 3018621"/>
              <a:gd name="connsiteX27" fmla="*/ 2311477 w 3336045"/>
              <a:gd name="connsiteY27" fmla="*/ 0 h 3018621"/>
              <a:gd name="connsiteX28" fmla="*/ 2399611 w 3336045"/>
              <a:gd name="connsiteY28" fmla="*/ 99151 h 3018621"/>
              <a:gd name="connsiteX29" fmla="*/ 2697067 w 3336045"/>
              <a:gd name="connsiteY29" fmla="*/ 77118 h 3018621"/>
              <a:gd name="connsiteX30" fmla="*/ 2840286 w 3336045"/>
              <a:gd name="connsiteY30" fmla="*/ 121185 h 3018621"/>
              <a:gd name="connsiteX31" fmla="*/ 2928421 w 3336045"/>
              <a:gd name="connsiteY31" fmla="*/ 198303 h 3018621"/>
              <a:gd name="connsiteX32" fmla="*/ 2873337 w 3336045"/>
              <a:gd name="connsiteY32" fmla="*/ 363556 h 3018621"/>
              <a:gd name="connsiteX33" fmla="*/ 2895370 w 3336045"/>
              <a:gd name="connsiteY33" fmla="*/ 451691 h 3018621"/>
              <a:gd name="connsiteX34" fmla="*/ 3005539 w 3336045"/>
              <a:gd name="connsiteY34" fmla="*/ 616944 h 3018621"/>
              <a:gd name="connsiteX35" fmla="*/ 3060623 w 3336045"/>
              <a:gd name="connsiteY35" fmla="*/ 683045 h 3018621"/>
              <a:gd name="connsiteX36" fmla="*/ 3049607 w 3336045"/>
              <a:gd name="connsiteY36" fmla="*/ 716096 h 3018621"/>
              <a:gd name="connsiteX37" fmla="*/ 3071640 w 3336045"/>
              <a:gd name="connsiteY37" fmla="*/ 716096 h 3018621"/>
              <a:gd name="connsiteX38" fmla="*/ 3336045 w 3336045"/>
              <a:gd name="connsiteY38" fmla="*/ 848298 h 3018621"/>
              <a:gd name="connsiteX39" fmla="*/ 3258927 w 3336045"/>
              <a:gd name="connsiteY39" fmla="*/ 1024568 h 3018621"/>
              <a:gd name="connsiteX40" fmla="*/ 2884354 w 3336045"/>
              <a:gd name="connsiteY40" fmla="*/ 1090669 h 3018621"/>
              <a:gd name="connsiteX41" fmla="*/ 2542831 w 3336045"/>
              <a:gd name="connsiteY41" fmla="*/ 1619479 h 3018621"/>
              <a:gd name="connsiteX42" fmla="*/ 2686050 w 3336045"/>
              <a:gd name="connsiteY42" fmla="*/ 1839816 h 3018621"/>
              <a:gd name="connsiteX43" fmla="*/ 2771567 w 3336045"/>
              <a:gd name="connsiteY43" fmla="*/ 1934543 h 3018621"/>
              <a:gd name="connsiteX0" fmla="*/ 1792709 w 3336045"/>
              <a:gd name="connsiteY0" fmla="*/ 2933484 h 3018621"/>
              <a:gd name="connsiteX1" fmla="*/ 1694532 w 3336045"/>
              <a:gd name="connsiteY1" fmla="*/ 2886419 h 3018621"/>
              <a:gd name="connsiteX2" fmla="*/ 1529279 w 3336045"/>
              <a:gd name="connsiteY2" fmla="*/ 2908453 h 3018621"/>
              <a:gd name="connsiteX3" fmla="*/ 1353009 w 3336045"/>
              <a:gd name="connsiteY3" fmla="*/ 2908453 h 3018621"/>
              <a:gd name="connsiteX4" fmla="*/ 1209790 w 3336045"/>
              <a:gd name="connsiteY4" fmla="*/ 2930486 h 3018621"/>
              <a:gd name="connsiteX5" fmla="*/ 1154705 w 3336045"/>
              <a:gd name="connsiteY5" fmla="*/ 2974554 h 3018621"/>
              <a:gd name="connsiteX6" fmla="*/ 1033520 w 3336045"/>
              <a:gd name="connsiteY6" fmla="*/ 2974554 h 3018621"/>
              <a:gd name="connsiteX7" fmla="*/ 934368 w 3336045"/>
              <a:gd name="connsiteY7" fmla="*/ 3018621 h 3018621"/>
              <a:gd name="connsiteX8" fmla="*/ 1033520 w 3336045"/>
              <a:gd name="connsiteY8" fmla="*/ 2390660 h 3018621"/>
              <a:gd name="connsiteX9" fmla="*/ 813183 w 3336045"/>
              <a:gd name="connsiteY9" fmla="*/ 2038120 h 3018621"/>
              <a:gd name="connsiteX10" fmla="*/ 141154 w 3336045"/>
              <a:gd name="connsiteY10" fmla="*/ 1718631 h 3018621"/>
              <a:gd name="connsiteX11" fmla="*/ 0 w 3336045"/>
              <a:gd name="connsiteY11" fmla="*/ 1687646 h 3018621"/>
              <a:gd name="connsiteX12" fmla="*/ 8951 w 3336045"/>
              <a:gd name="connsiteY12" fmla="*/ 1685580 h 3018621"/>
              <a:gd name="connsiteX13" fmla="*/ 8951 w 3336045"/>
              <a:gd name="connsiteY13" fmla="*/ 1685580 h 3018621"/>
              <a:gd name="connsiteX14" fmla="*/ 53019 w 3336045"/>
              <a:gd name="connsiteY14" fmla="*/ 1255923 h 3018621"/>
              <a:gd name="connsiteX15" fmla="*/ 130137 w 3336045"/>
              <a:gd name="connsiteY15" fmla="*/ 1068636 h 3018621"/>
              <a:gd name="connsiteX16" fmla="*/ 570811 w 3336045"/>
              <a:gd name="connsiteY16" fmla="*/ 991518 h 3018621"/>
              <a:gd name="connsiteX17" fmla="*/ 603862 w 3336045"/>
              <a:gd name="connsiteY17" fmla="*/ 969484 h 3018621"/>
              <a:gd name="connsiteX18" fmla="*/ 416575 w 3336045"/>
              <a:gd name="connsiteY18" fmla="*/ 716096 h 3018621"/>
              <a:gd name="connsiteX19" fmla="*/ 526744 w 3336045"/>
              <a:gd name="connsiteY19" fmla="*/ 605927 h 3018621"/>
              <a:gd name="connsiteX20" fmla="*/ 515727 w 3336045"/>
              <a:gd name="connsiteY20" fmla="*/ 517792 h 3018621"/>
              <a:gd name="connsiteX21" fmla="*/ 647930 w 3336045"/>
              <a:gd name="connsiteY21" fmla="*/ 517792 h 3018621"/>
              <a:gd name="connsiteX22" fmla="*/ 758098 w 3336045"/>
              <a:gd name="connsiteY22" fmla="*/ 495759 h 3018621"/>
              <a:gd name="connsiteX23" fmla="*/ 1143689 w 3336045"/>
              <a:gd name="connsiteY23" fmla="*/ 77118 h 3018621"/>
              <a:gd name="connsiteX24" fmla="*/ 1242840 w 3336045"/>
              <a:gd name="connsiteY24" fmla="*/ 143219 h 3018621"/>
              <a:gd name="connsiteX25" fmla="*/ 1650464 w 3336045"/>
              <a:gd name="connsiteY25" fmla="*/ 143219 h 3018621"/>
              <a:gd name="connsiteX26" fmla="*/ 1804701 w 3336045"/>
              <a:gd name="connsiteY26" fmla="*/ 0 h 3018621"/>
              <a:gd name="connsiteX27" fmla="*/ 2311477 w 3336045"/>
              <a:gd name="connsiteY27" fmla="*/ 0 h 3018621"/>
              <a:gd name="connsiteX28" fmla="*/ 2399611 w 3336045"/>
              <a:gd name="connsiteY28" fmla="*/ 99151 h 3018621"/>
              <a:gd name="connsiteX29" fmla="*/ 2697067 w 3336045"/>
              <a:gd name="connsiteY29" fmla="*/ 77118 h 3018621"/>
              <a:gd name="connsiteX30" fmla="*/ 2840286 w 3336045"/>
              <a:gd name="connsiteY30" fmla="*/ 121185 h 3018621"/>
              <a:gd name="connsiteX31" fmla="*/ 2928421 w 3336045"/>
              <a:gd name="connsiteY31" fmla="*/ 198303 h 3018621"/>
              <a:gd name="connsiteX32" fmla="*/ 2873337 w 3336045"/>
              <a:gd name="connsiteY32" fmla="*/ 363556 h 3018621"/>
              <a:gd name="connsiteX33" fmla="*/ 2895370 w 3336045"/>
              <a:gd name="connsiteY33" fmla="*/ 451691 h 3018621"/>
              <a:gd name="connsiteX34" fmla="*/ 3005539 w 3336045"/>
              <a:gd name="connsiteY34" fmla="*/ 616944 h 3018621"/>
              <a:gd name="connsiteX35" fmla="*/ 3060623 w 3336045"/>
              <a:gd name="connsiteY35" fmla="*/ 683045 h 3018621"/>
              <a:gd name="connsiteX36" fmla="*/ 3049607 w 3336045"/>
              <a:gd name="connsiteY36" fmla="*/ 716096 h 3018621"/>
              <a:gd name="connsiteX37" fmla="*/ 3071640 w 3336045"/>
              <a:gd name="connsiteY37" fmla="*/ 716096 h 3018621"/>
              <a:gd name="connsiteX38" fmla="*/ 3336045 w 3336045"/>
              <a:gd name="connsiteY38" fmla="*/ 848298 h 3018621"/>
              <a:gd name="connsiteX39" fmla="*/ 3258927 w 3336045"/>
              <a:gd name="connsiteY39" fmla="*/ 1024568 h 3018621"/>
              <a:gd name="connsiteX40" fmla="*/ 2884354 w 3336045"/>
              <a:gd name="connsiteY40" fmla="*/ 1090669 h 3018621"/>
              <a:gd name="connsiteX41" fmla="*/ 2542831 w 3336045"/>
              <a:gd name="connsiteY41" fmla="*/ 1619479 h 3018621"/>
              <a:gd name="connsiteX42" fmla="*/ 2686050 w 3336045"/>
              <a:gd name="connsiteY42" fmla="*/ 1839816 h 3018621"/>
              <a:gd name="connsiteX43" fmla="*/ 2771567 w 3336045"/>
              <a:gd name="connsiteY43" fmla="*/ 1934543 h 3018621"/>
              <a:gd name="connsiteX0" fmla="*/ 1694532 w 3336045"/>
              <a:gd name="connsiteY0" fmla="*/ 2886419 h 3018621"/>
              <a:gd name="connsiteX1" fmla="*/ 1529279 w 3336045"/>
              <a:gd name="connsiteY1" fmla="*/ 2908453 h 3018621"/>
              <a:gd name="connsiteX2" fmla="*/ 1353009 w 3336045"/>
              <a:gd name="connsiteY2" fmla="*/ 2908453 h 3018621"/>
              <a:gd name="connsiteX3" fmla="*/ 1209790 w 3336045"/>
              <a:gd name="connsiteY3" fmla="*/ 2930486 h 3018621"/>
              <a:gd name="connsiteX4" fmla="*/ 1154705 w 3336045"/>
              <a:gd name="connsiteY4" fmla="*/ 2974554 h 3018621"/>
              <a:gd name="connsiteX5" fmla="*/ 1033520 w 3336045"/>
              <a:gd name="connsiteY5" fmla="*/ 2974554 h 3018621"/>
              <a:gd name="connsiteX6" fmla="*/ 934368 w 3336045"/>
              <a:gd name="connsiteY6" fmla="*/ 3018621 h 3018621"/>
              <a:gd name="connsiteX7" fmla="*/ 1033520 w 3336045"/>
              <a:gd name="connsiteY7" fmla="*/ 2390660 h 3018621"/>
              <a:gd name="connsiteX8" fmla="*/ 813183 w 3336045"/>
              <a:gd name="connsiteY8" fmla="*/ 2038120 h 3018621"/>
              <a:gd name="connsiteX9" fmla="*/ 141154 w 3336045"/>
              <a:gd name="connsiteY9" fmla="*/ 1718631 h 3018621"/>
              <a:gd name="connsiteX10" fmla="*/ 0 w 3336045"/>
              <a:gd name="connsiteY10" fmla="*/ 1687646 h 3018621"/>
              <a:gd name="connsiteX11" fmla="*/ 8951 w 3336045"/>
              <a:gd name="connsiteY11" fmla="*/ 1685580 h 3018621"/>
              <a:gd name="connsiteX12" fmla="*/ 8951 w 3336045"/>
              <a:gd name="connsiteY12" fmla="*/ 1685580 h 3018621"/>
              <a:gd name="connsiteX13" fmla="*/ 53019 w 3336045"/>
              <a:gd name="connsiteY13" fmla="*/ 1255923 h 3018621"/>
              <a:gd name="connsiteX14" fmla="*/ 130137 w 3336045"/>
              <a:gd name="connsiteY14" fmla="*/ 1068636 h 3018621"/>
              <a:gd name="connsiteX15" fmla="*/ 570811 w 3336045"/>
              <a:gd name="connsiteY15" fmla="*/ 991518 h 3018621"/>
              <a:gd name="connsiteX16" fmla="*/ 603862 w 3336045"/>
              <a:gd name="connsiteY16" fmla="*/ 969484 h 3018621"/>
              <a:gd name="connsiteX17" fmla="*/ 416575 w 3336045"/>
              <a:gd name="connsiteY17" fmla="*/ 716096 h 3018621"/>
              <a:gd name="connsiteX18" fmla="*/ 526744 w 3336045"/>
              <a:gd name="connsiteY18" fmla="*/ 605927 h 3018621"/>
              <a:gd name="connsiteX19" fmla="*/ 515727 w 3336045"/>
              <a:gd name="connsiteY19" fmla="*/ 517792 h 3018621"/>
              <a:gd name="connsiteX20" fmla="*/ 647930 w 3336045"/>
              <a:gd name="connsiteY20" fmla="*/ 517792 h 3018621"/>
              <a:gd name="connsiteX21" fmla="*/ 758098 w 3336045"/>
              <a:gd name="connsiteY21" fmla="*/ 495759 h 3018621"/>
              <a:gd name="connsiteX22" fmla="*/ 1143689 w 3336045"/>
              <a:gd name="connsiteY22" fmla="*/ 77118 h 3018621"/>
              <a:gd name="connsiteX23" fmla="*/ 1242840 w 3336045"/>
              <a:gd name="connsiteY23" fmla="*/ 143219 h 3018621"/>
              <a:gd name="connsiteX24" fmla="*/ 1650464 w 3336045"/>
              <a:gd name="connsiteY24" fmla="*/ 143219 h 3018621"/>
              <a:gd name="connsiteX25" fmla="*/ 1804701 w 3336045"/>
              <a:gd name="connsiteY25" fmla="*/ 0 h 3018621"/>
              <a:gd name="connsiteX26" fmla="*/ 2311477 w 3336045"/>
              <a:gd name="connsiteY26" fmla="*/ 0 h 3018621"/>
              <a:gd name="connsiteX27" fmla="*/ 2399611 w 3336045"/>
              <a:gd name="connsiteY27" fmla="*/ 99151 h 3018621"/>
              <a:gd name="connsiteX28" fmla="*/ 2697067 w 3336045"/>
              <a:gd name="connsiteY28" fmla="*/ 77118 h 3018621"/>
              <a:gd name="connsiteX29" fmla="*/ 2840286 w 3336045"/>
              <a:gd name="connsiteY29" fmla="*/ 121185 h 3018621"/>
              <a:gd name="connsiteX30" fmla="*/ 2928421 w 3336045"/>
              <a:gd name="connsiteY30" fmla="*/ 198303 h 3018621"/>
              <a:gd name="connsiteX31" fmla="*/ 2873337 w 3336045"/>
              <a:gd name="connsiteY31" fmla="*/ 363556 h 3018621"/>
              <a:gd name="connsiteX32" fmla="*/ 2895370 w 3336045"/>
              <a:gd name="connsiteY32" fmla="*/ 451691 h 3018621"/>
              <a:gd name="connsiteX33" fmla="*/ 3005539 w 3336045"/>
              <a:gd name="connsiteY33" fmla="*/ 616944 h 3018621"/>
              <a:gd name="connsiteX34" fmla="*/ 3060623 w 3336045"/>
              <a:gd name="connsiteY34" fmla="*/ 683045 h 3018621"/>
              <a:gd name="connsiteX35" fmla="*/ 3049607 w 3336045"/>
              <a:gd name="connsiteY35" fmla="*/ 716096 h 3018621"/>
              <a:gd name="connsiteX36" fmla="*/ 3071640 w 3336045"/>
              <a:gd name="connsiteY36" fmla="*/ 716096 h 3018621"/>
              <a:gd name="connsiteX37" fmla="*/ 3336045 w 3336045"/>
              <a:gd name="connsiteY37" fmla="*/ 848298 h 3018621"/>
              <a:gd name="connsiteX38" fmla="*/ 3258927 w 3336045"/>
              <a:gd name="connsiteY38" fmla="*/ 1024568 h 3018621"/>
              <a:gd name="connsiteX39" fmla="*/ 2884354 w 3336045"/>
              <a:gd name="connsiteY39" fmla="*/ 1090669 h 3018621"/>
              <a:gd name="connsiteX40" fmla="*/ 2542831 w 3336045"/>
              <a:gd name="connsiteY40" fmla="*/ 1619479 h 3018621"/>
              <a:gd name="connsiteX41" fmla="*/ 2686050 w 3336045"/>
              <a:gd name="connsiteY41" fmla="*/ 1839816 h 3018621"/>
              <a:gd name="connsiteX42" fmla="*/ 2771567 w 3336045"/>
              <a:gd name="connsiteY42" fmla="*/ 1934543 h 3018621"/>
              <a:gd name="connsiteX0" fmla="*/ 1529279 w 3336045"/>
              <a:gd name="connsiteY0" fmla="*/ 2908453 h 3018621"/>
              <a:gd name="connsiteX1" fmla="*/ 1353009 w 3336045"/>
              <a:gd name="connsiteY1" fmla="*/ 2908453 h 3018621"/>
              <a:gd name="connsiteX2" fmla="*/ 1209790 w 3336045"/>
              <a:gd name="connsiteY2" fmla="*/ 2930486 h 3018621"/>
              <a:gd name="connsiteX3" fmla="*/ 1154705 w 3336045"/>
              <a:gd name="connsiteY3" fmla="*/ 2974554 h 3018621"/>
              <a:gd name="connsiteX4" fmla="*/ 1033520 w 3336045"/>
              <a:gd name="connsiteY4" fmla="*/ 2974554 h 3018621"/>
              <a:gd name="connsiteX5" fmla="*/ 934368 w 3336045"/>
              <a:gd name="connsiteY5" fmla="*/ 3018621 h 3018621"/>
              <a:gd name="connsiteX6" fmla="*/ 1033520 w 3336045"/>
              <a:gd name="connsiteY6" fmla="*/ 2390660 h 3018621"/>
              <a:gd name="connsiteX7" fmla="*/ 813183 w 3336045"/>
              <a:gd name="connsiteY7" fmla="*/ 2038120 h 3018621"/>
              <a:gd name="connsiteX8" fmla="*/ 141154 w 3336045"/>
              <a:gd name="connsiteY8" fmla="*/ 1718631 h 3018621"/>
              <a:gd name="connsiteX9" fmla="*/ 0 w 3336045"/>
              <a:gd name="connsiteY9" fmla="*/ 1687646 h 3018621"/>
              <a:gd name="connsiteX10" fmla="*/ 8951 w 3336045"/>
              <a:gd name="connsiteY10" fmla="*/ 1685580 h 3018621"/>
              <a:gd name="connsiteX11" fmla="*/ 8951 w 3336045"/>
              <a:gd name="connsiteY11" fmla="*/ 1685580 h 3018621"/>
              <a:gd name="connsiteX12" fmla="*/ 53019 w 3336045"/>
              <a:gd name="connsiteY12" fmla="*/ 1255923 h 3018621"/>
              <a:gd name="connsiteX13" fmla="*/ 130137 w 3336045"/>
              <a:gd name="connsiteY13" fmla="*/ 1068636 h 3018621"/>
              <a:gd name="connsiteX14" fmla="*/ 570811 w 3336045"/>
              <a:gd name="connsiteY14" fmla="*/ 991518 h 3018621"/>
              <a:gd name="connsiteX15" fmla="*/ 603862 w 3336045"/>
              <a:gd name="connsiteY15" fmla="*/ 969484 h 3018621"/>
              <a:gd name="connsiteX16" fmla="*/ 416575 w 3336045"/>
              <a:gd name="connsiteY16" fmla="*/ 716096 h 3018621"/>
              <a:gd name="connsiteX17" fmla="*/ 526744 w 3336045"/>
              <a:gd name="connsiteY17" fmla="*/ 605927 h 3018621"/>
              <a:gd name="connsiteX18" fmla="*/ 515727 w 3336045"/>
              <a:gd name="connsiteY18" fmla="*/ 517792 h 3018621"/>
              <a:gd name="connsiteX19" fmla="*/ 647930 w 3336045"/>
              <a:gd name="connsiteY19" fmla="*/ 517792 h 3018621"/>
              <a:gd name="connsiteX20" fmla="*/ 758098 w 3336045"/>
              <a:gd name="connsiteY20" fmla="*/ 495759 h 3018621"/>
              <a:gd name="connsiteX21" fmla="*/ 1143689 w 3336045"/>
              <a:gd name="connsiteY21" fmla="*/ 77118 h 3018621"/>
              <a:gd name="connsiteX22" fmla="*/ 1242840 w 3336045"/>
              <a:gd name="connsiteY22" fmla="*/ 143219 h 3018621"/>
              <a:gd name="connsiteX23" fmla="*/ 1650464 w 3336045"/>
              <a:gd name="connsiteY23" fmla="*/ 143219 h 3018621"/>
              <a:gd name="connsiteX24" fmla="*/ 1804701 w 3336045"/>
              <a:gd name="connsiteY24" fmla="*/ 0 h 3018621"/>
              <a:gd name="connsiteX25" fmla="*/ 2311477 w 3336045"/>
              <a:gd name="connsiteY25" fmla="*/ 0 h 3018621"/>
              <a:gd name="connsiteX26" fmla="*/ 2399611 w 3336045"/>
              <a:gd name="connsiteY26" fmla="*/ 99151 h 3018621"/>
              <a:gd name="connsiteX27" fmla="*/ 2697067 w 3336045"/>
              <a:gd name="connsiteY27" fmla="*/ 77118 h 3018621"/>
              <a:gd name="connsiteX28" fmla="*/ 2840286 w 3336045"/>
              <a:gd name="connsiteY28" fmla="*/ 121185 h 3018621"/>
              <a:gd name="connsiteX29" fmla="*/ 2928421 w 3336045"/>
              <a:gd name="connsiteY29" fmla="*/ 198303 h 3018621"/>
              <a:gd name="connsiteX30" fmla="*/ 2873337 w 3336045"/>
              <a:gd name="connsiteY30" fmla="*/ 363556 h 3018621"/>
              <a:gd name="connsiteX31" fmla="*/ 2895370 w 3336045"/>
              <a:gd name="connsiteY31" fmla="*/ 451691 h 3018621"/>
              <a:gd name="connsiteX32" fmla="*/ 3005539 w 3336045"/>
              <a:gd name="connsiteY32" fmla="*/ 616944 h 3018621"/>
              <a:gd name="connsiteX33" fmla="*/ 3060623 w 3336045"/>
              <a:gd name="connsiteY33" fmla="*/ 683045 h 3018621"/>
              <a:gd name="connsiteX34" fmla="*/ 3049607 w 3336045"/>
              <a:gd name="connsiteY34" fmla="*/ 716096 h 3018621"/>
              <a:gd name="connsiteX35" fmla="*/ 3071640 w 3336045"/>
              <a:gd name="connsiteY35" fmla="*/ 716096 h 3018621"/>
              <a:gd name="connsiteX36" fmla="*/ 3336045 w 3336045"/>
              <a:gd name="connsiteY36" fmla="*/ 848298 h 3018621"/>
              <a:gd name="connsiteX37" fmla="*/ 3258927 w 3336045"/>
              <a:gd name="connsiteY37" fmla="*/ 1024568 h 3018621"/>
              <a:gd name="connsiteX38" fmla="*/ 2884354 w 3336045"/>
              <a:gd name="connsiteY38" fmla="*/ 1090669 h 3018621"/>
              <a:gd name="connsiteX39" fmla="*/ 2542831 w 3336045"/>
              <a:gd name="connsiteY39" fmla="*/ 1619479 h 3018621"/>
              <a:gd name="connsiteX40" fmla="*/ 2686050 w 3336045"/>
              <a:gd name="connsiteY40" fmla="*/ 1839816 h 3018621"/>
              <a:gd name="connsiteX41" fmla="*/ 2771567 w 3336045"/>
              <a:gd name="connsiteY41" fmla="*/ 1934543 h 3018621"/>
              <a:gd name="connsiteX0" fmla="*/ 1353009 w 3336045"/>
              <a:gd name="connsiteY0" fmla="*/ 2908453 h 3018621"/>
              <a:gd name="connsiteX1" fmla="*/ 1209790 w 3336045"/>
              <a:gd name="connsiteY1" fmla="*/ 2930486 h 3018621"/>
              <a:gd name="connsiteX2" fmla="*/ 1154705 w 3336045"/>
              <a:gd name="connsiteY2" fmla="*/ 2974554 h 3018621"/>
              <a:gd name="connsiteX3" fmla="*/ 1033520 w 3336045"/>
              <a:gd name="connsiteY3" fmla="*/ 2974554 h 3018621"/>
              <a:gd name="connsiteX4" fmla="*/ 934368 w 3336045"/>
              <a:gd name="connsiteY4" fmla="*/ 3018621 h 3018621"/>
              <a:gd name="connsiteX5" fmla="*/ 1033520 w 3336045"/>
              <a:gd name="connsiteY5" fmla="*/ 2390660 h 3018621"/>
              <a:gd name="connsiteX6" fmla="*/ 813183 w 3336045"/>
              <a:gd name="connsiteY6" fmla="*/ 2038120 h 3018621"/>
              <a:gd name="connsiteX7" fmla="*/ 141154 w 3336045"/>
              <a:gd name="connsiteY7" fmla="*/ 1718631 h 3018621"/>
              <a:gd name="connsiteX8" fmla="*/ 0 w 3336045"/>
              <a:gd name="connsiteY8" fmla="*/ 1687646 h 3018621"/>
              <a:gd name="connsiteX9" fmla="*/ 8951 w 3336045"/>
              <a:gd name="connsiteY9" fmla="*/ 1685580 h 3018621"/>
              <a:gd name="connsiteX10" fmla="*/ 8951 w 3336045"/>
              <a:gd name="connsiteY10" fmla="*/ 1685580 h 3018621"/>
              <a:gd name="connsiteX11" fmla="*/ 53019 w 3336045"/>
              <a:gd name="connsiteY11" fmla="*/ 1255923 h 3018621"/>
              <a:gd name="connsiteX12" fmla="*/ 130137 w 3336045"/>
              <a:gd name="connsiteY12" fmla="*/ 1068636 h 3018621"/>
              <a:gd name="connsiteX13" fmla="*/ 570811 w 3336045"/>
              <a:gd name="connsiteY13" fmla="*/ 991518 h 3018621"/>
              <a:gd name="connsiteX14" fmla="*/ 603862 w 3336045"/>
              <a:gd name="connsiteY14" fmla="*/ 969484 h 3018621"/>
              <a:gd name="connsiteX15" fmla="*/ 416575 w 3336045"/>
              <a:gd name="connsiteY15" fmla="*/ 716096 h 3018621"/>
              <a:gd name="connsiteX16" fmla="*/ 526744 w 3336045"/>
              <a:gd name="connsiteY16" fmla="*/ 605927 h 3018621"/>
              <a:gd name="connsiteX17" fmla="*/ 515727 w 3336045"/>
              <a:gd name="connsiteY17" fmla="*/ 517792 h 3018621"/>
              <a:gd name="connsiteX18" fmla="*/ 647930 w 3336045"/>
              <a:gd name="connsiteY18" fmla="*/ 517792 h 3018621"/>
              <a:gd name="connsiteX19" fmla="*/ 758098 w 3336045"/>
              <a:gd name="connsiteY19" fmla="*/ 495759 h 3018621"/>
              <a:gd name="connsiteX20" fmla="*/ 1143689 w 3336045"/>
              <a:gd name="connsiteY20" fmla="*/ 77118 h 3018621"/>
              <a:gd name="connsiteX21" fmla="*/ 1242840 w 3336045"/>
              <a:gd name="connsiteY21" fmla="*/ 143219 h 3018621"/>
              <a:gd name="connsiteX22" fmla="*/ 1650464 w 3336045"/>
              <a:gd name="connsiteY22" fmla="*/ 143219 h 3018621"/>
              <a:gd name="connsiteX23" fmla="*/ 1804701 w 3336045"/>
              <a:gd name="connsiteY23" fmla="*/ 0 h 3018621"/>
              <a:gd name="connsiteX24" fmla="*/ 2311477 w 3336045"/>
              <a:gd name="connsiteY24" fmla="*/ 0 h 3018621"/>
              <a:gd name="connsiteX25" fmla="*/ 2399611 w 3336045"/>
              <a:gd name="connsiteY25" fmla="*/ 99151 h 3018621"/>
              <a:gd name="connsiteX26" fmla="*/ 2697067 w 3336045"/>
              <a:gd name="connsiteY26" fmla="*/ 77118 h 3018621"/>
              <a:gd name="connsiteX27" fmla="*/ 2840286 w 3336045"/>
              <a:gd name="connsiteY27" fmla="*/ 121185 h 3018621"/>
              <a:gd name="connsiteX28" fmla="*/ 2928421 w 3336045"/>
              <a:gd name="connsiteY28" fmla="*/ 198303 h 3018621"/>
              <a:gd name="connsiteX29" fmla="*/ 2873337 w 3336045"/>
              <a:gd name="connsiteY29" fmla="*/ 363556 h 3018621"/>
              <a:gd name="connsiteX30" fmla="*/ 2895370 w 3336045"/>
              <a:gd name="connsiteY30" fmla="*/ 451691 h 3018621"/>
              <a:gd name="connsiteX31" fmla="*/ 3005539 w 3336045"/>
              <a:gd name="connsiteY31" fmla="*/ 616944 h 3018621"/>
              <a:gd name="connsiteX32" fmla="*/ 3060623 w 3336045"/>
              <a:gd name="connsiteY32" fmla="*/ 683045 h 3018621"/>
              <a:gd name="connsiteX33" fmla="*/ 3049607 w 3336045"/>
              <a:gd name="connsiteY33" fmla="*/ 716096 h 3018621"/>
              <a:gd name="connsiteX34" fmla="*/ 3071640 w 3336045"/>
              <a:gd name="connsiteY34" fmla="*/ 716096 h 3018621"/>
              <a:gd name="connsiteX35" fmla="*/ 3336045 w 3336045"/>
              <a:gd name="connsiteY35" fmla="*/ 848298 h 3018621"/>
              <a:gd name="connsiteX36" fmla="*/ 3258927 w 3336045"/>
              <a:gd name="connsiteY36" fmla="*/ 1024568 h 3018621"/>
              <a:gd name="connsiteX37" fmla="*/ 2884354 w 3336045"/>
              <a:gd name="connsiteY37" fmla="*/ 1090669 h 3018621"/>
              <a:gd name="connsiteX38" fmla="*/ 2542831 w 3336045"/>
              <a:gd name="connsiteY38" fmla="*/ 1619479 h 3018621"/>
              <a:gd name="connsiteX39" fmla="*/ 2686050 w 3336045"/>
              <a:gd name="connsiteY39" fmla="*/ 1839816 h 3018621"/>
              <a:gd name="connsiteX40" fmla="*/ 2771567 w 3336045"/>
              <a:gd name="connsiteY40" fmla="*/ 1934543 h 3018621"/>
              <a:gd name="connsiteX0" fmla="*/ 1209790 w 3336045"/>
              <a:gd name="connsiteY0" fmla="*/ 2930486 h 3018621"/>
              <a:gd name="connsiteX1" fmla="*/ 1154705 w 3336045"/>
              <a:gd name="connsiteY1" fmla="*/ 2974554 h 3018621"/>
              <a:gd name="connsiteX2" fmla="*/ 1033520 w 3336045"/>
              <a:gd name="connsiteY2" fmla="*/ 2974554 h 3018621"/>
              <a:gd name="connsiteX3" fmla="*/ 934368 w 3336045"/>
              <a:gd name="connsiteY3" fmla="*/ 3018621 h 3018621"/>
              <a:gd name="connsiteX4" fmla="*/ 1033520 w 3336045"/>
              <a:gd name="connsiteY4" fmla="*/ 2390660 h 3018621"/>
              <a:gd name="connsiteX5" fmla="*/ 813183 w 3336045"/>
              <a:gd name="connsiteY5" fmla="*/ 2038120 h 3018621"/>
              <a:gd name="connsiteX6" fmla="*/ 141154 w 3336045"/>
              <a:gd name="connsiteY6" fmla="*/ 1718631 h 3018621"/>
              <a:gd name="connsiteX7" fmla="*/ 0 w 3336045"/>
              <a:gd name="connsiteY7" fmla="*/ 1687646 h 3018621"/>
              <a:gd name="connsiteX8" fmla="*/ 8951 w 3336045"/>
              <a:gd name="connsiteY8" fmla="*/ 1685580 h 3018621"/>
              <a:gd name="connsiteX9" fmla="*/ 8951 w 3336045"/>
              <a:gd name="connsiteY9" fmla="*/ 1685580 h 3018621"/>
              <a:gd name="connsiteX10" fmla="*/ 53019 w 3336045"/>
              <a:gd name="connsiteY10" fmla="*/ 1255923 h 3018621"/>
              <a:gd name="connsiteX11" fmla="*/ 130137 w 3336045"/>
              <a:gd name="connsiteY11" fmla="*/ 1068636 h 3018621"/>
              <a:gd name="connsiteX12" fmla="*/ 570811 w 3336045"/>
              <a:gd name="connsiteY12" fmla="*/ 991518 h 3018621"/>
              <a:gd name="connsiteX13" fmla="*/ 603862 w 3336045"/>
              <a:gd name="connsiteY13" fmla="*/ 969484 h 3018621"/>
              <a:gd name="connsiteX14" fmla="*/ 416575 w 3336045"/>
              <a:gd name="connsiteY14" fmla="*/ 716096 h 3018621"/>
              <a:gd name="connsiteX15" fmla="*/ 526744 w 3336045"/>
              <a:gd name="connsiteY15" fmla="*/ 605927 h 3018621"/>
              <a:gd name="connsiteX16" fmla="*/ 515727 w 3336045"/>
              <a:gd name="connsiteY16" fmla="*/ 517792 h 3018621"/>
              <a:gd name="connsiteX17" fmla="*/ 647930 w 3336045"/>
              <a:gd name="connsiteY17" fmla="*/ 517792 h 3018621"/>
              <a:gd name="connsiteX18" fmla="*/ 758098 w 3336045"/>
              <a:gd name="connsiteY18" fmla="*/ 495759 h 3018621"/>
              <a:gd name="connsiteX19" fmla="*/ 1143689 w 3336045"/>
              <a:gd name="connsiteY19" fmla="*/ 77118 h 3018621"/>
              <a:gd name="connsiteX20" fmla="*/ 1242840 w 3336045"/>
              <a:gd name="connsiteY20" fmla="*/ 143219 h 3018621"/>
              <a:gd name="connsiteX21" fmla="*/ 1650464 w 3336045"/>
              <a:gd name="connsiteY21" fmla="*/ 143219 h 3018621"/>
              <a:gd name="connsiteX22" fmla="*/ 1804701 w 3336045"/>
              <a:gd name="connsiteY22" fmla="*/ 0 h 3018621"/>
              <a:gd name="connsiteX23" fmla="*/ 2311477 w 3336045"/>
              <a:gd name="connsiteY23" fmla="*/ 0 h 3018621"/>
              <a:gd name="connsiteX24" fmla="*/ 2399611 w 3336045"/>
              <a:gd name="connsiteY24" fmla="*/ 99151 h 3018621"/>
              <a:gd name="connsiteX25" fmla="*/ 2697067 w 3336045"/>
              <a:gd name="connsiteY25" fmla="*/ 77118 h 3018621"/>
              <a:gd name="connsiteX26" fmla="*/ 2840286 w 3336045"/>
              <a:gd name="connsiteY26" fmla="*/ 121185 h 3018621"/>
              <a:gd name="connsiteX27" fmla="*/ 2928421 w 3336045"/>
              <a:gd name="connsiteY27" fmla="*/ 198303 h 3018621"/>
              <a:gd name="connsiteX28" fmla="*/ 2873337 w 3336045"/>
              <a:gd name="connsiteY28" fmla="*/ 363556 h 3018621"/>
              <a:gd name="connsiteX29" fmla="*/ 2895370 w 3336045"/>
              <a:gd name="connsiteY29" fmla="*/ 451691 h 3018621"/>
              <a:gd name="connsiteX30" fmla="*/ 3005539 w 3336045"/>
              <a:gd name="connsiteY30" fmla="*/ 616944 h 3018621"/>
              <a:gd name="connsiteX31" fmla="*/ 3060623 w 3336045"/>
              <a:gd name="connsiteY31" fmla="*/ 683045 h 3018621"/>
              <a:gd name="connsiteX32" fmla="*/ 3049607 w 3336045"/>
              <a:gd name="connsiteY32" fmla="*/ 716096 h 3018621"/>
              <a:gd name="connsiteX33" fmla="*/ 3071640 w 3336045"/>
              <a:gd name="connsiteY33" fmla="*/ 716096 h 3018621"/>
              <a:gd name="connsiteX34" fmla="*/ 3336045 w 3336045"/>
              <a:gd name="connsiteY34" fmla="*/ 848298 h 3018621"/>
              <a:gd name="connsiteX35" fmla="*/ 3258927 w 3336045"/>
              <a:gd name="connsiteY35" fmla="*/ 1024568 h 3018621"/>
              <a:gd name="connsiteX36" fmla="*/ 2884354 w 3336045"/>
              <a:gd name="connsiteY36" fmla="*/ 1090669 h 3018621"/>
              <a:gd name="connsiteX37" fmla="*/ 2542831 w 3336045"/>
              <a:gd name="connsiteY37" fmla="*/ 1619479 h 3018621"/>
              <a:gd name="connsiteX38" fmla="*/ 2686050 w 3336045"/>
              <a:gd name="connsiteY38" fmla="*/ 1839816 h 3018621"/>
              <a:gd name="connsiteX39" fmla="*/ 2771567 w 3336045"/>
              <a:gd name="connsiteY39" fmla="*/ 1934543 h 3018621"/>
              <a:gd name="connsiteX0" fmla="*/ 1154705 w 3336045"/>
              <a:gd name="connsiteY0" fmla="*/ 2974554 h 3018621"/>
              <a:gd name="connsiteX1" fmla="*/ 1033520 w 3336045"/>
              <a:gd name="connsiteY1" fmla="*/ 2974554 h 3018621"/>
              <a:gd name="connsiteX2" fmla="*/ 934368 w 3336045"/>
              <a:gd name="connsiteY2" fmla="*/ 3018621 h 3018621"/>
              <a:gd name="connsiteX3" fmla="*/ 1033520 w 3336045"/>
              <a:gd name="connsiteY3" fmla="*/ 2390660 h 3018621"/>
              <a:gd name="connsiteX4" fmla="*/ 813183 w 3336045"/>
              <a:gd name="connsiteY4" fmla="*/ 2038120 h 3018621"/>
              <a:gd name="connsiteX5" fmla="*/ 141154 w 3336045"/>
              <a:gd name="connsiteY5" fmla="*/ 1718631 h 3018621"/>
              <a:gd name="connsiteX6" fmla="*/ 0 w 3336045"/>
              <a:gd name="connsiteY6" fmla="*/ 1687646 h 3018621"/>
              <a:gd name="connsiteX7" fmla="*/ 8951 w 3336045"/>
              <a:gd name="connsiteY7" fmla="*/ 1685580 h 3018621"/>
              <a:gd name="connsiteX8" fmla="*/ 8951 w 3336045"/>
              <a:gd name="connsiteY8" fmla="*/ 1685580 h 3018621"/>
              <a:gd name="connsiteX9" fmla="*/ 53019 w 3336045"/>
              <a:gd name="connsiteY9" fmla="*/ 1255923 h 3018621"/>
              <a:gd name="connsiteX10" fmla="*/ 130137 w 3336045"/>
              <a:gd name="connsiteY10" fmla="*/ 1068636 h 3018621"/>
              <a:gd name="connsiteX11" fmla="*/ 570811 w 3336045"/>
              <a:gd name="connsiteY11" fmla="*/ 991518 h 3018621"/>
              <a:gd name="connsiteX12" fmla="*/ 603862 w 3336045"/>
              <a:gd name="connsiteY12" fmla="*/ 969484 h 3018621"/>
              <a:gd name="connsiteX13" fmla="*/ 416575 w 3336045"/>
              <a:gd name="connsiteY13" fmla="*/ 716096 h 3018621"/>
              <a:gd name="connsiteX14" fmla="*/ 526744 w 3336045"/>
              <a:gd name="connsiteY14" fmla="*/ 605927 h 3018621"/>
              <a:gd name="connsiteX15" fmla="*/ 515727 w 3336045"/>
              <a:gd name="connsiteY15" fmla="*/ 517792 h 3018621"/>
              <a:gd name="connsiteX16" fmla="*/ 647930 w 3336045"/>
              <a:gd name="connsiteY16" fmla="*/ 517792 h 3018621"/>
              <a:gd name="connsiteX17" fmla="*/ 758098 w 3336045"/>
              <a:gd name="connsiteY17" fmla="*/ 495759 h 3018621"/>
              <a:gd name="connsiteX18" fmla="*/ 1143689 w 3336045"/>
              <a:gd name="connsiteY18" fmla="*/ 77118 h 3018621"/>
              <a:gd name="connsiteX19" fmla="*/ 1242840 w 3336045"/>
              <a:gd name="connsiteY19" fmla="*/ 143219 h 3018621"/>
              <a:gd name="connsiteX20" fmla="*/ 1650464 w 3336045"/>
              <a:gd name="connsiteY20" fmla="*/ 143219 h 3018621"/>
              <a:gd name="connsiteX21" fmla="*/ 1804701 w 3336045"/>
              <a:gd name="connsiteY21" fmla="*/ 0 h 3018621"/>
              <a:gd name="connsiteX22" fmla="*/ 2311477 w 3336045"/>
              <a:gd name="connsiteY22" fmla="*/ 0 h 3018621"/>
              <a:gd name="connsiteX23" fmla="*/ 2399611 w 3336045"/>
              <a:gd name="connsiteY23" fmla="*/ 99151 h 3018621"/>
              <a:gd name="connsiteX24" fmla="*/ 2697067 w 3336045"/>
              <a:gd name="connsiteY24" fmla="*/ 77118 h 3018621"/>
              <a:gd name="connsiteX25" fmla="*/ 2840286 w 3336045"/>
              <a:gd name="connsiteY25" fmla="*/ 121185 h 3018621"/>
              <a:gd name="connsiteX26" fmla="*/ 2928421 w 3336045"/>
              <a:gd name="connsiteY26" fmla="*/ 198303 h 3018621"/>
              <a:gd name="connsiteX27" fmla="*/ 2873337 w 3336045"/>
              <a:gd name="connsiteY27" fmla="*/ 363556 h 3018621"/>
              <a:gd name="connsiteX28" fmla="*/ 2895370 w 3336045"/>
              <a:gd name="connsiteY28" fmla="*/ 451691 h 3018621"/>
              <a:gd name="connsiteX29" fmla="*/ 3005539 w 3336045"/>
              <a:gd name="connsiteY29" fmla="*/ 616944 h 3018621"/>
              <a:gd name="connsiteX30" fmla="*/ 3060623 w 3336045"/>
              <a:gd name="connsiteY30" fmla="*/ 683045 h 3018621"/>
              <a:gd name="connsiteX31" fmla="*/ 3049607 w 3336045"/>
              <a:gd name="connsiteY31" fmla="*/ 716096 h 3018621"/>
              <a:gd name="connsiteX32" fmla="*/ 3071640 w 3336045"/>
              <a:gd name="connsiteY32" fmla="*/ 716096 h 3018621"/>
              <a:gd name="connsiteX33" fmla="*/ 3336045 w 3336045"/>
              <a:gd name="connsiteY33" fmla="*/ 848298 h 3018621"/>
              <a:gd name="connsiteX34" fmla="*/ 3258927 w 3336045"/>
              <a:gd name="connsiteY34" fmla="*/ 1024568 h 3018621"/>
              <a:gd name="connsiteX35" fmla="*/ 2884354 w 3336045"/>
              <a:gd name="connsiteY35" fmla="*/ 1090669 h 3018621"/>
              <a:gd name="connsiteX36" fmla="*/ 2542831 w 3336045"/>
              <a:gd name="connsiteY36" fmla="*/ 1619479 h 3018621"/>
              <a:gd name="connsiteX37" fmla="*/ 2686050 w 3336045"/>
              <a:gd name="connsiteY37" fmla="*/ 1839816 h 3018621"/>
              <a:gd name="connsiteX38" fmla="*/ 2771567 w 3336045"/>
              <a:gd name="connsiteY38" fmla="*/ 1934543 h 3018621"/>
              <a:gd name="connsiteX0" fmla="*/ 1033520 w 3336045"/>
              <a:gd name="connsiteY0" fmla="*/ 2974554 h 3018621"/>
              <a:gd name="connsiteX1" fmla="*/ 934368 w 3336045"/>
              <a:gd name="connsiteY1" fmla="*/ 3018621 h 3018621"/>
              <a:gd name="connsiteX2" fmla="*/ 1033520 w 3336045"/>
              <a:gd name="connsiteY2" fmla="*/ 2390660 h 3018621"/>
              <a:gd name="connsiteX3" fmla="*/ 813183 w 3336045"/>
              <a:gd name="connsiteY3" fmla="*/ 2038120 h 3018621"/>
              <a:gd name="connsiteX4" fmla="*/ 141154 w 3336045"/>
              <a:gd name="connsiteY4" fmla="*/ 1718631 h 3018621"/>
              <a:gd name="connsiteX5" fmla="*/ 0 w 3336045"/>
              <a:gd name="connsiteY5" fmla="*/ 1687646 h 3018621"/>
              <a:gd name="connsiteX6" fmla="*/ 8951 w 3336045"/>
              <a:gd name="connsiteY6" fmla="*/ 1685580 h 3018621"/>
              <a:gd name="connsiteX7" fmla="*/ 8951 w 3336045"/>
              <a:gd name="connsiteY7" fmla="*/ 1685580 h 3018621"/>
              <a:gd name="connsiteX8" fmla="*/ 53019 w 3336045"/>
              <a:gd name="connsiteY8" fmla="*/ 1255923 h 3018621"/>
              <a:gd name="connsiteX9" fmla="*/ 130137 w 3336045"/>
              <a:gd name="connsiteY9" fmla="*/ 1068636 h 3018621"/>
              <a:gd name="connsiteX10" fmla="*/ 570811 w 3336045"/>
              <a:gd name="connsiteY10" fmla="*/ 991518 h 3018621"/>
              <a:gd name="connsiteX11" fmla="*/ 603862 w 3336045"/>
              <a:gd name="connsiteY11" fmla="*/ 969484 h 3018621"/>
              <a:gd name="connsiteX12" fmla="*/ 416575 w 3336045"/>
              <a:gd name="connsiteY12" fmla="*/ 716096 h 3018621"/>
              <a:gd name="connsiteX13" fmla="*/ 526744 w 3336045"/>
              <a:gd name="connsiteY13" fmla="*/ 605927 h 3018621"/>
              <a:gd name="connsiteX14" fmla="*/ 515727 w 3336045"/>
              <a:gd name="connsiteY14" fmla="*/ 517792 h 3018621"/>
              <a:gd name="connsiteX15" fmla="*/ 647930 w 3336045"/>
              <a:gd name="connsiteY15" fmla="*/ 517792 h 3018621"/>
              <a:gd name="connsiteX16" fmla="*/ 758098 w 3336045"/>
              <a:gd name="connsiteY16" fmla="*/ 495759 h 3018621"/>
              <a:gd name="connsiteX17" fmla="*/ 1143689 w 3336045"/>
              <a:gd name="connsiteY17" fmla="*/ 77118 h 3018621"/>
              <a:gd name="connsiteX18" fmla="*/ 1242840 w 3336045"/>
              <a:gd name="connsiteY18" fmla="*/ 143219 h 3018621"/>
              <a:gd name="connsiteX19" fmla="*/ 1650464 w 3336045"/>
              <a:gd name="connsiteY19" fmla="*/ 143219 h 3018621"/>
              <a:gd name="connsiteX20" fmla="*/ 1804701 w 3336045"/>
              <a:gd name="connsiteY20" fmla="*/ 0 h 3018621"/>
              <a:gd name="connsiteX21" fmla="*/ 2311477 w 3336045"/>
              <a:gd name="connsiteY21" fmla="*/ 0 h 3018621"/>
              <a:gd name="connsiteX22" fmla="*/ 2399611 w 3336045"/>
              <a:gd name="connsiteY22" fmla="*/ 99151 h 3018621"/>
              <a:gd name="connsiteX23" fmla="*/ 2697067 w 3336045"/>
              <a:gd name="connsiteY23" fmla="*/ 77118 h 3018621"/>
              <a:gd name="connsiteX24" fmla="*/ 2840286 w 3336045"/>
              <a:gd name="connsiteY24" fmla="*/ 121185 h 3018621"/>
              <a:gd name="connsiteX25" fmla="*/ 2928421 w 3336045"/>
              <a:gd name="connsiteY25" fmla="*/ 198303 h 3018621"/>
              <a:gd name="connsiteX26" fmla="*/ 2873337 w 3336045"/>
              <a:gd name="connsiteY26" fmla="*/ 363556 h 3018621"/>
              <a:gd name="connsiteX27" fmla="*/ 2895370 w 3336045"/>
              <a:gd name="connsiteY27" fmla="*/ 451691 h 3018621"/>
              <a:gd name="connsiteX28" fmla="*/ 3005539 w 3336045"/>
              <a:gd name="connsiteY28" fmla="*/ 616944 h 3018621"/>
              <a:gd name="connsiteX29" fmla="*/ 3060623 w 3336045"/>
              <a:gd name="connsiteY29" fmla="*/ 683045 h 3018621"/>
              <a:gd name="connsiteX30" fmla="*/ 3049607 w 3336045"/>
              <a:gd name="connsiteY30" fmla="*/ 716096 h 3018621"/>
              <a:gd name="connsiteX31" fmla="*/ 3071640 w 3336045"/>
              <a:gd name="connsiteY31" fmla="*/ 716096 h 3018621"/>
              <a:gd name="connsiteX32" fmla="*/ 3336045 w 3336045"/>
              <a:gd name="connsiteY32" fmla="*/ 848298 h 3018621"/>
              <a:gd name="connsiteX33" fmla="*/ 3258927 w 3336045"/>
              <a:gd name="connsiteY33" fmla="*/ 1024568 h 3018621"/>
              <a:gd name="connsiteX34" fmla="*/ 2884354 w 3336045"/>
              <a:gd name="connsiteY34" fmla="*/ 1090669 h 3018621"/>
              <a:gd name="connsiteX35" fmla="*/ 2542831 w 3336045"/>
              <a:gd name="connsiteY35" fmla="*/ 1619479 h 3018621"/>
              <a:gd name="connsiteX36" fmla="*/ 2686050 w 3336045"/>
              <a:gd name="connsiteY36" fmla="*/ 1839816 h 3018621"/>
              <a:gd name="connsiteX37" fmla="*/ 2771567 w 3336045"/>
              <a:gd name="connsiteY37" fmla="*/ 1934543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71567 w 3336045"/>
              <a:gd name="connsiteY36" fmla="*/ 1934543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53579 w 3336045"/>
              <a:gd name="connsiteY36" fmla="*/ 1952531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12016 w 3336045"/>
              <a:gd name="connsiteY36" fmla="*/ 1974536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16906 w 3336045"/>
              <a:gd name="connsiteY36" fmla="*/ 1976981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26686 w 3336045"/>
              <a:gd name="connsiteY36" fmla="*/ 1984316 h 3018621"/>
              <a:gd name="connsiteX0" fmla="*/ 934368 w 3336045"/>
              <a:gd name="connsiteY0" fmla="*/ 3018621 h 3018621"/>
              <a:gd name="connsiteX1" fmla="*/ 1033520 w 3336045"/>
              <a:gd name="connsiteY1" fmla="*/ 2390660 h 3018621"/>
              <a:gd name="connsiteX2" fmla="*/ 813183 w 3336045"/>
              <a:gd name="connsiteY2" fmla="*/ 2038120 h 3018621"/>
              <a:gd name="connsiteX3" fmla="*/ 141154 w 3336045"/>
              <a:gd name="connsiteY3" fmla="*/ 1718631 h 3018621"/>
              <a:gd name="connsiteX4" fmla="*/ 0 w 3336045"/>
              <a:gd name="connsiteY4" fmla="*/ 1687646 h 3018621"/>
              <a:gd name="connsiteX5" fmla="*/ 8951 w 3336045"/>
              <a:gd name="connsiteY5" fmla="*/ 1685580 h 3018621"/>
              <a:gd name="connsiteX6" fmla="*/ 8951 w 3336045"/>
              <a:gd name="connsiteY6" fmla="*/ 1685580 h 3018621"/>
              <a:gd name="connsiteX7" fmla="*/ 53019 w 3336045"/>
              <a:gd name="connsiteY7" fmla="*/ 1255923 h 3018621"/>
              <a:gd name="connsiteX8" fmla="*/ 130137 w 3336045"/>
              <a:gd name="connsiteY8" fmla="*/ 1068636 h 3018621"/>
              <a:gd name="connsiteX9" fmla="*/ 570811 w 3336045"/>
              <a:gd name="connsiteY9" fmla="*/ 991518 h 3018621"/>
              <a:gd name="connsiteX10" fmla="*/ 603862 w 3336045"/>
              <a:gd name="connsiteY10" fmla="*/ 969484 h 3018621"/>
              <a:gd name="connsiteX11" fmla="*/ 416575 w 3336045"/>
              <a:gd name="connsiteY11" fmla="*/ 716096 h 3018621"/>
              <a:gd name="connsiteX12" fmla="*/ 526744 w 3336045"/>
              <a:gd name="connsiteY12" fmla="*/ 605927 h 3018621"/>
              <a:gd name="connsiteX13" fmla="*/ 515727 w 3336045"/>
              <a:gd name="connsiteY13" fmla="*/ 517792 h 3018621"/>
              <a:gd name="connsiteX14" fmla="*/ 647930 w 3336045"/>
              <a:gd name="connsiteY14" fmla="*/ 517792 h 3018621"/>
              <a:gd name="connsiteX15" fmla="*/ 758098 w 3336045"/>
              <a:gd name="connsiteY15" fmla="*/ 495759 h 3018621"/>
              <a:gd name="connsiteX16" fmla="*/ 1143689 w 3336045"/>
              <a:gd name="connsiteY16" fmla="*/ 77118 h 3018621"/>
              <a:gd name="connsiteX17" fmla="*/ 1242840 w 3336045"/>
              <a:gd name="connsiteY17" fmla="*/ 143219 h 3018621"/>
              <a:gd name="connsiteX18" fmla="*/ 1650464 w 3336045"/>
              <a:gd name="connsiteY18" fmla="*/ 143219 h 3018621"/>
              <a:gd name="connsiteX19" fmla="*/ 1804701 w 3336045"/>
              <a:gd name="connsiteY19" fmla="*/ 0 h 3018621"/>
              <a:gd name="connsiteX20" fmla="*/ 2311477 w 3336045"/>
              <a:gd name="connsiteY20" fmla="*/ 0 h 3018621"/>
              <a:gd name="connsiteX21" fmla="*/ 2399611 w 3336045"/>
              <a:gd name="connsiteY21" fmla="*/ 99151 h 3018621"/>
              <a:gd name="connsiteX22" fmla="*/ 2697067 w 3336045"/>
              <a:gd name="connsiteY22" fmla="*/ 77118 h 3018621"/>
              <a:gd name="connsiteX23" fmla="*/ 2840286 w 3336045"/>
              <a:gd name="connsiteY23" fmla="*/ 121185 h 3018621"/>
              <a:gd name="connsiteX24" fmla="*/ 2928421 w 3336045"/>
              <a:gd name="connsiteY24" fmla="*/ 198303 h 3018621"/>
              <a:gd name="connsiteX25" fmla="*/ 2873337 w 3336045"/>
              <a:gd name="connsiteY25" fmla="*/ 363556 h 3018621"/>
              <a:gd name="connsiteX26" fmla="*/ 2895370 w 3336045"/>
              <a:gd name="connsiteY26" fmla="*/ 451691 h 3018621"/>
              <a:gd name="connsiteX27" fmla="*/ 3005539 w 3336045"/>
              <a:gd name="connsiteY27" fmla="*/ 616944 h 3018621"/>
              <a:gd name="connsiteX28" fmla="*/ 3060623 w 3336045"/>
              <a:gd name="connsiteY28" fmla="*/ 683045 h 3018621"/>
              <a:gd name="connsiteX29" fmla="*/ 3049607 w 3336045"/>
              <a:gd name="connsiteY29" fmla="*/ 716096 h 3018621"/>
              <a:gd name="connsiteX30" fmla="*/ 3071640 w 3336045"/>
              <a:gd name="connsiteY30" fmla="*/ 716096 h 3018621"/>
              <a:gd name="connsiteX31" fmla="*/ 3336045 w 3336045"/>
              <a:gd name="connsiteY31" fmla="*/ 848298 h 3018621"/>
              <a:gd name="connsiteX32" fmla="*/ 3258927 w 3336045"/>
              <a:gd name="connsiteY32" fmla="*/ 1024568 h 3018621"/>
              <a:gd name="connsiteX33" fmla="*/ 2884354 w 3336045"/>
              <a:gd name="connsiteY33" fmla="*/ 1090669 h 3018621"/>
              <a:gd name="connsiteX34" fmla="*/ 2542831 w 3336045"/>
              <a:gd name="connsiteY34" fmla="*/ 1619479 h 3018621"/>
              <a:gd name="connsiteX35" fmla="*/ 2686050 w 3336045"/>
              <a:gd name="connsiteY35" fmla="*/ 1839816 h 3018621"/>
              <a:gd name="connsiteX36" fmla="*/ 2724241 w 3336045"/>
              <a:gd name="connsiteY36" fmla="*/ 1991651 h 30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36045" h="3018621">
                <a:moveTo>
                  <a:pt x="934368" y="3018621"/>
                </a:moveTo>
                <a:lnTo>
                  <a:pt x="1033520" y="2390660"/>
                </a:lnTo>
                <a:lnTo>
                  <a:pt x="813183" y="2038120"/>
                </a:lnTo>
                <a:lnTo>
                  <a:pt x="141154" y="1718631"/>
                </a:lnTo>
                <a:cubicBezTo>
                  <a:pt x="27849" y="1666569"/>
                  <a:pt x="1626" y="1686164"/>
                  <a:pt x="0" y="1687646"/>
                </a:cubicBezTo>
                <a:lnTo>
                  <a:pt x="8951" y="1685580"/>
                </a:lnTo>
                <a:lnTo>
                  <a:pt x="8951" y="1685580"/>
                </a:lnTo>
                <a:lnTo>
                  <a:pt x="53019" y="1255923"/>
                </a:lnTo>
                <a:lnTo>
                  <a:pt x="130137" y="1068636"/>
                </a:lnTo>
                <a:lnTo>
                  <a:pt x="570811" y="991518"/>
                </a:lnTo>
                <a:lnTo>
                  <a:pt x="603862" y="969484"/>
                </a:lnTo>
                <a:lnTo>
                  <a:pt x="416575" y="716096"/>
                </a:lnTo>
                <a:lnTo>
                  <a:pt x="526744" y="605927"/>
                </a:lnTo>
                <a:lnTo>
                  <a:pt x="515727" y="517792"/>
                </a:lnTo>
                <a:lnTo>
                  <a:pt x="647930" y="517792"/>
                </a:lnTo>
                <a:lnTo>
                  <a:pt x="758098" y="495759"/>
                </a:lnTo>
                <a:lnTo>
                  <a:pt x="1143689" y="77118"/>
                </a:lnTo>
                <a:lnTo>
                  <a:pt x="1242840" y="143219"/>
                </a:lnTo>
                <a:lnTo>
                  <a:pt x="1650464" y="143219"/>
                </a:lnTo>
                <a:lnTo>
                  <a:pt x="1804701" y="0"/>
                </a:lnTo>
                <a:lnTo>
                  <a:pt x="2311477" y="0"/>
                </a:lnTo>
                <a:lnTo>
                  <a:pt x="2399611" y="99151"/>
                </a:lnTo>
                <a:lnTo>
                  <a:pt x="2697067" y="77118"/>
                </a:lnTo>
                <a:lnTo>
                  <a:pt x="2840286" y="121185"/>
                </a:lnTo>
                <a:lnTo>
                  <a:pt x="2928421" y="198303"/>
                </a:lnTo>
                <a:lnTo>
                  <a:pt x="2873337" y="363556"/>
                </a:lnTo>
                <a:lnTo>
                  <a:pt x="2895370" y="451691"/>
                </a:lnTo>
                <a:lnTo>
                  <a:pt x="3005539" y="616944"/>
                </a:lnTo>
                <a:lnTo>
                  <a:pt x="3060623" y="683045"/>
                </a:lnTo>
                <a:lnTo>
                  <a:pt x="3049607" y="716096"/>
                </a:lnTo>
                <a:lnTo>
                  <a:pt x="3071640" y="716096"/>
                </a:lnTo>
                <a:lnTo>
                  <a:pt x="3336045" y="848298"/>
                </a:lnTo>
                <a:lnTo>
                  <a:pt x="3258927" y="1024568"/>
                </a:lnTo>
                <a:lnTo>
                  <a:pt x="2884354" y="1090669"/>
                </a:lnTo>
                <a:lnTo>
                  <a:pt x="2542831" y="1619479"/>
                </a:lnTo>
                <a:lnTo>
                  <a:pt x="2686050" y="1839816"/>
                </a:lnTo>
                <a:cubicBezTo>
                  <a:pt x="2697067" y="1883884"/>
                  <a:pt x="2724241" y="1991651"/>
                  <a:pt x="2724241" y="199165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xmlns="" id="{535CCBD0-533A-47AB-B77B-430B75EFB399}"/>
              </a:ext>
            </a:extLst>
          </p:cNvPr>
          <p:cNvSpPr/>
          <p:nvPr/>
        </p:nvSpPr>
        <p:spPr>
          <a:xfrm>
            <a:off x="3458700" y="4665746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xmlns="" id="{DEEB7DEE-5E63-41FC-8AD7-5BDC7E55E3BD}"/>
              </a:ext>
            </a:extLst>
          </p:cNvPr>
          <p:cNvSpPr/>
          <p:nvPr/>
        </p:nvSpPr>
        <p:spPr>
          <a:xfrm>
            <a:off x="2836697" y="4100596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xmlns="" id="{DA0608F3-4C43-4C66-8E17-6D5858755E39}"/>
              </a:ext>
            </a:extLst>
          </p:cNvPr>
          <p:cNvSpPr/>
          <p:nvPr/>
        </p:nvSpPr>
        <p:spPr>
          <a:xfrm>
            <a:off x="3358667" y="3084349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xmlns="" id="{5DC36F6A-F3D1-4262-B421-DF3E24FF3DA3}"/>
              </a:ext>
            </a:extLst>
          </p:cNvPr>
          <p:cNvSpPr/>
          <p:nvPr/>
        </p:nvSpPr>
        <p:spPr>
          <a:xfrm>
            <a:off x="4447129" y="4272293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xmlns="" id="{F65DEE88-059C-4916-8623-00217BE8128A}"/>
              </a:ext>
            </a:extLst>
          </p:cNvPr>
          <p:cNvSpPr/>
          <p:nvPr/>
        </p:nvSpPr>
        <p:spPr>
          <a:xfrm>
            <a:off x="4390015" y="3232614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xmlns="" id="{EAA404B8-F391-4606-9BFE-EE76EDCAF15C}"/>
              </a:ext>
            </a:extLst>
          </p:cNvPr>
          <p:cNvSpPr/>
          <p:nvPr/>
        </p:nvSpPr>
        <p:spPr>
          <a:xfrm>
            <a:off x="5188528" y="3550114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xmlns="" id="{BFD20A73-958A-47E3-B01B-62355E4815ED}"/>
              </a:ext>
            </a:extLst>
          </p:cNvPr>
          <p:cNvSpPr/>
          <p:nvPr/>
        </p:nvSpPr>
        <p:spPr>
          <a:xfrm>
            <a:off x="4796415" y="5480514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xmlns="" id="{A6BDE4F1-0E38-4429-9616-AC5BA3591BD9}"/>
              </a:ext>
            </a:extLst>
          </p:cNvPr>
          <p:cNvSpPr/>
          <p:nvPr/>
        </p:nvSpPr>
        <p:spPr>
          <a:xfrm>
            <a:off x="4421801" y="5343029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xmlns="" id="{24B389DD-CAE8-43E7-B9DD-28D4FD9531C2}"/>
              </a:ext>
            </a:extLst>
          </p:cNvPr>
          <p:cNvSpPr/>
          <p:nvPr/>
        </p:nvSpPr>
        <p:spPr>
          <a:xfrm>
            <a:off x="2078615" y="3645364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xmlns="" id="{B176BCE4-3B97-4C3F-A240-F8A5FE143701}"/>
              </a:ext>
            </a:extLst>
          </p:cNvPr>
          <p:cNvSpPr/>
          <p:nvPr/>
        </p:nvSpPr>
        <p:spPr>
          <a:xfrm>
            <a:off x="6307715" y="4550020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E86215-063B-4673-963F-A3B3660ACC2C}"/>
              </a:ext>
            </a:extLst>
          </p:cNvPr>
          <p:cNvGrpSpPr/>
          <p:nvPr/>
        </p:nvGrpSpPr>
        <p:grpSpPr>
          <a:xfrm>
            <a:off x="725631" y="1937137"/>
            <a:ext cx="8166100" cy="3581400"/>
            <a:chOff x="585059" y="1761632"/>
            <a:chExt cx="8166100" cy="35814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FBBE01D-E9E2-4E64-BEBA-4A05E98FE698}"/>
                </a:ext>
              </a:extLst>
            </p:cNvPr>
            <p:cNvSpPr/>
            <p:nvPr/>
          </p:nvSpPr>
          <p:spPr>
            <a:xfrm>
              <a:off x="585059" y="1761632"/>
              <a:ext cx="8166100" cy="3581400"/>
            </a:xfrm>
            <a:custGeom>
              <a:avLst/>
              <a:gdLst>
                <a:gd name="connsiteX0" fmla="*/ 0 w 8166100"/>
                <a:gd name="connsiteY0" fmla="*/ 0 h 3581400"/>
                <a:gd name="connsiteX1" fmla="*/ 3136900 w 8166100"/>
                <a:gd name="connsiteY1" fmla="*/ 0 h 3581400"/>
                <a:gd name="connsiteX2" fmla="*/ 8166100 w 8166100"/>
                <a:gd name="connsiteY2" fmla="*/ 0 h 3581400"/>
                <a:gd name="connsiteX3" fmla="*/ 8166100 w 8166100"/>
                <a:gd name="connsiteY3" fmla="*/ 2259013 h 3581400"/>
                <a:gd name="connsiteX4" fmla="*/ 3136900 w 8166100"/>
                <a:gd name="connsiteY4" fmla="*/ 2259013 h 3581400"/>
                <a:gd name="connsiteX5" fmla="*/ 3136900 w 8166100"/>
                <a:gd name="connsiteY5" fmla="*/ 3581400 h 3581400"/>
                <a:gd name="connsiteX6" fmla="*/ 0 w 8166100"/>
                <a:gd name="connsiteY6" fmla="*/ 3581400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100" h="3581400">
                  <a:moveTo>
                    <a:pt x="0" y="0"/>
                  </a:moveTo>
                  <a:lnTo>
                    <a:pt x="3136900" y="0"/>
                  </a:lnTo>
                  <a:lnTo>
                    <a:pt x="8166100" y="0"/>
                  </a:lnTo>
                  <a:lnTo>
                    <a:pt x="8166100" y="2259013"/>
                  </a:lnTo>
                  <a:lnTo>
                    <a:pt x="3136900" y="2259013"/>
                  </a:lnTo>
                  <a:lnTo>
                    <a:pt x="3136900" y="3581400"/>
                  </a:lnTo>
                  <a:lnTo>
                    <a:pt x="0" y="3581400"/>
                  </a:lnTo>
                  <a:close/>
                </a:path>
              </a:pathLst>
            </a:custGeom>
            <a:solidFill>
              <a:srgbClr val="D5E9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xmlns="" id="{0D07FB61-A6B6-41FC-AA94-5666DBFE929E}"/>
                </a:ext>
              </a:extLst>
            </p:cNvPr>
            <p:cNvSpPr/>
            <p:nvPr/>
          </p:nvSpPr>
          <p:spPr>
            <a:xfrm>
              <a:off x="3721959" y="4028325"/>
              <a:ext cx="5029200" cy="1314704"/>
            </a:xfrm>
            <a:custGeom>
              <a:avLst/>
              <a:gdLst>
                <a:gd name="connsiteX0" fmla="*/ 0 w 5041900"/>
                <a:gd name="connsiteY0" fmla="*/ 0 h 1308100"/>
                <a:gd name="connsiteX1" fmla="*/ 5041900 w 5041900"/>
                <a:gd name="connsiteY1" fmla="*/ 0 h 1308100"/>
                <a:gd name="connsiteX2" fmla="*/ 5041900 w 5041900"/>
                <a:gd name="connsiteY2" fmla="*/ 1308100 h 1308100"/>
                <a:gd name="connsiteX3" fmla="*/ 0 w 5041900"/>
                <a:gd name="connsiteY3" fmla="*/ 1308100 h 1308100"/>
                <a:gd name="connsiteX4" fmla="*/ 0 w 5041900"/>
                <a:gd name="connsiteY4" fmla="*/ 0 h 1308100"/>
                <a:gd name="connsiteX0" fmla="*/ 5041900 w 5133340"/>
                <a:gd name="connsiteY0" fmla="*/ 0 h 1308100"/>
                <a:gd name="connsiteX1" fmla="*/ 5041900 w 5133340"/>
                <a:gd name="connsiteY1" fmla="*/ 1308100 h 1308100"/>
                <a:gd name="connsiteX2" fmla="*/ 0 w 5133340"/>
                <a:gd name="connsiteY2" fmla="*/ 1308100 h 1308100"/>
                <a:gd name="connsiteX3" fmla="*/ 0 w 5133340"/>
                <a:gd name="connsiteY3" fmla="*/ 0 h 1308100"/>
                <a:gd name="connsiteX4" fmla="*/ 5133340 w 5133340"/>
                <a:gd name="connsiteY4" fmla="*/ 91440 h 1308100"/>
                <a:gd name="connsiteX0" fmla="*/ 5041900 w 5041900"/>
                <a:gd name="connsiteY0" fmla="*/ 0 h 1308100"/>
                <a:gd name="connsiteX1" fmla="*/ 5041900 w 5041900"/>
                <a:gd name="connsiteY1" fmla="*/ 1308100 h 1308100"/>
                <a:gd name="connsiteX2" fmla="*/ 0 w 5041900"/>
                <a:gd name="connsiteY2" fmla="*/ 1308100 h 1308100"/>
                <a:gd name="connsiteX3" fmla="*/ 0 w 5041900"/>
                <a:gd name="connsiteY3" fmla="*/ 0 h 1308100"/>
                <a:gd name="connsiteX4" fmla="*/ 5019040 w 5041900"/>
                <a:gd name="connsiteY4" fmla="*/ 15240 h 1308100"/>
                <a:gd name="connsiteX0" fmla="*/ 5041900 w 5041900"/>
                <a:gd name="connsiteY0" fmla="*/ 0 h 1308100"/>
                <a:gd name="connsiteX1" fmla="*/ 5041900 w 5041900"/>
                <a:gd name="connsiteY1" fmla="*/ 1308100 h 1308100"/>
                <a:gd name="connsiteX2" fmla="*/ 0 w 5041900"/>
                <a:gd name="connsiteY2" fmla="*/ 1308100 h 1308100"/>
                <a:gd name="connsiteX3" fmla="*/ 0 w 5041900"/>
                <a:gd name="connsiteY3" fmla="*/ 0 h 1308100"/>
                <a:gd name="connsiteX4" fmla="*/ 4282440 w 5041900"/>
                <a:gd name="connsiteY4" fmla="*/ 561340 h 1308100"/>
                <a:gd name="connsiteX0" fmla="*/ 5041900 w 5041900"/>
                <a:gd name="connsiteY0" fmla="*/ 0 h 1308100"/>
                <a:gd name="connsiteX1" fmla="*/ 5041900 w 5041900"/>
                <a:gd name="connsiteY1" fmla="*/ 1308100 h 1308100"/>
                <a:gd name="connsiteX2" fmla="*/ 0 w 5041900"/>
                <a:gd name="connsiteY2" fmla="*/ 1308100 h 1308100"/>
                <a:gd name="connsiteX3" fmla="*/ 0 w 5041900"/>
                <a:gd name="connsiteY3" fmla="*/ 0 h 1308100"/>
                <a:gd name="connsiteX4" fmla="*/ 4282440 w 5041900"/>
                <a:gd name="connsiteY4" fmla="*/ 561340 h 1308100"/>
                <a:gd name="connsiteX0" fmla="*/ 5041900 w 5041900"/>
                <a:gd name="connsiteY0" fmla="*/ 1308100 h 1308100"/>
                <a:gd name="connsiteX1" fmla="*/ 0 w 5041900"/>
                <a:gd name="connsiteY1" fmla="*/ 1308100 h 1308100"/>
                <a:gd name="connsiteX2" fmla="*/ 0 w 5041900"/>
                <a:gd name="connsiteY2" fmla="*/ 0 h 1308100"/>
                <a:gd name="connsiteX3" fmla="*/ 4282440 w 5041900"/>
                <a:gd name="connsiteY3" fmla="*/ 561340 h 1308100"/>
                <a:gd name="connsiteX0" fmla="*/ 5041900 w 5041900"/>
                <a:gd name="connsiteY0" fmla="*/ 1308100 h 1308100"/>
                <a:gd name="connsiteX1" fmla="*/ 0 w 5041900"/>
                <a:gd name="connsiteY1" fmla="*/ 1308100 h 1308100"/>
                <a:gd name="connsiteX2" fmla="*/ 0 w 5041900"/>
                <a:gd name="connsiteY2" fmla="*/ 0 h 1308100"/>
                <a:gd name="connsiteX3" fmla="*/ 4815840 w 5041900"/>
                <a:gd name="connsiteY3" fmla="*/ 447040 h 1308100"/>
                <a:gd name="connsiteX0" fmla="*/ 5041900 w 5041900"/>
                <a:gd name="connsiteY0" fmla="*/ 1308100 h 1308100"/>
                <a:gd name="connsiteX1" fmla="*/ 0 w 5041900"/>
                <a:gd name="connsiteY1" fmla="*/ 1308100 h 1308100"/>
                <a:gd name="connsiteX2" fmla="*/ 0 w 5041900"/>
                <a:gd name="connsiteY2" fmla="*/ 0 h 1308100"/>
                <a:gd name="connsiteX3" fmla="*/ 4968240 w 5041900"/>
                <a:gd name="connsiteY3" fmla="*/ 2540 h 1308100"/>
                <a:gd name="connsiteX0" fmla="*/ 5041900 w 5041900"/>
                <a:gd name="connsiteY0" fmla="*/ 1314704 h 1314704"/>
                <a:gd name="connsiteX1" fmla="*/ 0 w 5041900"/>
                <a:gd name="connsiteY1" fmla="*/ 1314704 h 1314704"/>
                <a:gd name="connsiteX2" fmla="*/ 0 w 5041900"/>
                <a:gd name="connsiteY2" fmla="*/ 6604 h 1314704"/>
                <a:gd name="connsiteX3" fmla="*/ 5041392 w 5041900"/>
                <a:gd name="connsiteY3" fmla="*/ 0 h 1314704"/>
                <a:gd name="connsiteX0" fmla="*/ 5041900 w 5041900"/>
                <a:gd name="connsiteY0" fmla="*/ 1314704 h 1314704"/>
                <a:gd name="connsiteX1" fmla="*/ 0 w 5041900"/>
                <a:gd name="connsiteY1" fmla="*/ 1314704 h 1314704"/>
                <a:gd name="connsiteX2" fmla="*/ 0 w 5041900"/>
                <a:gd name="connsiteY2" fmla="*/ 6604 h 1314704"/>
                <a:gd name="connsiteX3" fmla="*/ 5041392 w 5041900"/>
                <a:gd name="connsiteY3" fmla="*/ 0 h 1314704"/>
                <a:gd name="connsiteX4" fmla="*/ 5041900 w 5041900"/>
                <a:gd name="connsiteY4" fmla="*/ 1314704 h 13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1900" h="1314704">
                  <a:moveTo>
                    <a:pt x="5041900" y="1314704"/>
                  </a:moveTo>
                  <a:lnTo>
                    <a:pt x="0" y="1314704"/>
                  </a:lnTo>
                  <a:lnTo>
                    <a:pt x="0" y="6604"/>
                  </a:lnTo>
                  <a:lnTo>
                    <a:pt x="5041392" y="0"/>
                  </a:lnTo>
                  <a:lnTo>
                    <a:pt x="5041900" y="131470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7E16565-C643-41A4-B5F7-8F7CB5B557D5}"/>
                </a:ext>
              </a:extLst>
            </p:cNvPr>
            <p:cNvSpPr/>
            <p:nvPr/>
          </p:nvSpPr>
          <p:spPr>
            <a:xfrm>
              <a:off x="5287683" y="5062895"/>
              <a:ext cx="165100" cy="270112"/>
            </a:xfrm>
            <a:prstGeom prst="rect">
              <a:avLst/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xmlns="" id="{7130491D-6B29-4FD8-9064-3C5C3BADD990}"/>
                </a:ext>
              </a:extLst>
            </p:cNvPr>
            <p:cNvSpPr/>
            <p:nvPr/>
          </p:nvSpPr>
          <p:spPr>
            <a:xfrm rot="10800000">
              <a:off x="5249678" y="4872750"/>
              <a:ext cx="241110" cy="200167"/>
            </a:xfrm>
            <a:prstGeom prst="trapezoid">
              <a:avLst/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6" name="Rectangle: Top Corners Snipped 55">
              <a:extLst>
                <a:ext uri="{FF2B5EF4-FFF2-40B4-BE49-F238E27FC236}">
                  <a16:creationId xmlns:a16="http://schemas.microsoft.com/office/drawing/2014/main" xmlns="" id="{8ECE2309-9109-483E-B2DD-CAF53D25E356}"/>
                </a:ext>
              </a:extLst>
            </p:cNvPr>
            <p:cNvSpPr/>
            <p:nvPr/>
          </p:nvSpPr>
          <p:spPr>
            <a:xfrm>
              <a:off x="4874330" y="5132839"/>
              <a:ext cx="406779" cy="20016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2DED0F45-048F-44E1-BBDA-EFF8FB6D7476}"/>
                </a:ext>
              </a:extLst>
            </p:cNvPr>
            <p:cNvSpPr/>
            <p:nvPr/>
          </p:nvSpPr>
          <p:spPr>
            <a:xfrm>
              <a:off x="7181852" y="5062895"/>
              <a:ext cx="165100" cy="270112"/>
            </a:xfrm>
            <a:prstGeom prst="rect">
              <a:avLst/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B8F6180-EA36-4026-AFFD-4416F464D28C}"/>
                </a:ext>
              </a:extLst>
            </p:cNvPr>
            <p:cNvSpPr/>
            <p:nvPr/>
          </p:nvSpPr>
          <p:spPr>
            <a:xfrm rot="10800000">
              <a:off x="7143847" y="4862728"/>
              <a:ext cx="241110" cy="200167"/>
            </a:xfrm>
            <a:prstGeom prst="trapezoid">
              <a:avLst/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Rectangle: Top Corners Snipped 58">
              <a:extLst>
                <a:ext uri="{FF2B5EF4-FFF2-40B4-BE49-F238E27FC236}">
                  <a16:creationId xmlns:a16="http://schemas.microsoft.com/office/drawing/2014/main" xmlns="" id="{96EBADE9-ADAC-4365-992E-93E3951DFD78}"/>
                </a:ext>
              </a:extLst>
            </p:cNvPr>
            <p:cNvSpPr/>
            <p:nvPr/>
          </p:nvSpPr>
          <p:spPr>
            <a:xfrm>
              <a:off x="7346952" y="5132839"/>
              <a:ext cx="406779" cy="20016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B0AB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xmlns="" id="{59C64ACD-E951-4CBF-A47C-69427B16708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89269" y="4864541"/>
              <a:ext cx="620266" cy="33670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14BDC7-8029-4ADF-A3C9-E62F12718BB5}"/>
                </a:ext>
              </a:extLst>
            </p:cNvPr>
            <p:cNvCxnSpPr>
              <a:cxnSpLocks/>
            </p:cNvCxnSpPr>
            <p:nvPr/>
          </p:nvCxnSpPr>
          <p:spPr>
            <a:xfrm>
              <a:off x="3721959" y="4722763"/>
              <a:ext cx="809083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46BE3FC9-6750-4CAE-BF1B-6BE78ABAEF0A}"/>
                </a:ext>
              </a:extLst>
            </p:cNvPr>
            <p:cNvCxnSpPr>
              <a:cxnSpLocks/>
            </p:cNvCxnSpPr>
            <p:nvPr/>
          </p:nvCxnSpPr>
          <p:spPr>
            <a:xfrm>
              <a:off x="3721959" y="4341763"/>
              <a:ext cx="50292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xmlns="" id="{4E4EFBDA-FA73-4B30-844D-3C56D38A72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71645" y="4470827"/>
              <a:ext cx="1001268" cy="74313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53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9B469D0-E4AA-484F-A71C-955862D5F954}"/>
              </a:ext>
            </a:extLst>
          </p:cNvPr>
          <p:cNvSpPr/>
          <p:nvPr/>
        </p:nvSpPr>
        <p:spPr>
          <a:xfrm>
            <a:off x="10428325" y="2661909"/>
            <a:ext cx="886968" cy="4014310"/>
          </a:xfrm>
          <a:prstGeom prst="roundRect">
            <a:avLst>
              <a:gd name="adj" fmla="val 301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360000" rtlCol="0" anchor="t" anchorCtr="0">
            <a:noAutofit/>
          </a:bodyPr>
          <a:lstStyle/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o</a:t>
            </a:r>
          </a:p>
          <a:p>
            <a:pPr algn="r"/>
            <a:r>
              <a:rPr lang="sl-SI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nne</a:t>
            </a:r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ntum" pitchFamily="50" charset="0"/>
              <a:cs typeface="Aharoni" panose="02010803020104030203" pitchFamily="2" charset="-79"/>
            </a:endParaRP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c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E6773F-D1F9-4746-BAF7-19F614B6AA1E}"/>
              </a:ext>
            </a:extLst>
          </p:cNvPr>
          <p:cNvSpPr txBox="1"/>
          <p:nvPr/>
        </p:nvSpPr>
        <p:spPr>
          <a:xfrm>
            <a:off x="3412491" y="1920604"/>
            <a:ext cx="31287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Quantum" pitchFamily="50" charset="0"/>
              </a:rPr>
              <a:t>SECSI FRA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C8C66897-13B2-4E6E-967F-DC77C756A15E}"/>
              </a:ext>
            </a:extLst>
          </p:cNvPr>
          <p:cNvSpPr/>
          <p:nvPr/>
        </p:nvSpPr>
        <p:spPr>
          <a:xfrm>
            <a:off x="6466853" y="4434573"/>
            <a:ext cx="148856" cy="148856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305335FE-D3EC-4972-9281-096F2736C3DB}"/>
              </a:ext>
            </a:extLst>
          </p:cNvPr>
          <p:cNvSpPr/>
          <p:nvPr/>
        </p:nvSpPr>
        <p:spPr>
          <a:xfrm>
            <a:off x="4597189" y="4763950"/>
            <a:ext cx="148856" cy="148856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1FFD0B-7918-4B23-A089-9CA333571DB0}"/>
              </a:ext>
            </a:extLst>
          </p:cNvPr>
          <p:cNvSpPr txBox="1"/>
          <p:nvPr/>
        </p:nvSpPr>
        <p:spPr>
          <a:xfrm>
            <a:off x="6527799" y="4189596"/>
            <a:ext cx="26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6FF99C2-4924-4DCD-A0C4-6139BE2B6C55}"/>
              </a:ext>
            </a:extLst>
          </p:cNvPr>
          <p:cNvSpPr txBox="1"/>
          <p:nvPr/>
        </p:nvSpPr>
        <p:spPr>
          <a:xfrm>
            <a:off x="4746830" y="4563847"/>
            <a:ext cx="26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D22F595-0A06-4FBE-93D5-C7217BE836E2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2829328" y="2947934"/>
            <a:ext cx="1805075" cy="1890444"/>
          </a:xfrm>
          <a:prstGeom prst="straightConnector1">
            <a:avLst/>
          </a:prstGeom>
          <a:ln w="19050">
            <a:solidFill>
              <a:srgbClr val="FD6FD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.pinimg.com/originals/ff/74/dd/ff74dda0fe2de85e3573e8572ff1ad4b.jpg">
            <a:extLst>
              <a:ext uri="{FF2B5EF4-FFF2-40B4-BE49-F238E27FC236}">
                <a16:creationId xmlns:a16="http://schemas.microsoft.com/office/drawing/2014/main" xmlns="" id="{E7FCB830-87E4-430B-9749-B82DD422C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6" t="25334" r="7493" b="22347"/>
          <a:stretch/>
        </p:blipFill>
        <p:spPr bwMode="auto">
          <a:xfrm>
            <a:off x="4660732" y="4990079"/>
            <a:ext cx="1228890" cy="5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7C3A773B-2F3F-456B-82A2-92445E699E08}"/>
              </a:ext>
            </a:extLst>
          </p:cNvPr>
          <p:cNvCxnSpPr>
            <a:cxnSpLocks/>
          </p:cNvCxnSpPr>
          <p:nvPr/>
        </p:nvCxnSpPr>
        <p:spPr>
          <a:xfrm>
            <a:off x="5237963" y="3038418"/>
            <a:ext cx="1228890" cy="1374281"/>
          </a:xfrm>
          <a:prstGeom prst="straightConnector1">
            <a:avLst/>
          </a:prstGeom>
          <a:ln w="19050">
            <a:solidFill>
              <a:srgbClr val="FD6FD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B3AFD-506C-4E00-88C6-462406877218}"/>
              </a:ext>
            </a:extLst>
          </p:cNvPr>
          <p:cNvSpPr txBox="1"/>
          <p:nvPr/>
        </p:nvSpPr>
        <p:spPr>
          <a:xfrm>
            <a:off x="3787234" y="3400780"/>
            <a:ext cx="57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D3135FF-F809-40AA-9C01-6CB83076CF43}"/>
              </a:ext>
            </a:extLst>
          </p:cNvPr>
          <p:cNvSpPr txBox="1"/>
          <p:nvPr/>
        </p:nvSpPr>
        <p:spPr>
          <a:xfrm>
            <a:off x="6038478" y="3320332"/>
            <a:ext cx="57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88B31D1-50D4-4C58-B907-81299C1CDFBC}"/>
              </a:ext>
            </a:extLst>
          </p:cNvPr>
          <p:cNvSpPr/>
          <p:nvPr/>
        </p:nvSpPr>
        <p:spPr>
          <a:xfrm>
            <a:off x="9665140" y="5241324"/>
            <a:ext cx="165100" cy="270112"/>
          </a:xfrm>
          <a:prstGeom prst="rect">
            <a:avLst/>
          </a:prstGeom>
          <a:solidFill>
            <a:srgbClr val="B0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Trapezoid 67">
            <a:extLst>
              <a:ext uri="{FF2B5EF4-FFF2-40B4-BE49-F238E27FC236}">
                <a16:creationId xmlns:a16="http://schemas.microsoft.com/office/drawing/2014/main" xmlns="" id="{E5F6472F-5F77-45DA-BB26-EABFC04A9E39}"/>
              </a:ext>
            </a:extLst>
          </p:cNvPr>
          <p:cNvSpPr/>
          <p:nvPr/>
        </p:nvSpPr>
        <p:spPr>
          <a:xfrm rot="10800000">
            <a:off x="9627135" y="5041157"/>
            <a:ext cx="241110" cy="200167"/>
          </a:xfrm>
          <a:prstGeom prst="trapezoid">
            <a:avLst/>
          </a:prstGeom>
          <a:solidFill>
            <a:srgbClr val="B0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Rectangle: Top Corners Snipped 68">
            <a:extLst>
              <a:ext uri="{FF2B5EF4-FFF2-40B4-BE49-F238E27FC236}">
                <a16:creationId xmlns:a16="http://schemas.microsoft.com/office/drawing/2014/main" xmlns="" id="{A3636E8B-71AB-4BC7-9DD3-5D37E0020BBC}"/>
              </a:ext>
            </a:extLst>
          </p:cNvPr>
          <p:cNvSpPr/>
          <p:nvPr/>
        </p:nvSpPr>
        <p:spPr>
          <a:xfrm>
            <a:off x="9830240" y="5311268"/>
            <a:ext cx="406779" cy="200168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0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xmlns="" id="{DA636349-EC3A-4E90-8B38-B842A38477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54933" y="4649256"/>
            <a:ext cx="1001268" cy="743139"/>
          </a:xfrm>
          <a:prstGeom prst="curvedConnector3">
            <a:avLst>
              <a:gd name="adj1" fmla="val 50000"/>
            </a:avLst>
          </a:prstGeom>
          <a:ln w="12700">
            <a:solidFill>
              <a:srgbClr val="FF5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AAD73F50-9238-42B8-AF76-8C6E9C866EC1}"/>
              </a:ext>
            </a:extLst>
          </p:cNvPr>
          <p:cNvSpPr/>
          <p:nvPr/>
        </p:nvSpPr>
        <p:spPr>
          <a:xfrm>
            <a:off x="8817303" y="4434573"/>
            <a:ext cx="148856" cy="148856"/>
          </a:xfrm>
          <a:prstGeom prst="triangle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F68BCF4-5F7A-41A7-9697-C5EBDC5AE21A}"/>
              </a:ext>
            </a:extLst>
          </p:cNvPr>
          <p:cNvSpPr txBox="1"/>
          <p:nvPr/>
        </p:nvSpPr>
        <p:spPr>
          <a:xfrm>
            <a:off x="8608994" y="4200348"/>
            <a:ext cx="26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pic>
        <p:nvPicPr>
          <p:cNvPr id="80" name="Picture 2" descr="https://i.pinimg.com/originals/ff/74/dd/ff74dda0fe2de85e3573e8572ff1ad4b.jpg">
            <a:extLst>
              <a:ext uri="{FF2B5EF4-FFF2-40B4-BE49-F238E27FC236}">
                <a16:creationId xmlns:a16="http://schemas.microsoft.com/office/drawing/2014/main" xmlns="" id="{2E7FE099-CDFD-4F9F-A28E-97366FDA0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6" t="25334" r="7493" b="22347"/>
          <a:stretch/>
        </p:blipFill>
        <p:spPr bwMode="auto">
          <a:xfrm flipH="1">
            <a:off x="6384397" y="2547340"/>
            <a:ext cx="1228890" cy="5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CCCBBED2-ACC4-47CD-9A09-F78608C9B871}"/>
              </a:ext>
            </a:extLst>
          </p:cNvPr>
          <p:cNvCxnSpPr>
            <a:cxnSpLocks/>
          </p:cNvCxnSpPr>
          <p:nvPr/>
        </p:nvCxnSpPr>
        <p:spPr>
          <a:xfrm>
            <a:off x="7161450" y="2947659"/>
            <a:ext cx="1544622" cy="1534983"/>
          </a:xfrm>
          <a:prstGeom prst="straightConnector1">
            <a:avLst/>
          </a:prstGeom>
          <a:ln w="19050">
            <a:solidFill>
              <a:srgbClr val="FD6FD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29D28D8-C879-488A-8242-01CB04A0FD02}"/>
              </a:ext>
            </a:extLst>
          </p:cNvPr>
          <p:cNvSpPr txBox="1"/>
          <p:nvPr/>
        </p:nvSpPr>
        <p:spPr>
          <a:xfrm>
            <a:off x="7762707" y="3313534"/>
            <a:ext cx="57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</a:p>
        </p:txBody>
      </p:sp>
      <p:pic>
        <p:nvPicPr>
          <p:cNvPr id="64" name="Picture 2" descr="https://i.pinimg.com/originals/ff/74/dd/ff74dda0fe2de85e3573e8572ff1ad4b.jpg">
            <a:extLst>
              <a:ext uri="{FF2B5EF4-FFF2-40B4-BE49-F238E27FC236}">
                <a16:creationId xmlns:a16="http://schemas.microsoft.com/office/drawing/2014/main" xmlns="" id="{3598BB0D-AFFB-44A9-A387-6981C58D4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6" t="25334" r="7493" b="22347"/>
          <a:stretch/>
        </p:blipFill>
        <p:spPr bwMode="auto">
          <a:xfrm flipH="1">
            <a:off x="4364465" y="2509891"/>
            <a:ext cx="1228890" cy="5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Hexagon 82">
            <a:extLst>
              <a:ext uri="{FF2B5EF4-FFF2-40B4-BE49-F238E27FC236}">
                <a16:creationId xmlns:a16="http://schemas.microsoft.com/office/drawing/2014/main" xmlns="" id="{4C88221F-BD96-4394-AB1C-4C51D9DEA11D}"/>
              </a:ext>
            </a:extLst>
          </p:cNvPr>
          <p:cNvSpPr/>
          <p:nvPr/>
        </p:nvSpPr>
        <p:spPr>
          <a:xfrm>
            <a:off x="2540412" y="2666238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xmlns="" id="{A3AFC468-930C-4556-AB65-140F3DDBDD8D}"/>
              </a:ext>
            </a:extLst>
          </p:cNvPr>
          <p:cNvSpPr/>
          <p:nvPr/>
        </p:nvSpPr>
        <p:spPr>
          <a:xfrm>
            <a:off x="3057677" y="2382489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xmlns="" id="{32A3AAD5-AF77-4E77-8F96-2C9211AAA15B}"/>
              </a:ext>
            </a:extLst>
          </p:cNvPr>
          <p:cNvSpPr/>
          <p:nvPr/>
        </p:nvSpPr>
        <p:spPr>
          <a:xfrm>
            <a:off x="2821572" y="2157207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xmlns="" id="{0FE6FB3A-6B2E-45A2-BA69-B6E25386F885}"/>
              </a:ext>
            </a:extLst>
          </p:cNvPr>
          <p:cNvSpPr/>
          <p:nvPr/>
        </p:nvSpPr>
        <p:spPr>
          <a:xfrm>
            <a:off x="5279759" y="6421691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xmlns="" id="{8CE485A3-9CE9-4997-983B-00FA65342D1B}"/>
              </a:ext>
            </a:extLst>
          </p:cNvPr>
          <p:cNvSpPr/>
          <p:nvPr/>
        </p:nvSpPr>
        <p:spPr>
          <a:xfrm>
            <a:off x="6197225" y="5635830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xmlns="" id="{1E8A39B7-C4E1-499D-8455-1C714224001F}"/>
              </a:ext>
            </a:extLst>
          </p:cNvPr>
          <p:cNvSpPr/>
          <p:nvPr/>
        </p:nvSpPr>
        <p:spPr>
          <a:xfrm>
            <a:off x="5817370" y="2493896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xmlns="" id="{D4299F67-EC8F-4735-9700-074DCFBAA73B}"/>
              </a:ext>
            </a:extLst>
          </p:cNvPr>
          <p:cNvSpPr/>
          <p:nvPr/>
        </p:nvSpPr>
        <p:spPr>
          <a:xfrm>
            <a:off x="6063750" y="2852409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xmlns="" id="{D384C715-463B-40EE-A742-37081540D9EA}"/>
              </a:ext>
            </a:extLst>
          </p:cNvPr>
          <p:cNvSpPr/>
          <p:nvPr/>
        </p:nvSpPr>
        <p:spPr>
          <a:xfrm>
            <a:off x="1041871" y="2661909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xmlns="" id="{63FEACF0-9EA0-44E6-92DE-3E66CCAF8049}"/>
              </a:ext>
            </a:extLst>
          </p:cNvPr>
          <p:cNvSpPr/>
          <p:nvPr/>
        </p:nvSpPr>
        <p:spPr>
          <a:xfrm>
            <a:off x="1117659" y="3537337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xmlns="" id="{29232F0F-E92C-453A-B221-622F9F607928}"/>
              </a:ext>
            </a:extLst>
          </p:cNvPr>
          <p:cNvSpPr/>
          <p:nvPr/>
        </p:nvSpPr>
        <p:spPr>
          <a:xfrm>
            <a:off x="541920" y="3269127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xmlns="" id="{4FACD10C-B485-4974-BA9A-57DD5FD0D73B}"/>
              </a:ext>
            </a:extLst>
          </p:cNvPr>
          <p:cNvSpPr/>
          <p:nvPr/>
        </p:nvSpPr>
        <p:spPr>
          <a:xfrm>
            <a:off x="523286" y="3749201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xmlns="" id="{553D1566-EF2B-4411-AF3D-8A8502FE6015}"/>
              </a:ext>
            </a:extLst>
          </p:cNvPr>
          <p:cNvSpPr/>
          <p:nvPr/>
        </p:nvSpPr>
        <p:spPr>
          <a:xfrm>
            <a:off x="520272" y="2572989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xmlns="" id="{A0367FCB-4D52-42AE-B5DE-EB6829F5F0EF}"/>
              </a:ext>
            </a:extLst>
          </p:cNvPr>
          <p:cNvSpPr/>
          <p:nvPr/>
        </p:nvSpPr>
        <p:spPr>
          <a:xfrm>
            <a:off x="1633278" y="4570496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xmlns="" id="{7C28AD63-DDE1-418C-B99C-E5BE0BCB64AF}"/>
              </a:ext>
            </a:extLst>
          </p:cNvPr>
          <p:cNvSpPr/>
          <p:nvPr/>
        </p:nvSpPr>
        <p:spPr>
          <a:xfrm>
            <a:off x="7016602" y="4907553"/>
            <a:ext cx="220980" cy="190500"/>
          </a:xfrm>
          <a:prstGeom prst="hexagon">
            <a:avLst/>
          </a:prstGeom>
          <a:solidFill>
            <a:srgbClr val="FBF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xmlns="" id="{185FEBA5-C498-4026-90CC-F1099F034C02}"/>
              </a:ext>
            </a:extLst>
          </p:cNvPr>
          <p:cNvSpPr/>
          <p:nvPr/>
        </p:nvSpPr>
        <p:spPr>
          <a:xfrm>
            <a:off x="2229368" y="3274849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xmlns="" id="{5CAF15AD-8B28-4CCF-B293-BD83757D5587}"/>
              </a:ext>
            </a:extLst>
          </p:cNvPr>
          <p:cNvSpPr/>
          <p:nvPr/>
        </p:nvSpPr>
        <p:spPr>
          <a:xfrm>
            <a:off x="4249432" y="4812303"/>
            <a:ext cx="220980" cy="190500"/>
          </a:xfrm>
          <a:prstGeom prst="hexagon">
            <a:avLst/>
          </a:prstGeom>
          <a:solidFill>
            <a:srgbClr val="F0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BB920365-3117-49D5-9401-DBCF0C00B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4" y="294872"/>
            <a:ext cx="1095091" cy="17521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5515FBF-16CD-4850-B794-770C9CE8E496}"/>
              </a:ext>
            </a:extLst>
          </p:cNvPr>
          <p:cNvGrpSpPr/>
          <p:nvPr/>
        </p:nvGrpSpPr>
        <p:grpSpPr>
          <a:xfrm>
            <a:off x="7837998" y="246359"/>
            <a:ext cx="2028237" cy="1968959"/>
            <a:chOff x="1620999" y="2645875"/>
            <a:chExt cx="2028237" cy="196895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7F5BAAF5-11F3-4595-8627-191D646B04E2}"/>
                </a:ext>
              </a:extLst>
            </p:cNvPr>
            <p:cNvSpPr txBox="1"/>
            <p:nvPr/>
          </p:nvSpPr>
          <p:spPr>
            <a:xfrm>
              <a:off x="2230435" y="3062527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977A2F89-DD5C-400A-B4A3-3C77CA297F43}"/>
                </a:ext>
              </a:extLst>
            </p:cNvPr>
            <p:cNvSpPr/>
            <p:nvPr/>
          </p:nvSpPr>
          <p:spPr>
            <a:xfrm>
              <a:off x="1620999" y="2645875"/>
              <a:ext cx="1968959" cy="196895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E161255C-A960-438E-9BB3-9B4256135E78}"/>
                </a:ext>
              </a:extLst>
            </p:cNvPr>
            <p:cNvSpPr txBox="1"/>
            <p:nvPr/>
          </p:nvSpPr>
          <p:spPr>
            <a:xfrm>
              <a:off x="1840477" y="3730959"/>
              <a:ext cx="180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domestic</a:t>
              </a:r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B6B4C0DE-2CCA-49AD-83D6-B8DD53F0B499}"/>
              </a:ext>
            </a:extLst>
          </p:cNvPr>
          <p:cNvGrpSpPr/>
          <p:nvPr/>
        </p:nvGrpSpPr>
        <p:grpSpPr>
          <a:xfrm>
            <a:off x="7801069" y="2453400"/>
            <a:ext cx="2102095" cy="1968959"/>
            <a:chOff x="1620999" y="2645875"/>
            <a:chExt cx="2102095" cy="196895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C9F22AFE-F065-4D75-AA85-9EC5C6B0A0AC}"/>
                </a:ext>
              </a:extLst>
            </p:cNvPr>
            <p:cNvSpPr txBox="1"/>
            <p:nvPr/>
          </p:nvSpPr>
          <p:spPr>
            <a:xfrm>
              <a:off x="2197790" y="3062526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5EEDDC40-4C79-4BA0-A3FA-3024808ABD9A}"/>
                </a:ext>
              </a:extLst>
            </p:cNvPr>
            <p:cNvSpPr/>
            <p:nvPr/>
          </p:nvSpPr>
          <p:spPr>
            <a:xfrm>
              <a:off x="1620999" y="2645875"/>
              <a:ext cx="1968959" cy="196895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4205CC1C-630D-4B20-A869-958D0392C766}"/>
                </a:ext>
              </a:extLst>
            </p:cNvPr>
            <p:cNvSpPr txBox="1"/>
            <p:nvPr/>
          </p:nvSpPr>
          <p:spPr>
            <a:xfrm>
              <a:off x="1914335" y="3730959"/>
              <a:ext cx="180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Internat.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76FBF32D-F41B-459A-9D91-91727D0A7723}"/>
              </a:ext>
            </a:extLst>
          </p:cNvPr>
          <p:cNvGrpSpPr/>
          <p:nvPr/>
        </p:nvGrpSpPr>
        <p:grpSpPr>
          <a:xfrm>
            <a:off x="7764769" y="4660441"/>
            <a:ext cx="2247720" cy="1968959"/>
            <a:chOff x="1620999" y="2645875"/>
            <a:chExt cx="2247720" cy="196895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3CEAB7D0-D733-42B3-A3EB-633EA62A2919}"/>
                </a:ext>
              </a:extLst>
            </p:cNvPr>
            <p:cNvSpPr txBox="1"/>
            <p:nvPr/>
          </p:nvSpPr>
          <p:spPr>
            <a:xfrm>
              <a:off x="1732117" y="3031406"/>
              <a:ext cx="17411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1100+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27E00788-D681-45EB-9DB9-4CC936D01538}"/>
                </a:ext>
              </a:extLst>
            </p:cNvPr>
            <p:cNvSpPr/>
            <p:nvPr/>
          </p:nvSpPr>
          <p:spPr>
            <a:xfrm>
              <a:off x="1620999" y="2645875"/>
              <a:ext cx="1968959" cy="196895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FDDF9FCC-7125-4470-A864-777AF9247CE8}"/>
                </a:ext>
              </a:extLst>
            </p:cNvPr>
            <p:cNvSpPr txBox="1"/>
            <p:nvPr/>
          </p:nvSpPr>
          <p:spPr>
            <a:xfrm>
              <a:off x="2059960" y="3724714"/>
              <a:ext cx="180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flights</a:t>
              </a:r>
              <a:endPara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AFEDD7A-6862-4D75-BDC6-D4D1DA3144D3}"/>
              </a:ext>
            </a:extLst>
          </p:cNvPr>
          <p:cNvCxnSpPr>
            <a:cxnSpLocks/>
          </p:cNvCxnSpPr>
          <p:nvPr/>
        </p:nvCxnSpPr>
        <p:spPr>
          <a:xfrm>
            <a:off x="7264119" y="1230839"/>
            <a:ext cx="422017" cy="15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0F4B4FF9-7A71-4875-A5DE-D5951378CB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68334" y="2130703"/>
            <a:ext cx="2230215" cy="400498"/>
          </a:xfrm>
          <a:prstGeom prst="bentConnector3">
            <a:avLst>
              <a:gd name="adj1" fmla="val 99874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xmlns="" id="{0CC4162E-1319-4E6C-8522-4D29778B7F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74520" y="4368298"/>
            <a:ext cx="2197373" cy="380029"/>
          </a:xfrm>
          <a:prstGeom prst="bentConnector3">
            <a:avLst>
              <a:gd name="adj1" fmla="val 10030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7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9739 -0.377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88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8607 0.361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80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2.22222E-6 L 0.19831 0.356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1780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0" grpId="0" animBg="1"/>
      <p:bldP spid="30" grpId="1" animBg="1"/>
      <p:bldP spid="3" grpId="0"/>
      <p:bldP spid="3" grpId="1"/>
      <p:bldP spid="4" grpId="0" animBg="1"/>
      <p:bldP spid="33" grpId="0" animBg="1"/>
      <p:bldP spid="5" grpId="0"/>
      <p:bldP spid="35" grpId="0"/>
      <p:bldP spid="16" grpId="0"/>
      <p:bldP spid="16" grpId="1"/>
      <p:bldP spid="66" grpId="0"/>
      <p:bldP spid="66" grpId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/>
      <p:bldP spid="72" grpId="1"/>
      <p:bldP spid="82" grpId="0"/>
      <p:bldP spid="82" grpId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F0013C-7D13-412C-B628-7DDCACAB6046}"/>
              </a:ext>
            </a:extLst>
          </p:cNvPr>
          <p:cNvGrpSpPr/>
          <p:nvPr/>
        </p:nvGrpSpPr>
        <p:grpSpPr>
          <a:xfrm>
            <a:off x="-6051940" y="0"/>
            <a:ext cx="11480673" cy="6858000"/>
            <a:chOff x="0" y="0"/>
            <a:chExt cx="11480673" cy="6858000"/>
          </a:xfrm>
          <a:solidFill>
            <a:srgbClr val="0070C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DCDA0A-7F72-470E-A01C-3B8EB710923A}"/>
                </a:ext>
              </a:extLst>
            </p:cNvPr>
            <p:cNvSpPr/>
            <p:nvPr/>
          </p:nvSpPr>
          <p:spPr>
            <a:xfrm>
              <a:off x="0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C70E20A-042E-4A93-AE7D-6FBD0C7661F5}"/>
                </a:ext>
              </a:extLst>
            </p:cNvPr>
            <p:cNvSpPr/>
            <p:nvPr/>
          </p:nvSpPr>
          <p:spPr>
            <a:xfrm>
              <a:off x="10593705" y="2761488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I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CE2FCAF-529A-4CEB-920A-5E1EE18D3EF3}"/>
              </a:ext>
            </a:extLst>
          </p:cNvPr>
          <p:cNvGrpSpPr/>
          <p:nvPr/>
        </p:nvGrpSpPr>
        <p:grpSpPr>
          <a:xfrm>
            <a:off x="-6995419" y="25032"/>
            <a:ext cx="11480673" cy="6870516"/>
            <a:chOff x="-11934" y="-12516"/>
            <a:chExt cx="11480673" cy="68705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9A34444-D604-4C6E-BF0A-7C3B6674505E}"/>
                </a:ext>
              </a:extLst>
            </p:cNvPr>
            <p:cNvGrpSpPr/>
            <p:nvPr/>
          </p:nvGrpSpPr>
          <p:grpSpPr>
            <a:xfrm>
              <a:off x="-11934" y="-12516"/>
              <a:ext cx="11480673" cy="6858000"/>
              <a:chOff x="-1792224" y="0"/>
              <a:chExt cx="11480673" cy="6858000"/>
            </a:xfrm>
            <a:solidFill>
              <a:srgbClr val="00B0F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FDB10EF-A885-4B62-A5E9-DC938E1A9AD9}"/>
                  </a:ext>
                </a:extLst>
              </p:cNvPr>
              <p:cNvSpPr/>
              <p:nvPr/>
            </p:nvSpPr>
            <p:spPr>
              <a:xfrm>
                <a:off x="-1792224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EA5D2668-DAEB-41B9-8E60-C5D308AAEBCD}"/>
                  </a:ext>
                </a:extLst>
              </p:cNvPr>
              <p:cNvSpPr/>
              <p:nvPr/>
            </p:nvSpPr>
            <p:spPr>
              <a:xfrm>
                <a:off x="8801481" y="2386584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F21DE4D-ED51-41B6-954B-7D9C634B7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19578"/>
            <a:stretch/>
          </p:blipFill>
          <p:spPr>
            <a:xfrm>
              <a:off x="0" y="0"/>
              <a:ext cx="9805089" cy="6858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D3D0878-946B-49C3-B78E-E8A79F9FED70}"/>
              </a:ext>
            </a:extLst>
          </p:cNvPr>
          <p:cNvGrpSpPr/>
          <p:nvPr/>
        </p:nvGrpSpPr>
        <p:grpSpPr>
          <a:xfrm>
            <a:off x="-113021" y="0"/>
            <a:ext cx="11445621" cy="6858000"/>
            <a:chOff x="-113021" y="0"/>
            <a:chExt cx="11445621" cy="6858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007BFD9-AB33-4A97-9577-30156E44E5C1}"/>
                </a:ext>
              </a:extLst>
            </p:cNvPr>
            <p:cNvGrpSpPr/>
            <p:nvPr/>
          </p:nvGrpSpPr>
          <p:grpSpPr>
            <a:xfrm>
              <a:off x="-113021" y="0"/>
              <a:ext cx="11445621" cy="6858000"/>
              <a:chOff x="-3992880" y="0"/>
              <a:chExt cx="11445621" cy="6858000"/>
            </a:xfrm>
            <a:solidFill>
              <a:srgbClr val="0070C0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5D2B747-75AC-4952-9A2A-4CBE85E0A604}"/>
                  </a:ext>
                </a:extLst>
              </p:cNvPr>
              <p:cNvSpPr/>
              <p:nvPr/>
            </p:nvSpPr>
            <p:spPr>
              <a:xfrm>
                <a:off x="-3992880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4F96CAAC-6426-438E-B430-A8593C97773E}"/>
                  </a:ext>
                </a:extLst>
              </p:cNvPr>
              <p:cNvSpPr/>
              <p:nvPr/>
            </p:nvSpPr>
            <p:spPr>
              <a:xfrm>
                <a:off x="6565773" y="2011680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C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92BB3EF-BFC4-451A-BD9C-C6911A958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8020"/>
            <a:stretch/>
          </p:blipFill>
          <p:spPr>
            <a:xfrm>
              <a:off x="0" y="0"/>
              <a:ext cx="7556595" cy="6858000"/>
            </a:xfrm>
            <a:prstGeom prst="rect">
              <a:avLst/>
            </a:prstGeom>
          </p:spPr>
        </p:pic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xmlns="" id="{5AA5A795-E642-4ED4-8DC9-9570822AA34F}"/>
              </a:ext>
            </a:extLst>
          </p:cNvPr>
          <p:cNvGrpSpPr/>
          <p:nvPr/>
        </p:nvGrpSpPr>
        <p:grpSpPr>
          <a:xfrm>
            <a:off x="-8569539" y="12516"/>
            <a:ext cx="11484864" cy="6858000"/>
            <a:chOff x="-304411" y="0"/>
            <a:chExt cx="11484864" cy="6858000"/>
          </a:xfrm>
          <a:solidFill>
            <a:srgbClr val="00B0F0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A3BA5C1-9673-41D0-8755-E5D624B7DF24}"/>
                </a:ext>
              </a:extLst>
            </p:cNvPr>
            <p:cNvGrpSpPr/>
            <p:nvPr/>
          </p:nvGrpSpPr>
          <p:grpSpPr>
            <a:xfrm>
              <a:off x="-304411" y="0"/>
              <a:ext cx="11484864" cy="6858000"/>
              <a:chOff x="-6193536" y="0"/>
              <a:chExt cx="1148486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22F1E54-E18B-484D-936F-3369F5E87B71}"/>
                  </a:ext>
                </a:extLst>
              </p:cNvPr>
              <p:cNvSpPr/>
              <p:nvPr/>
            </p:nvSpPr>
            <p:spPr>
              <a:xfrm>
                <a:off x="-6193536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5A306F1B-5DB3-4AD8-8B40-4302C3502722}"/>
                  </a:ext>
                </a:extLst>
              </p:cNvPr>
              <p:cNvSpPr/>
              <p:nvPr/>
            </p:nvSpPr>
            <p:spPr>
              <a:xfrm>
                <a:off x="4404360" y="1636776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E</a:t>
                </a: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7E2C0FA3-609F-49FD-B04F-D2413455518F}"/>
                </a:ext>
              </a:extLst>
            </p:cNvPr>
            <p:cNvGrpSpPr/>
            <p:nvPr/>
          </p:nvGrpSpPr>
          <p:grpSpPr>
            <a:xfrm>
              <a:off x="1123950" y="290678"/>
              <a:ext cx="5936070" cy="5897471"/>
              <a:chOff x="1885949" y="198304"/>
              <a:chExt cx="6892291" cy="6606757"/>
            </a:xfrm>
            <a:grpFill/>
            <a:scene3d>
              <a:camera prst="orthographicFront">
                <a:rot lat="21599983" lon="0" rev="0"/>
              </a:camera>
              <a:lightRig rig="threePt" dir="t"/>
            </a:scene3d>
          </p:grpSpPr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59CFFD89-DFF0-4B20-890B-936BFCF533DA}"/>
                  </a:ext>
                </a:extLst>
              </p:cNvPr>
              <p:cNvSpPr/>
              <p:nvPr/>
            </p:nvSpPr>
            <p:spPr>
              <a:xfrm>
                <a:off x="1885949" y="198304"/>
                <a:ext cx="3336045" cy="2991527"/>
              </a:xfrm>
              <a:custGeom>
                <a:avLst/>
                <a:gdLst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0" fmla="*/ 0 w 3327094"/>
                  <a:gd name="connsiteY0" fmla="*/ 1685580 h 3018621"/>
                  <a:gd name="connsiteX1" fmla="*/ 0 w 3327094"/>
                  <a:gd name="connsiteY1" fmla="*/ 1685580 h 3018621"/>
                  <a:gd name="connsiteX2" fmla="*/ 44068 w 3327094"/>
                  <a:gd name="connsiteY2" fmla="*/ 1255923 h 3018621"/>
                  <a:gd name="connsiteX3" fmla="*/ 121186 w 3327094"/>
                  <a:gd name="connsiteY3" fmla="*/ 1068636 h 3018621"/>
                  <a:gd name="connsiteX4" fmla="*/ 561860 w 3327094"/>
                  <a:gd name="connsiteY4" fmla="*/ 991518 h 3018621"/>
                  <a:gd name="connsiteX5" fmla="*/ 594911 w 3327094"/>
                  <a:gd name="connsiteY5" fmla="*/ 969484 h 3018621"/>
                  <a:gd name="connsiteX6" fmla="*/ 407624 w 3327094"/>
                  <a:gd name="connsiteY6" fmla="*/ 716096 h 3018621"/>
                  <a:gd name="connsiteX7" fmla="*/ 517793 w 3327094"/>
                  <a:gd name="connsiteY7" fmla="*/ 605927 h 3018621"/>
                  <a:gd name="connsiteX8" fmla="*/ 506776 w 3327094"/>
                  <a:gd name="connsiteY8" fmla="*/ 517792 h 3018621"/>
                  <a:gd name="connsiteX9" fmla="*/ 638979 w 3327094"/>
                  <a:gd name="connsiteY9" fmla="*/ 517792 h 3018621"/>
                  <a:gd name="connsiteX10" fmla="*/ 749147 w 3327094"/>
                  <a:gd name="connsiteY10" fmla="*/ 495759 h 3018621"/>
                  <a:gd name="connsiteX11" fmla="*/ 1134738 w 3327094"/>
                  <a:gd name="connsiteY11" fmla="*/ 77118 h 3018621"/>
                  <a:gd name="connsiteX12" fmla="*/ 1233889 w 3327094"/>
                  <a:gd name="connsiteY12" fmla="*/ 143219 h 3018621"/>
                  <a:gd name="connsiteX13" fmla="*/ 1641513 w 3327094"/>
                  <a:gd name="connsiteY13" fmla="*/ 143219 h 3018621"/>
                  <a:gd name="connsiteX14" fmla="*/ 1795750 w 3327094"/>
                  <a:gd name="connsiteY14" fmla="*/ 0 h 3018621"/>
                  <a:gd name="connsiteX15" fmla="*/ 2302526 w 3327094"/>
                  <a:gd name="connsiteY15" fmla="*/ 0 h 3018621"/>
                  <a:gd name="connsiteX16" fmla="*/ 2390660 w 3327094"/>
                  <a:gd name="connsiteY16" fmla="*/ 99151 h 3018621"/>
                  <a:gd name="connsiteX17" fmla="*/ 2688116 w 3327094"/>
                  <a:gd name="connsiteY17" fmla="*/ 77118 h 3018621"/>
                  <a:gd name="connsiteX18" fmla="*/ 2831335 w 3327094"/>
                  <a:gd name="connsiteY18" fmla="*/ 121185 h 3018621"/>
                  <a:gd name="connsiteX19" fmla="*/ 2919470 w 3327094"/>
                  <a:gd name="connsiteY19" fmla="*/ 198303 h 3018621"/>
                  <a:gd name="connsiteX20" fmla="*/ 2864386 w 3327094"/>
                  <a:gd name="connsiteY20" fmla="*/ 363556 h 3018621"/>
                  <a:gd name="connsiteX21" fmla="*/ 2886419 w 3327094"/>
                  <a:gd name="connsiteY21" fmla="*/ 451691 h 3018621"/>
                  <a:gd name="connsiteX22" fmla="*/ 2996588 w 3327094"/>
                  <a:gd name="connsiteY22" fmla="*/ 616944 h 3018621"/>
                  <a:gd name="connsiteX23" fmla="*/ 3051672 w 3327094"/>
                  <a:gd name="connsiteY23" fmla="*/ 683045 h 3018621"/>
                  <a:gd name="connsiteX24" fmla="*/ 3040656 w 3327094"/>
                  <a:gd name="connsiteY24" fmla="*/ 716096 h 3018621"/>
                  <a:gd name="connsiteX25" fmla="*/ 3062689 w 3327094"/>
                  <a:gd name="connsiteY25" fmla="*/ 716096 h 3018621"/>
                  <a:gd name="connsiteX26" fmla="*/ 3327094 w 3327094"/>
                  <a:gd name="connsiteY26" fmla="*/ 848298 h 3018621"/>
                  <a:gd name="connsiteX27" fmla="*/ 3249976 w 3327094"/>
                  <a:gd name="connsiteY27" fmla="*/ 1024568 h 3018621"/>
                  <a:gd name="connsiteX28" fmla="*/ 2875403 w 3327094"/>
                  <a:gd name="connsiteY28" fmla="*/ 1090669 h 3018621"/>
                  <a:gd name="connsiteX29" fmla="*/ 2533880 w 3327094"/>
                  <a:gd name="connsiteY29" fmla="*/ 1619479 h 3018621"/>
                  <a:gd name="connsiteX30" fmla="*/ 2677099 w 3327094"/>
                  <a:gd name="connsiteY30" fmla="*/ 1839816 h 3018621"/>
                  <a:gd name="connsiteX31" fmla="*/ 2710150 w 3327094"/>
                  <a:gd name="connsiteY31" fmla="*/ 1972019 h 3018621"/>
                  <a:gd name="connsiteX32" fmla="*/ 2633032 w 3327094"/>
                  <a:gd name="connsiteY32" fmla="*/ 1983036 h 3018621"/>
                  <a:gd name="connsiteX33" fmla="*/ 2544897 w 3327094"/>
                  <a:gd name="connsiteY33" fmla="*/ 2038120 h 3018621"/>
                  <a:gd name="connsiteX34" fmla="*/ 2622015 w 3327094"/>
                  <a:gd name="connsiteY34" fmla="*/ 2126255 h 3018621"/>
                  <a:gd name="connsiteX35" fmla="*/ 2478795 w 3327094"/>
                  <a:gd name="connsiteY35" fmla="*/ 2115238 h 3018621"/>
                  <a:gd name="connsiteX36" fmla="*/ 2478795 w 3327094"/>
                  <a:gd name="connsiteY36" fmla="*/ 2203373 h 3018621"/>
                  <a:gd name="connsiteX37" fmla="*/ 2313542 w 3327094"/>
                  <a:gd name="connsiteY37" fmla="*/ 2258457 h 3018621"/>
                  <a:gd name="connsiteX38" fmla="*/ 2280492 w 3327094"/>
                  <a:gd name="connsiteY38" fmla="*/ 2291508 h 3018621"/>
                  <a:gd name="connsiteX39" fmla="*/ 2302526 w 3327094"/>
                  <a:gd name="connsiteY39" fmla="*/ 2456761 h 3018621"/>
                  <a:gd name="connsiteX40" fmla="*/ 2247441 w 3327094"/>
                  <a:gd name="connsiteY40" fmla="*/ 2599980 h 3018621"/>
                  <a:gd name="connsiteX41" fmla="*/ 2093205 w 3327094"/>
                  <a:gd name="connsiteY41" fmla="*/ 2655065 h 3018621"/>
                  <a:gd name="connsiteX42" fmla="*/ 2071171 w 3327094"/>
                  <a:gd name="connsiteY42" fmla="*/ 2754216 h 3018621"/>
                  <a:gd name="connsiteX43" fmla="*/ 2071171 w 3327094"/>
                  <a:gd name="connsiteY43" fmla="*/ 2754216 h 3018621"/>
                  <a:gd name="connsiteX44" fmla="*/ 2038121 w 3327094"/>
                  <a:gd name="connsiteY44" fmla="*/ 2842351 h 3018621"/>
                  <a:gd name="connsiteX45" fmla="*/ 1828800 w 3327094"/>
                  <a:gd name="connsiteY45" fmla="*/ 2919469 h 3018621"/>
                  <a:gd name="connsiteX46" fmla="*/ 1795750 w 3327094"/>
                  <a:gd name="connsiteY46" fmla="*/ 2930486 h 3018621"/>
                  <a:gd name="connsiteX47" fmla="*/ 1685581 w 3327094"/>
                  <a:gd name="connsiteY47" fmla="*/ 2886419 h 3018621"/>
                  <a:gd name="connsiteX48" fmla="*/ 1520328 w 3327094"/>
                  <a:gd name="connsiteY48" fmla="*/ 2908453 h 3018621"/>
                  <a:gd name="connsiteX49" fmla="*/ 1344058 w 3327094"/>
                  <a:gd name="connsiteY49" fmla="*/ 2908453 h 3018621"/>
                  <a:gd name="connsiteX50" fmla="*/ 1200839 w 3327094"/>
                  <a:gd name="connsiteY50" fmla="*/ 2930486 h 3018621"/>
                  <a:gd name="connsiteX51" fmla="*/ 1145754 w 3327094"/>
                  <a:gd name="connsiteY51" fmla="*/ 2974554 h 3018621"/>
                  <a:gd name="connsiteX52" fmla="*/ 1024569 w 3327094"/>
                  <a:gd name="connsiteY52" fmla="*/ 2974554 h 3018621"/>
                  <a:gd name="connsiteX53" fmla="*/ 925417 w 3327094"/>
                  <a:gd name="connsiteY53" fmla="*/ 3018621 h 3018621"/>
                  <a:gd name="connsiteX54" fmla="*/ 1024569 w 3327094"/>
                  <a:gd name="connsiteY54" fmla="*/ 2390660 h 3018621"/>
                  <a:gd name="connsiteX55" fmla="*/ 804232 w 3327094"/>
                  <a:gd name="connsiteY55" fmla="*/ 2038120 h 3018621"/>
                  <a:gd name="connsiteX56" fmla="*/ 132203 w 3327094"/>
                  <a:gd name="connsiteY56" fmla="*/ 1718631 h 3018621"/>
                  <a:gd name="connsiteX57" fmla="*/ 124399 w 3327094"/>
                  <a:gd name="connsiteY57" fmla="*/ 17257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41983 w 3336045"/>
                  <a:gd name="connsiteY32" fmla="*/ 1983036 h 3018621"/>
                  <a:gd name="connsiteX33" fmla="*/ 2553848 w 3336045"/>
                  <a:gd name="connsiteY33" fmla="*/ 2038120 h 3018621"/>
                  <a:gd name="connsiteX34" fmla="*/ 2630966 w 3336045"/>
                  <a:gd name="connsiteY34" fmla="*/ 2126255 h 3018621"/>
                  <a:gd name="connsiteX35" fmla="*/ 2487746 w 3336045"/>
                  <a:gd name="connsiteY35" fmla="*/ 2115238 h 3018621"/>
                  <a:gd name="connsiteX36" fmla="*/ 2487746 w 3336045"/>
                  <a:gd name="connsiteY36" fmla="*/ 2203373 h 3018621"/>
                  <a:gd name="connsiteX37" fmla="*/ 2322493 w 3336045"/>
                  <a:gd name="connsiteY37" fmla="*/ 2258457 h 3018621"/>
                  <a:gd name="connsiteX38" fmla="*/ 2289443 w 3336045"/>
                  <a:gd name="connsiteY38" fmla="*/ 2291508 h 3018621"/>
                  <a:gd name="connsiteX39" fmla="*/ 2311477 w 3336045"/>
                  <a:gd name="connsiteY39" fmla="*/ 2456761 h 3018621"/>
                  <a:gd name="connsiteX40" fmla="*/ 2256392 w 3336045"/>
                  <a:gd name="connsiteY40" fmla="*/ 2599980 h 3018621"/>
                  <a:gd name="connsiteX41" fmla="*/ 2102156 w 3336045"/>
                  <a:gd name="connsiteY41" fmla="*/ 2655065 h 3018621"/>
                  <a:gd name="connsiteX42" fmla="*/ 2080122 w 3336045"/>
                  <a:gd name="connsiteY42" fmla="*/ 2754216 h 3018621"/>
                  <a:gd name="connsiteX43" fmla="*/ 2080122 w 3336045"/>
                  <a:gd name="connsiteY43" fmla="*/ 2754216 h 3018621"/>
                  <a:gd name="connsiteX44" fmla="*/ 2047072 w 3336045"/>
                  <a:gd name="connsiteY44" fmla="*/ 2842351 h 3018621"/>
                  <a:gd name="connsiteX45" fmla="*/ 1837751 w 3336045"/>
                  <a:gd name="connsiteY45" fmla="*/ 2919469 h 3018621"/>
                  <a:gd name="connsiteX46" fmla="*/ 1804701 w 3336045"/>
                  <a:gd name="connsiteY46" fmla="*/ 2930486 h 3018621"/>
                  <a:gd name="connsiteX47" fmla="*/ 1694532 w 3336045"/>
                  <a:gd name="connsiteY47" fmla="*/ 2886419 h 3018621"/>
                  <a:gd name="connsiteX48" fmla="*/ 1529279 w 3336045"/>
                  <a:gd name="connsiteY48" fmla="*/ 2908453 h 3018621"/>
                  <a:gd name="connsiteX49" fmla="*/ 1353009 w 3336045"/>
                  <a:gd name="connsiteY49" fmla="*/ 2908453 h 3018621"/>
                  <a:gd name="connsiteX50" fmla="*/ 1209790 w 3336045"/>
                  <a:gd name="connsiteY50" fmla="*/ 2930486 h 3018621"/>
                  <a:gd name="connsiteX51" fmla="*/ 1154705 w 3336045"/>
                  <a:gd name="connsiteY51" fmla="*/ 2974554 h 3018621"/>
                  <a:gd name="connsiteX52" fmla="*/ 1033520 w 3336045"/>
                  <a:gd name="connsiteY52" fmla="*/ 2974554 h 3018621"/>
                  <a:gd name="connsiteX53" fmla="*/ 934368 w 3336045"/>
                  <a:gd name="connsiteY53" fmla="*/ 3018621 h 3018621"/>
                  <a:gd name="connsiteX54" fmla="*/ 1033520 w 3336045"/>
                  <a:gd name="connsiteY54" fmla="*/ 2390660 h 3018621"/>
                  <a:gd name="connsiteX55" fmla="*/ 813183 w 3336045"/>
                  <a:gd name="connsiteY55" fmla="*/ 2038120 h 3018621"/>
                  <a:gd name="connsiteX56" fmla="*/ 141154 w 3336045"/>
                  <a:gd name="connsiteY56" fmla="*/ 1718631 h 3018621"/>
                  <a:gd name="connsiteX57" fmla="*/ 0 w 3336045"/>
                  <a:gd name="connsiteY57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553848 w 3336045"/>
                  <a:gd name="connsiteY32" fmla="*/ 2038120 h 3018621"/>
                  <a:gd name="connsiteX33" fmla="*/ 2630966 w 3336045"/>
                  <a:gd name="connsiteY33" fmla="*/ 2126255 h 3018621"/>
                  <a:gd name="connsiteX34" fmla="*/ 2487746 w 3336045"/>
                  <a:gd name="connsiteY34" fmla="*/ 2115238 h 3018621"/>
                  <a:gd name="connsiteX35" fmla="*/ 2487746 w 3336045"/>
                  <a:gd name="connsiteY35" fmla="*/ 2203373 h 3018621"/>
                  <a:gd name="connsiteX36" fmla="*/ 2322493 w 3336045"/>
                  <a:gd name="connsiteY36" fmla="*/ 2258457 h 3018621"/>
                  <a:gd name="connsiteX37" fmla="*/ 2289443 w 3336045"/>
                  <a:gd name="connsiteY37" fmla="*/ 2291508 h 3018621"/>
                  <a:gd name="connsiteX38" fmla="*/ 2311477 w 3336045"/>
                  <a:gd name="connsiteY38" fmla="*/ 2456761 h 3018621"/>
                  <a:gd name="connsiteX39" fmla="*/ 2256392 w 3336045"/>
                  <a:gd name="connsiteY39" fmla="*/ 2599980 h 3018621"/>
                  <a:gd name="connsiteX40" fmla="*/ 2102156 w 3336045"/>
                  <a:gd name="connsiteY40" fmla="*/ 2655065 h 3018621"/>
                  <a:gd name="connsiteX41" fmla="*/ 2080122 w 3336045"/>
                  <a:gd name="connsiteY41" fmla="*/ 2754216 h 3018621"/>
                  <a:gd name="connsiteX42" fmla="*/ 2080122 w 3336045"/>
                  <a:gd name="connsiteY42" fmla="*/ 2754216 h 3018621"/>
                  <a:gd name="connsiteX43" fmla="*/ 2047072 w 3336045"/>
                  <a:gd name="connsiteY43" fmla="*/ 2842351 h 3018621"/>
                  <a:gd name="connsiteX44" fmla="*/ 1837751 w 3336045"/>
                  <a:gd name="connsiteY44" fmla="*/ 2919469 h 3018621"/>
                  <a:gd name="connsiteX45" fmla="*/ 1804701 w 3336045"/>
                  <a:gd name="connsiteY45" fmla="*/ 2930486 h 3018621"/>
                  <a:gd name="connsiteX46" fmla="*/ 1694532 w 3336045"/>
                  <a:gd name="connsiteY46" fmla="*/ 2886419 h 3018621"/>
                  <a:gd name="connsiteX47" fmla="*/ 1529279 w 3336045"/>
                  <a:gd name="connsiteY47" fmla="*/ 2908453 h 3018621"/>
                  <a:gd name="connsiteX48" fmla="*/ 1353009 w 3336045"/>
                  <a:gd name="connsiteY48" fmla="*/ 2908453 h 3018621"/>
                  <a:gd name="connsiteX49" fmla="*/ 1209790 w 3336045"/>
                  <a:gd name="connsiteY49" fmla="*/ 2930486 h 3018621"/>
                  <a:gd name="connsiteX50" fmla="*/ 1154705 w 3336045"/>
                  <a:gd name="connsiteY50" fmla="*/ 2974554 h 3018621"/>
                  <a:gd name="connsiteX51" fmla="*/ 1033520 w 3336045"/>
                  <a:gd name="connsiteY51" fmla="*/ 2974554 h 3018621"/>
                  <a:gd name="connsiteX52" fmla="*/ 934368 w 3336045"/>
                  <a:gd name="connsiteY52" fmla="*/ 3018621 h 3018621"/>
                  <a:gd name="connsiteX53" fmla="*/ 1033520 w 3336045"/>
                  <a:gd name="connsiteY53" fmla="*/ 2390660 h 3018621"/>
                  <a:gd name="connsiteX54" fmla="*/ 813183 w 3336045"/>
                  <a:gd name="connsiteY54" fmla="*/ 2038120 h 3018621"/>
                  <a:gd name="connsiteX55" fmla="*/ 141154 w 3336045"/>
                  <a:gd name="connsiteY55" fmla="*/ 1718631 h 3018621"/>
                  <a:gd name="connsiteX56" fmla="*/ 0 w 3336045"/>
                  <a:gd name="connsiteY56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630966 w 3336045"/>
                  <a:gd name="connsiteY32" fmla="*/ 2126255 h 3018621"/>
                  <a:gd name="connsiteX33" fmla="*/ 2487746 w 3336045"/>
                  <a:gd name="connsiteY33" fmla="*/ 2115238 h 3018621"/>
                  <a:gd name="connsiteX34" fmla="*/ 2487746 w 3336045"/>
                  <a:gd name="connsiteY34" fmla="*/ 2203373 h 3018621"/>
                  <a:gd name="connsiteX35" fmla="*/ 2322493 w 3336045"/>
                  <a:gd name="connsiteY35" fmla="*/ 2258457 h 3018621"/>
                  <a:gd name="connsiteX36" fmla="*/ 2289443 w 3336045"/>
                  <a:gd name="connsiteY36" fmla="*/ 2291508 h 3018621"/>
                  <a:gd name="connsiteX37" fmla="*/ 2311477 w 3336045"/>
                  <a:gd name="connsiteY37" fmla="*/ 2456761 h 3018621"/>
                  <a:gd name="connsiteX38" fmla="*/ 2256392 w 3336045"/>
                  <a:gd name="connsiteY38" fmla="*/ 2599980 h 3018621"/>
                  <a:gd name="connsiteX39" fmla="*/ 2102156 w 3336045"/>
                  <a:gd name="connsiteY39" fmla="*/ 2655065 h 3018621"/>
                  <a:gd name="connsiteX40" fmla="*/ 2080122 w 3336045"/>
                  <a:gd name="connsiteY40" fmla="*/ 2754216 h 3018621"/>
                  <a:gd name="connsiteX41" fmla="*/ 2080122 w 3336045"/>
                  <a:gd name="connsiteY41" fmla="*/ 2754216 h 3018621"/>
                  <a:gd name="connsiteX42" fmla="*/ 2047072 w 3336045"/>
                  <a:gd name="connsiteY42" fmla="*/ 2842351 h 3018621"/>
                  <a:gd name="connsiteX43" fmla="*/ 1837751 w 3336045"/>
                  <a:gd name="connsiteY43" fmla="*/ 2919469 h 3018621"/>
                  <a:gd name="connsiteX44" fmla="*/ 1804701 w 3336045"/>
                  <a:gd name="connsiteY44" fmla="*/ 2930486 h 3018621"/>
                  <a:gd name="connsiteX45" fmla="*/ 1694532 w 3336045"/>
                  <a:gd name="connsiteY45" fmla="*/ 2886419 h 3018621"/>
                  <a:gd name="connsiteX46" fmla="*/ 1529279 w 3336045"/>
                  <a:gd name="connsiteY46" fmla="*/ 2908453 h 3018621"/>
                  <a:gd name="connsiteX47" fmla="*/ 1353009 w 3336045"/>
                  <a:gd name="connsiteY47" fmla="*/ 2908453 h 3018621"/>
                  <a:gd name="connsiteX48" fmla="*/ 1209790 w 3336045"/>
                  <a:gd name="connsiteY48" fmla="*/ 2930486 h 3018621"/>
                  <a:gd name="connsiteX49" fmla="*/ 1154705 w 3336045"/>
                  <a:gd name="connsiteY49" fmla="*/ 2974554 h 3018621"/>
                  <a:gd name="connsiteX50" fmla="*/ 1033520 w 3336045"/>
                  <a:gd name="connsiteY50" fmla="*/ 2974554 h 3018621"/>
                  <a:gd name="connsiteX51" fmla="*/ 934368 w 3336045"/>
                  <a:gd name="connsiteY51" fmla="*/ 3018621 h 3018621"/>
                  <a:gd name="connsiteX52" fmla="*/ 1033520 w 3336045"/>
                  <a:gd name="connsiteY52" fmla="*/ 2390660 h 3018621"/>
                  <a:gd name="connsiteX53" fmla="*/ 813183 w 3336045"/>
                  <a:gd name="connsiteY53" fmla="*/ 2038120 h 3018621"/>
                  <a:gd name="connsiteX54" fmla="*/ 141154 w 3336045"/>
                  <a:gd name="connsiteY54" fmla="*/ 1718631 h 3018621"/>
                  <a:gd name="connsiteX55" fmla="*/ 0 w 3336045"/>
                  <a:gd name="connsiteY55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1154705 w 3336045"/>
                  <a:gd name="connsiteY48" fmla="*/ 2974554 h 3018621"/>
                  <a:gd name="connsiteX49" fmla="*/ 1033520 w 3336045"/>
                  <a:gd name="connsiteY49" fmla="*/ 2974554 h 3018621"/>
                  <a:gd name="connsiteX50" fmla="*/ 934368 w 3336045"/>
                  <a:gd name="connsiteY50" fmla="*/ 3018621 h 3018621"/>
                  <a:gd name="connsiteX51" fmla="*/ 1033520 w 3336045"/>
                  <a:gd name="connsiteY51" fmla="*/ 2390660 h 3018621"/>
                  <a:gd name="connsiteX52" fmla="*/ 813183 w 3336045"/>
                  <a:gd name="connsiteY52" fmla="*/ 2038120 h 3018621"/>
                  <a:gd name="connsiteX53" fmla="*/ 141154 w 3336045"/>
                  <a:gd name="connsiteY53" fmla="*/ 1718631 h 3018621"/>
                  <a:gd name="connsiteX54" fmla="*/ 0 w 3336045"/>
                  <a:gd name="connsiteY54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1033520 w 3336045"/>
                  <a:gd name="connsiteY48" fmla="*/ 2974554 h 3018621"/>
                  <a:gd name="connsiteX49" fmla="*/ 934368 w 3336045"/>
                  <a:gd name="connsiteY49" fmla="*/ 3018621 h 3018621"/>
                  <a:gd name="connsiteX50" fmla="*/ 1033520 w 3336045"/>
                  <a:gd name="connsiteY50" fmla="*/ 2390660 h 3018621"/>
                  <a:gd name="connsiteX51" fmla="*/ 813183 w 3336045"/>
                  <a:gd name="connsiteY51" fmla="*/ 2038120 h 3018621"/>
                  <a:gd name="connsiteX52" fmla="*/ 141154 w 3336045"/>
                  <a:gd name="connsiteY52" fmla="*/ 1718631 h 3018621"/>
                  <a:gd name="connsiteX53" fmla="*/ 0 w 3336045"/>
                  <a:gd name="connsiteY53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1209790 w 3336045"/>
                  <a:gd name="connsiteY47" fmla="*/ 2930486 h 3018621"/>
                  <a:gd name="connsiteX48" fmla="*/ 934368 w 3336045"/>
                  <a:gd name="connsiteY48" fmla="*/ 3018621 h 3018621"/>
                  <a:gd name="connsiteX49" fmla="*/ 1033520 w 3336045"/>
                  <a:gd name="connsiteY49" fmla="*/ 2390660 h 3018621"/>
                  <a:gd name="connsiteX50" fmla="*/ 813183 w 3336045"/>
                  <a:gd name="connsiteY50" fmla="*/ 2038120 h 3018621"/>
                  <a:gd name="connsiteX51" fmla="*/ 141154 w 3336045"/>
                  <a:gd name="connsiteY51" fmla="*/ 1718631 h 3018621"/>
                  <a:gd name="connsiteX52" fmla="*/ 0 w 3336045"/>
                  <a:gd name="connsiteY52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1353009 w 3336045"/>
                  <a:gd name="connsiteY46" fmla="*/ 2908453 h 3018621"/>
                  <a:gd name="connsiteX47" fmla="*/ 934368 w 3336045"/>
                  <a:gd name="connsiteY47" fmla="*/ 3018621 h 3018621"/>
                  <a:gd name="connsiteX48" fmla="*/ 1033520 w 3336045"/>
                  <a:gd name="connsiteY48" fmla="*/ 2390660 h 3018621"/>
                  <a:gd name="connsiteX49" fmla="*/ 813183 w 3336045"/>
                  <a:gd name="connsiteY49" fmla="*/ 2038120 h 3018621"/>
                  <a:gd name="connsiteX50" fmla="*/ 141154 w 3336045"/>
                  <a:gd name="connsiteY50" fmla="*/ 1718631 h 3018621"/>
                  <a:gd name="connsiteX51" fmla="*/ 0 w 3336045"/>
                  <a:gd name="connsiteY51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934368 w 3336045"/>
                  <a:gd name="connsiteY46" fmla="*/ 3018621 h 3018621"/>
                  <a:gd name="connsiteX47" fmla="*/ 1033520 w 3336045"/>
                  <a:gd name="connsiteY47" fmla="*/ 2390660 h 3018621"/>
                  <a:gd name="connsiteX48" fmla="*/ 813183 w 3336045"/>
                  <a:gd name="connsiteY48" fmla="*/ 2038120 h 3018621"/>
                  <a:gd name="connsiteX49" fmla="*/ 141154 w 3336045"/>
                  <a:gd name="connsiteY49" fmla="*/ 1718631 h 3018621"/>
                  <a:gd name="connsiteX50" fmla="*/ 0 w 3336045"/>
                  <a:gd name="connsiteY50" fmla="*/ 1687646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1529279 w 3336045"/>
                  <a:gd name="connsiteY45" fmla="*/ 2908453 h 3018621"/>
                  <a:gd name="connsiteX46" fmla="*/ 934368 w 3336045"/>
                  <a:gd name="connsiteY46" fmla="*/ 3018621 h 3018621"/>
                  <a:gd name="connsiteX47" fmla="*/ 1033520 w 3336045"/>
                  <a:gd name="connsiteY47" fmla="*/ 2390660 h 3018621"/>
                  <a:gd name="connsiteX48" fmla="*/ 813183 w 3336045"/>
                  <a:gd name="connsiteY48" fmla="*/ 2038120 h 3018621"/>
                  <a:gd name="connsiteX49" fmla="*/ 141154 w 3336045"/>
                  <a:gd name="connsiteY49" fmla="*/ 1718631 h 3018621"/>
                  <a:gd name="connsiteX50" fmla="*/ 0 w 3336045"/>
                  <a:gd name="connsiteY50" fmla="*/ 1687646 h 3018621"/>
                  <a:gd name="connsiteX51" fmla="*/ 8951 w 3336045"/>
                  <a:gd name="connsiteY51" fmla="*/ 1685580 h 3018621"/>
                  <a:gd name="connsiteX0" fmla="*/ 8951 w 3336045"/>
                  <a:gd name="connsiteY0" fmla="*/ 1685580 h 3018621"/>
                  <a:gd name="connsiteX1" fmla="*/ 8951 w 3336045"/>
                  <a:gd name="connsiteY1" fmla="*/ 1685580 h 3018621"/>
                  <a:gd name="connsiteX2" fmla="*/ 53019 w 3336045"/>
                  <a:gd name="connsiteY2" fmla="*/ 1255923 h 3018621"/>
                  <a:gd name="connsiteX3" fmla="*/ 130137 w 3336045"/>
                  <a:gd name="connsiteY3" fmla="*/ 1068636 h 3018621"/>
                  <a:gd name="connsiteX4" fmla="*/ 570811 w 3336045"/>
                  <a:gd name="connsiteY4" fmla="*/ 991518 h 3018621"/>
                  <a:gd name="connsiteX5" fmla="*/ 603862 w 3336045"/>
                  <a:gd name="connsiteY5" fmla="*/ 969484 h 3018621"/>
                  <a:gd name="connsiteX6" fmla="*/ 416575 w 3336045"/>
                  <a:gd name="connsiteY6" fmla="*/ 716096 h 3018621"/>
                  <a:gd name="connsiteX7" fmla="*/ 526744 w 3336045"/>
                  <a:gd name="connsiteY7" fmla="*/ 605927 h 3018621"/>
                  <a:gd name="connsiteX8" fmla="*/ 515727 w 3336045"/>
                  <a:gd name="connsiteY8" fmla="*/ 517792 h 3018621"/>
                  <a:gd name="connsiteX9" fmla="*/ 647930 w 3336045"/>
                  <a:gd name="connsiteY9" fmla="*/ 517792 h 3018621"/>
                  <a:gd name="connsiteX10" fmla="*/ 758098 w 3336045"/>
                  <a:gd name="connsiteY10" fmla="*/ 495759 h 3018621"/>
                  <a:gd name="connsiteX11" fmla="*/ 1143689 w 3336045"/>
                  <a:gd name="connsiteY11" fmla="*/ 77118 h 3018621"/>
                  <a:gd name="connsiteX12" fmla="*/ 1242840 w 3336045"/>
                  <a:gd name="connsiteY12" fmla="*/ 143219 h 3018621"/>
                  <a:gd name="connsiteX13" fmla="*/ 1650464 w 3336045"/>
                  <a:gd name="connsiteY13" fmla="*/ 143219 h 3018621"/>
                  <a:gd name="connsiteX14" fmla="*/ 1804701 w 3336045"/>
                  <a:gd name="connsiteY14" fmla="*/ 0 h 3018621"/>
                  <a:gd name="connsiteX15" fmla="*/ 2311477 w 3336045"/>
                  <a:gd name="connsiteY15" fmla="*/ 0 h 3018621"/>
                  <a:gd name="connsiteX16" fmla="*/ 2399611 w 3336045"/>
                  <a:gd name="connsiteY16" fmla="*/ 99151 h 3018621"/>
                  <a:gd name="connsiteX17" fmla="*/ 2697067 w 3336045"/>
                  <a:gd name="connsiteY17" fmla="*/ 77118 h 3018621"/>
                  <a:gd name="connsiteX18" fmla="*/ 2840286 w 3336045"/>
                  <a:gd name="connsiteY18" fmla="*/ 121185 h 3018621"/>
                  <a:gd name="connsiteX19" fmla="*/ 2928421 w 3336045"/>
                  <a:gd name="connsiteY19" fmla="*/ 198303 h 3018621"/>
                  <a:gd name="connsiteX20" fmla="*/ 2873337 w 3336045"/>
                  <a:gd name="connsiteY20" fmla="*/ 363556 h 3018621"/>
                  <a:gd name="connsiteX21" fmla="*/ 2895370 w 3336045"/>
                  <a:gd name="connsiteY21" fmla="*/ 451691 h 3018621"/>
                  <a:gd name="connsiteX22" fmla="*/ 3005539 w 3336045"/>
                  <a:gd name="connsiteY22" fmla="*/ 616944 h 3018621"/>
                  <a:gd name="connsiteX23" fmla="*/ 3060623 w 3336045"/>
                  <a:gd name="connsiteY23" fmla="*/ 683045 h 3018621"/>
                  <a:gd name="connsiteX24" fmla="*/ 3049607 w 3336045"/>
                  <a:gd name="connsiteY24" fmla="*/ 716096 h 3018621"/>
                  <a:gd name="connsiteX25" fmla="*/ 3071640 w 3336045"/>
                  <a:gd name="connsiteY25" fmla="*/ 716096 h 3018621"/>
                  <a:gd name="connsiteX26" fmla="*/ 3336045 w 3336045"/>
                  <a:gd name="connsiteY26" fmla="*/ 848298 h 3018621"/>
                  <a:gd name="connsiteX27" fmla="*/ 3258927 w 3336045"/>
                  <a:gd name="connsiteY27" fmla="*/ 1024568 h 3018621"/>
                  <a:gd name="connsiteX28" fmla="*/ 2884354 w 3336045"/>
                  <a:gd name="connsiteY28" fmla="*/ 1090669 h 3018621"/>
                  <a:gd name="connsiteX29" fmla="*/ 2542831 w 3336045"/>
                  <a:gd name="connsiteY29" fmla="*/ 1619479 h 3018621"/>
                  <a:gd name="connsiteX30" fmla="*/ 2686050 w 3336045"/>
                  <a:gd name="connsiteY30" fmla="*/ 1839816 h 3018621"/>
                  <a:gd name="connsiteX31" fmla="*/ 2719101 w 3336045"/>
                  <a:gd name="connsiteY31" fmla="*/ 1972019 h 3018621"/>
                  <a:gd name="connsiteX32" fmla="*/ 2487746 w 3336045"/>
                  <a:gd name="connsiteY32" fmla="*/ 2115238 h 3018621"/>
                  <a:gd name="connsiteX33" fmla="*/ 2487746 w 3336045"/>
                  <a:gd name="connsiteY33" fmla="*/ 2203373 h 3018621"/>
                  <a:gd name="connsiteX34" fmla="*/ 2322493 w 3336045"/>
                  <a:gd name="connsiteY34" fmla="*/ 2258457 h 3018621"/>
                  <a:gd name="connsiteX35" fmla="*/ 2289443 w 3336045"/>
                  <a:gd name="connsiteY35" fmla="*/ 2291508 h 3018621"/>
                  <a:gd name="connsiteX36" fmla="*/ 2311477 w 3336045"/>
                  <a:gd name="connsiteY36" fmla="*/ 2456761 h 3018621"/>
                  <a:gd name="connsiteX37" fmla="*/ 2256392 w 3336045"/>
                  <a:gd name="connsiteY37" fmla="*/ 2599980 h 3018621"/>
                  <a:gd name="connsiteX38" fmla="*/ 2102156 w 3336045"/>
                  <a:gd name="connsiteY38" fmla="*/ 2655065 h 3018621"/>
                  <a:gd name="connsiteX39" fmla="*/ 2080122 w 3336045"/>
                  <a:gd name="connsiteY39" fmla="*/ 2754216 h 3018621"/>
                  <a:gd name="connsiteX40" fmla="*/ 2080122 w 3336045"/>
                  <a:gd name="connsiteY40" fmla="*/ 2754216 h 3018621"/>
                  <a:gd name="connsiteX41" fmla="*/ 2047072 w 3336045"/>
                  <a:gd name="connsiteY41" fmla="*/ 2842351 h 3018621"/>
                  <a:gd name="connsiteX42" fmla="*/ 1837751 w 3336045"/>
                  <a:gd name="connsiteY42" fmla="*/ 2919469 h 3018621"/>
                  <a:gd name="connsiteX43" fmla="*/ 1804701 w 3336045"/>
                  <a:gd name="connsiteY43" fmla="*/ 2930486 h 3018621"/>
                  <a:gd name="connsiteX44" fmla="*/ 1694532 w 3336045"/>
                  <a:gd name="connsiteY44" fmla="*/ 2886419 h 3018621"/>
                  <a:gd name="connsiteX45" fmla="*/ 934368 w 3336045"/>
                  <a:gd name="connsiteY45" fmla="*/ 3018621 h 3018621"/>
                  <a:gd name="connsiteX46" fmla="*/ 1033520 w 3336045"/>
                  <a:gd name="connsiteY46" fmla="*/ 2390660 h 3018621"/>
                  <a:gd name="connsiteX47" fmla="*/ 813183 w 3336045"/>
                  <a:gd name="connsiteY47" fmla="*/ 2038120 h 3018621"/>
                  <a:gd name="connsiteX48" fmla="*/ 141154 w 3336045"/>
                  <a:gd name="connsiteY48" fmla="*/ 1718631 h 3018621"/>
                  <a:gd name="connsiteX49" fmla="*/ 0 w 3336045"/>
                  <a:gd name="connsiteY49" fmla="*/ 1687646 h 3018621"/>
                  <a:gd name="connsiteX50" fmla="*/ 8951 w 3336045"/>
                  <a:gd name="connsiteY50" fmla="*/ 1685580 h 3018621"/>
                  <a:gd name="connsiteX0" fmla="*/ 1694532 w 3336045"/>
                  <a:gd name="connsiteY0" fmla="*/ 2886419 h 3018621"/>
                  <a:gd name="connsiteX1" fmla="*/ 934368 w 3336045"/>
                  <a:gd name="connsiteY1" fmla="*/ 3018621 h 3018621"/>
                  <a:gd name="connsiteX2" fmla="*/ 1033520 w 3336045"/>
                  <a:gd name="connsiteY2" fmla="*/ 2390660 h 3018621"/>
                  <a:gd name="connsiteX3" fmla="*/ 813183 w 3336045"/>
                  <a:gd name="connsiteY3" fmla="*/ 2038120 h 3018621"/>
                  <a:gd name="connsiteX4" fmla="*/ 141154 w 3336045"/>
                  <a:gd name="connsiteY4" fmla="*/ 1718631 h 3018621"/>
                  <a:gd name="connsiteX5" fmla="*/ 0 w 3336045"/>
                  <a:gd name="connsiteY5" fmla="*/ 1687646 h 3018621"/>
                  <a:gd name="connsiteX6" fmla="*/ 8951 w 3336045"/>
                  <a:gd name="connsiteY6" fmla="*/ 1685580 h 3018621"/>
                  <a:gd name="connsiteX7" fmla="*/ 8951 w 3336045"/>
                  <a:gd name="connsiteY7" fmla="*/ 1685580 h 3018621"/>
                  <a:gd name="connsiteX8" fmla="*/ 53019 w 3336045"/>
                  <a:gd name="connsiteY8" fmla="*/ 1255923 h 3018621"/>
                  <a:gd name="connsiteX9" fmla="*/ 130137 w 3336045"/>
                  <a:gd name="connsiteY9" fmla="*/ 1068636 h 3018621"/>
                  <a:gd name="connsiteX10" fmla="*/ 570811 w 3336045"/>
                  <a:gd name="connsiteY10" fmla="*/ 991518 h 3018621"/>
                  <a:gd name="connsiteX11" fmla="*/ 603862 w 3336045"/>
                  <a:gd name="connsiteY11" fmla="*/ 969484 h 3018621"/>
                  <a:gd name="connsiteX12" fmla="*/ 416575 w 3336045"/>
                  <a:gd name="connsiteY12" fmla="*/ 716096 h 3018621"/>
                  <a:gd name="connsiteX13" fmla="*/ 526744 w 3336045"/>
                  <a:gd name="connsiteY13" fmla="*/ 605927 h 3018621"/>
                  <a:gd name="connsiteX14" fmla="*/ 515727 w 3336045"/>
                  <a:gd name="connsiteY14" fmla="*/ 517792 h 3018621"/>
                  <a:gd name="connsiteX15" fmla="*/ 647930 w 3336045"/>
                  <a:gd name="connsiteY15" fmla="*/ 517792 h 3018621"/>
                  <a:gd name="connsiteX16" fmla="*/ 758098 w 3336045"/>
                  <a:gd name="connsiteY16" fmla="*/ 495759 h 3018621"/>
                  <a:gd name="connsiteX17" fmla="*/ 1143689 w 3336045"/>
                  <a:gd name="connsiteY17" fmla="*/ 77118 h 3018621"/>
                  <a:gd name="connsiteX18" fmla="*/ 1242840 w 3336045"/>
                  <a:gd name="connsiteY18" fmla="*/ 143219 h 3018621"/>
                  <a:gd name="connsiteX19" fmla="*/ 1650464 w 3336045"/>
                  <a:gd name="connsiteY19" fmla="*/ 143219 h 3018621"/>
                  <a:gd name="connsiteX20" fmla="*/ 1804701 w 3336045"/>
                  <a:gd name="connsiteY20" fmla="*/ 0 h 3018621"/>
                  <a:gd name="connsiteX21" fmla="*/ 2311477 w 3336045"/>
                  <a:gd name="connsiteY21" fmla="*/ 0 h 3018621"/>
                  <a:gd name="connsiteX22" fmla="*/ 2399611 w 3336045"/>
                  <a:gd name="connsiteY22" fmla="*/ 99151 h 3018621"/>
                  <a:gd name="connsiteX23" fmla="*/ 2697067 w 3336045"/>
                  <a:gd name="connsiteY23" fmla="*/ 77118 h 3018621"/>
                  <a:gd name="connsiteX24" fmla="*/ 2840286 w 3336045"/>
                  <a:gd name="connsiteY24" fmla="*/ 121185 h 3018621"/>
                  <a:gd name="connsiteX25" fmla="*/ 2928421 w 3336045"/>
                  <a:gd name="connsiteY25" fmla="*/ 198303 h 3018621"/>
                  <a:gd name="connsiteX26" fmla="*/ 2873337 w 3336045"/>
                  <a:gd name="connsiteY26" fmla="*/ 363556 h 3018621"/>
                  <a:gd name="connsiteX27" fmla="*/ 2895370 w 3336045"/>
                  <a:gd name="connsiteY27" fmla="*/ 451691 h 3018621"/>
                  <a:gd name="connsiteX28" fmla="*/ 3005539 w 3336045"/>
                  <a:gd name="connsiteY28" fmla="*/ 616944 h 3018621"/>
                  <a:gd name="connsiteX29" fmla="*/ 3060623 w 3336045"/>
                  <a:gd name="connsiteY29" fmla="*/ 683045 h 3018621"/>
                  <a:gd name="connsiteX30" fmla="*/ 3049607 w 3336045"/>
                  <a:gd name="connsiteY30" fmla="*/ 716096 h 3018621"/>
                  <a:gd name="connsiteX31" fmla="*/ 3071640 w 3336045"/>
                  <a:gd name="connsiteY31" fmla="*/ 716096 h 3018621"/>
                  <a:gd name="connsiteX32" fmla="*/ 3336045 w 3336045"/>
                  <a:gd name="connsiteY32" fmla="*/ 848298 h 3018621"/>
                  <a:gd name="connsiteX33" fmla="*/ 3258927 w 3336045"/>
                  <a:gd name="connsiteY33" fmla="*/ 1024568 h 3018621"/>
                  <a:gd name="connsiteX34" fmla="*/ 2884354 w 3336045"/>
                  <a:gd name="connsiteY34" fmla="*/ 1090669 h 3018621"/>
                  <a:gd name="connsiteX35" fmla="*/ 2542831 w 3336045"/>
                  <a:gd name="connsiteY35" fmla="*/ 1619479 h 3018621"/>
                  <a:gd name="connsiteX36" fmla="*/ 2686050 w 3336045"/>
                  <a:gd name="connsiteY36" fmla="*/ 1839816 h 3018621"/>
                  <a:gd name="connsiteX37" fmla="*/ 2719101 w 3336045"/>
                  <a:gd name="connsiteY37" fmla="*/ 1972019 h 3018621"/>
                  <a:gd name="connsiteX38" fmla="*/ 2487746 w 3336045"/>
                  <a:gd name="connsiteY38" fmla="*/ 2115238 h 3018621"/>
                  <a:gd name="connsiteX39" fmla="*/ 2487746 w 3336045"/>
                  <a:gd name="connsiteY39" fmla="*/ 2203373 h 3018621"/>
                  <a:gd name="connsiteX40" fmla="*/ 2322493 w 3336045"/>
                  <a:gd name="connsiteY40" fmla="*/ 2258457 h 3018621"/>
                  <a:gd name="connsiteX41" fmla="*/ 2289443 w 3336045"/>
                  <a:gd name="connsiteY41" fmla="*/ 2291508 h 3018621"/>
                  <a:gd name="connsiteX42" fmla="*/ 2311477 w 3336045"/>
                  <a:gd name="connsiteY42" fmla="*/ 2456761 h 3018621"/>
                  <a:gd name="connsiteX43" fmla="*/ 2256392 w 3336045"/>
                  <a:gd name="connsiteY43" fmla="*/ 2599980 h 3018621"/>
                  <a:gd name="connsiteX44" fmla="*/ 2102156 w 3336045"/>
                  <a:gd name="connsiteY44" fmla="*/ 2655065 h 3018621"/>
                  <a:gd name="connsiteX45" fmla="*/ 2080122 w 3336045"/>
                  <a:gd name="connsiteY45" fmla="*/ 2754216 h 3018621"/>
                  <a:gd name="connsiteX46" fmla="*/ 2080122 w 3336045"/>
                  <a:gd name="connsiteY46" fmla="*/ 2754216 h 3018621"/>
                  <a:gd name="connsiteX47" fmla="*/ 2047072 w 3336045"/>
                  <a:gd name="connsiteY47" fmla="*/ 2842351 h 3018621"/>
                  <a:gd name="connsiteX48" fmla="*/ 1837751 w 3336045"/>
                  <a:gd name="connsiteY48" fmla="*/ 2919469 h 3018621"/>
                  <a:gd name="connsiteX49" fmla="*/ 1804701 w 3336045"/>
                  <a:gd name="connsiteY49" fmla="*/ 2930486 h 3018621"/>
                  <a:gd name="connsiteX50" fmla="*/ 1785972 w 3336045"/>
                  <a:gd name="connsiteY50" fmla="*/ 297785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48" fmla="*/ 1804701 w 3336045"/>
                  <a:gd name="connsiteY48" fmla="*/ 2930486 h 3018621"/>
                  <a:gd name="connsiteX49" fmla="*/ 1785972 w 3336045"/>
                  <a:gd name="connsiteY49" fmla="*/ 297785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48" fmla="*/ 1804701 w 3336045"/>
                  <a:gd name="connsiteY48" fmla="*/ 2930486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47" fmla="*/ 1837751 w 3336045"/>
                  <a:gd name="connsiteY47" fmla="*/ 2919469 h 3018621"/>
                  <a:gd name="connsiteX0" fmla="*/ 934368 w 3336045"/>
                  <a:gd name="connsiteY0" fmla="*/ 3018621 h 3018621"/>
                  <a:gd name="connsiteX1" fmla="*/ 1033520 w 3336045"/>
                  <a:gd name="connsiteY1" fmla="*/ 2390660 h 3018621"/>
                  <a:gd name="connsiteX2" fmla="*/ 813183 w 3336045"/>
                  <a:gd name="connsiteY2" fmla="*/ 2038120 h 3018621"/>
                  <a:gd name="connsiteX3" fmla="*/ 141154 w 3336045"/>
                  <a:gd name="connsiteY3" fmla="*/ 1718631 h 3018621"/>
                  <a:gd name="connsiteX4" fmla="*/ 0 w 3336045"/>
                  <a:gd name="connsiteY4" fmla="*/ 1687646 h 3018621"/>
                  <a:gd name="connsiteX5" fmla="*/ 8951 w 3336045"/>
                  <a:gd name="connsiteY5" fmla="*/ 1685580 h 3018621"/>
                  <a:gd name="connsiteX6" fmla="*/ 8951 w 3336045"/>
                  <a:gd name="connsiteY6" fmla="*/ 1685580 h 3018621"/>
                  <a:gd name="connsiteX7" fmla="*/ 53019 w 3336045"/>
                  <a:gd name="connsiteY7" fmla="*/ 1255923 h 3018621"/>
                  <a:gd name="connsiteX8" fmla="*/ 130137 w 3336045"/>
                  <a:gd name="connsiteY8" fmla="*/ 1068636 h 3018621"/>
                  <a:gd name="connsiteX9" fmla="*/ 570811 w 3336045"/>
                  <a:gd name="connsiteY9" fmla="*/ 991518 h 3018621"/>
                  <a:gd name="connsiteX10" fmla="*/ 603862 w 3336045"/>
                  <a:gd name="connsiteY10" fmla="*/ 969484 h 3018621"/>
                  <a:gd name="connsiteX11" fmla="*/ 416575 w 3336045"/>
                  <a:gd name="connsiteY11" fmla="*/ 716096 h 3018621"/>
                  <a:gd name="connsiteX12" fmla="*/ 526744 w 3336045"/>
                  <a:gd name="connsiteY12" fmla="*/ 605927 h 3018621"/>
                  <a:gd name="connsiteX13" fmla="*/ 515727 w 3336045"/>
                  <a:gd name="connsiteY13" fmla="*/ 517792 h 3018621"/>
                  <a:gd name="connsiteX14" fmla="*/ 647930 w 3336045"/>
                  <a:gd name="connsiteY14" fmla="*/ 517792 h 3018621"/>
                  <a:gd name="connsiteX15" fmla="*/ 758098 w 3336045"/>
                  <a:gd name="connsiteY15" fmla="*/ 495759 h 3018621"/>
                  <a:gd name="connsiteX16" fmla="*/ 1143689 w 3336045"/>
                  <a:gd name="connsiteY16" fmla="*/ 77118 h 3018621"/>
                  <a:gd name="connsiteX17" fmla="*/ 1242840 w 3336045"/>
                  <a:gd name="connsiteY17" fmla="*/ 143219 h 3018621"/>
                  <a:gd name="connsiteX18" fmla="*/ 1650464 w 3336045"/>
                  <a:gd name="connsiteY18" fmla="*/ 143219 h 3018621"/>
                  <a:gd name="connsiteX19" fmla="*/ 1804701 w 3336045"/>
                  <a:gd name="connsiteY19" fmla="*/ 0 h 3018621"/>
                  <a:gd name="connsiteX20" fmla="*/ 2311477 w 3336045"/>
                  <a:gd name="connsiteY20" fmla="*/ 0 h 3018621"/>
                  <a:gd name="connsiteX21" fmla="*/ 2399611 w 3336045"/>
                  <a:gd name="connsiteY21" fmla="*/ 99151 h 3018621"/>
                  <a:gd name="connsiteX22" fmla="*/ 2697067 w 3336045"/>
                  <a:gd name="connsiteY22" fmla="*/ 77118 h 3018621"/>
                  <a:gd name="connsiteX23" fmla="*/ 2840286 w 3336045"/>
                  <a:gd name="connsiteY23" fmla="*/ 121185 h 3018621"/>
                  <a:gd name="connsiteX24" fmla="*/ 2928421 w 3336045"/>
                  <a:gd name="connsiteY24" fmla="*/ 198303 h 3018621"/>
                  <a:gd name="connsiteX25" fmla="*/ 2873337 w 3336045"/>
                  <a:gd name="connsiteY25" fmla="*/ 363556 h 3018621"/>
                  <a:gd name="connsiteX26" fmla="*/ 2895370 w 3336045"/>
                  <a:gd name="connsiteY26" fmla="*/ 451691 h 3018621"/>
                  <a:gd name="connsiteX27" fmla="*/ 3005539 w 3336045"/>
                  <a:gd name="connsiteY27" fmla="*/ 616944 h 3018621"/>
                  <a:gd name="connsiteX28" fmla="*/ 3060623 w 3336045"/>
                  <a:gd name="connsiteY28" fmla="*/ 683045 h 3018621"/>
                  <a:gd name="connsiteX29" fmla="*/ 3049607 w 3336045"/>
                  <a:gd name="connsiteY29" fmla="*/ 716096 h 3018621"/>
                  <a:gd name="connsiteX30" fmla="*/ 3071640 w 3336045"/>
                  <a:gd name="connsiteY30" fmla="*/ 716096 h 3018621"/>
                  <a:gd name="connsiteX31" fmla="*/ 3336045 w 3336045"/>
                  <a:gd name="connsiteY31" fmla="*/ 848298 h 3018621"/>
                  <a:gd name="connsiteX32" fmla="*/ 3258927 w 3336045"/>
                  <a:gd name="connsiteY32" fmla="*/ 1024568 h 3018621"/>
                  <a:gd name="connsiteX33" fmla="*/ 2884354 w 3336045"/>
                  <a:gd name="connsiteY33" fmla="*/ 1090669 h 3018621"/>
                  <a:gd name="connsiteX34" fmla="*/ 2542831 w 3336045"/>
                  <a:gd name="connsiteY34" fmla="*/ 1619479 h 3018621"/>
                  <a:gd name="connsiteX35" fmla="*/ 2686050 w 3336045"/>
                  <a:gd name="connsiteY35" fmla="*/ 1839816 h 3018621"/>
                  <a:gd name="connsiteX36" fmla="*/ 2719101 w 3336045"/>
                  <a:gd name="connsiteY36" fmla="*/ 1972019 h 3018621"/>
                  <a:gd name="connsiteX37" fmla="*/ 2487746 w 3336045"/>
                  <a:gd name="connsiteY37" fmla="*/ 2115238 h 3018621"/>
                  <a:gd name="connsiteX38" fmla="*/ 2487746 w 3336045"/>
                  <a:gd name="connsiteY38" fmla="*/ 2203373 h 3018621"/>
                  <a:gd name="connsiteX39" fmla="*/ 2322493 w 3336045"/>
                  <a:gd name="connsiteY39" fmla="*/ 2258457 h 3018621"/>
                  <a:gd name="connsiteX40" fmla="*/ 2289443 w 3336045"/>
                  <a:gd name="connsiteY40" fmla="*/ 2291508 h 3018621"/>
                  <a:gd name="connsiteX41" fmla="*/ 2311477 w 3336045"/>
                  <a:gd name="connsiteY41" fmla="*/ 2456761 h 3018621"/>
                  <a:gd name="connsiteX42" fmla="*/ 2256392 w 3336045"/>
                  <a:gd name="connsiteY42" fmla="*/ 2599980 h 3018621"/>
                  <a:gd name="connsiteX43" fmla="*/ 2102156 w 3336045"/>
                  <a:gd name="connsiteY43" fmla="*/ 2655065 h 3018621"/>
                  <a:gd name="connsiteX44" fmla="*/ 2080122 w 3336045"/>
                  <a:gd name="connsiteY44" fmla="*/ 2754216 h 3018621"/>
                  <a:gd name="connsiteX45" fmla="*/ 2080122 w 3336045"/>
                  <a:gd name="connsiteY45" fmla="*/ 2754216 h 3018621"/>
                  <a:gd name="connsiteX46" fmla="*/ 2047072 w 3336045"/>
                  <a:gd name="connsiteY46" fmla="*/ 2842351 h 3018621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45" fmla="*/ 2080122 w 3336045"/>
                  <a:gd name="connsiteY45" fmla="*/ 2754216 h 2991527"/>
                  <a:gd name="connsiteX46" fmla="*/ 2047072 w 3336045"/>
                  <a:gd name="connsiteY46" fmla="*/ 2842351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45" fmla="*/ 2080122 w 3336045"/>
                  <a:gd name="connsiteY45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102156 w 3336045"/>
                  <a:gd name="connsiteY43" fmla="*/ 2655065 h 2991527"/>
                  <a:gd name="connsiteX44" fmla="*/ 2080122 w 3336045"/>
                  <a:gd name="connsiteY44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43" fmla="*/ 2080122 w 3336045"/>
                  <a:gd name="connsiteY43" fmla="*/ 2754216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42" fmla="*/ 2256392 w 3336045"/>
                  <a:gd name="connsiteY42" fmla="*/ 2599980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41" fmla="*/ 2311477 w 3336045"/>
                  <a:gd name="connsiteY41" fmla="*/ 2456761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40" fmla="*/ 2289443 w 3336045"/>
                  <a:gd name="connsiteY40" fmla="*/ 2291508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39" fmla="*/ 2322493 w 3336045"/>
                  <a:gd name="connsiteY39" fmla="*/ 2258457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38" fmla="*/ 2487746 w 3336045"/>
                  <a:gd name="connsiteY38" fmla="*/ 2203373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  <a:gd name="connsiteX37" fmla="*/ 2487746 w 3336045"/>
                  <a:gd name="connsiteY37" fmla="*/ 2115238 h 2991527"/>
                  <a:gd name="connsiteX0" fmla="*/ 920821 w 3336045"/>
                  <a:gd name="connsiteY0" fmla="*/ 2991527 h 2991527"/>
                  <a:gd name="connsiteX1" fmla="*/ 1033520 w 3336045"/>
                  <a:gd name="connsiteY1" fmla="*/ 2390660 h 2991527"/>
                  <a:gd name="connsiteX2" fmla="*/ 813183 w 3336045"/>
                  <a:gd name="connsiteY2" fmla="*/ 2038120 h 2991527"/>
                  <a:gd name="connsiteX3" fmla="*/ 141154 w 3336045"/>
                  <a:gd name="connsiteY3" fmla="*/ 1718631 h 2991527"/>
                  <a:gd name="connsiteX4" fmla="*/ 0 w 3336045"/>
                  <a:gd name="connsiteY4" fmla="*/ 1687646 h 2991527"/>
                  <a:gd name="connsiteX5" fmla="*/ 8951 w 3336045"/>
                  <a:gd name="connsiteY5" fmla="*/ 1685580 h 2991527"/>
                  <a:gd name="connsiteX6" fmla="*/ 8951 w 3336045"/>
                  <a:gd name="connsiteY6" fmla="*/ 1685580 h 2991527"/>
                  <a:gd name="connsiteX7" fmla="*/ 53019 w 3336045"/>
                  <a:gd name="connsiteY7" fmla="*/ 1255923 h 2991527"/>
                  <a:gd name="connsiteX8" fmla="*/ 130137 w 3336045"/>
                  <a:gd name="connsiteY8" fmla="*/ 1068636 h 2991527"/>
                  <a:gd name="connsiteX9" fmla="*/ 570811 w 3336045"/>
                  <a:gd name="connsiteY9" fmla="*/ 991518 h 2991527"/>
                  <a:gd name="connsiteX10" fmla="*/ 603862 w 3336045"/>
                  <a:gd name="connsiteY10" fmla="*/ 969484 h 2991527"/>
                  <a:gd name="connsiteX11" fmla="*/ 416575 w 3336045"/>
                  <a:gd name="connsiteY11" fmla="*/ 716096 h 2991527"/>
                  <a:gd name="connsiteX12" fmla="*/ 526744 w 3336045"/>
                  <a:gd name="connsiteY12" fmla="*/ 605927 h 2991527"/>
                  <a:gd name="connsiteX13" fmla="*/ 515727 w 3336045"/>
                  <a:gd name="connsiteY13" fmla="*/ 517792 h 2991527"/>
                  <a:gd name="connsiteX14" fmla="*/ 647930 w 3336045"/>
                  <a:gd name="connsiteY14" fmla="*/ 517792 h 2991527"/>
                  <a:gd name="connsiteX15" fmla="*/ 758098 w 3336045"/>
                  <a:gd name="connsiteY15" fmla="*/ 495759 h 2991527"/>
                  <a:gd name="connsiteX16" fmla="*/ 1143689 w 3336045"/>
                  <a:gd name="connsiteY16" fmla="*/ 77118 h 2991527"/>
                  <a:gd name="connsiteX17" fmla="*/ 1242840 w 3336045"/>
                  <a:gd name="connsiteY17" fmla="*/ 143219 h 2991527"/>
                  <a:gd name="connsiteX18" fmla="*/ 1650464 w 3336045"/>
                  <a:gd name="connsiteY18" fmla="*/ 143219 h 2991527"/>
                  <a:gd name="connsiteX19" fmla="*/ 1804701 w 3336045"/>
                  <a:gd name="connsiteY19" fmla="*/ 0 h 2991527"/>
                  <a:gd name="connsiteX20" fmla="*/ 2311477 w 3336045"/>
                  <a:gd name="connsiteY20" fmla="*/ 0 h 2991527"/>
                  <a:gd name="connsiteX21" fmla="*/ 2399611 w 3336045"/>
                  <a:gd name="connsiteY21" fmla="*/ 99151 h 2991527"/>
                  <a:gd name="connsiteX22" fmla="*/ 2697067 w 3336045"/>
                  <a:gd name="connsiteY22" fmla="*/ 77118 h 2991527"/>
                  <a:gd name="connsiteX23" fmla="*/ 2840286 w 3336045"/>
                  <a:gd name="connsiteY23" fmla="*/ 121185 h 2991527"/>
                  <a:gd name="connsiteX24" fmla="*/ 2928421 w 3336045"/>
                  <a:gd name="connsiteY24" fmla="*/ 198303 h 2991527"/>
                  <a:gd name="connsiteX25" fmla="*/ 2873337 w 3336045"/>
                  <a:gd name="connsiteY25" fmla="*/ 363556 h 2991527"/>
                  <a:gd name="connsiteX26" fmla="*/ 2895370 w 3336045"/>
                  <a:gd name="connsiteY26" fmla="*/ 451691 h 2991527"/>
                  <a:gd name="connsiteX27" fmla="*/ 3005539 w 3336045"/>
                  <a:gd name="connsiteY27" fmla="*/ 616944 h 2991527"/>
                  <a:gd name="connsiteX28" fmla="*/ 3060623 w 3336045"/>
                  <a:gd name="connsiteY28" fmla="*/ 683045 h 2991527"/>
                  <a:gd name="connsiteX29" fmla="*/ 3049607 w 3336045"/>
                  <a:gd name="connsiteY29" fmla="*/ 716096 h 2991527"/>
                  <a:gd name="connsiteX30" fmla="*/ 3071640 w 3336045"/>
                  <a:gd name="connsiteY30" fmla="*/ 716096 h 2991527"/>
                  <a:gd name="connsiteX31" fmla="*/ 3336045 w 3336045"/>
                  <a:gd name="connsiteY31" fmla="*/ 848298 h 2991527"/>
                  <a:gd name="connsiteX32" fmla="*/ 3258927 w 3336045"/>
                  <a:gd name="connsiteY32" fmla="*/ 1024568 h 2991527"/>
                  <a:gd name="connsiteX33" fmla="*/ 2884354 w 3336045"/>
                  <a:gd name="connsiteY33" fmla="*/ 1090669 h 2991527"/>
                  <a:gd name="connsiteX34" fmla="*/ 2542831 w 3336045"/>
                  <a:gd name="connsiteY34" fmla="*/ 1619479 h 2991527"/>
                  <a:gd name="connsiteX35" fmla="*/ 2686050 w 3336045"/>
                  <a:gd name="connsiteY35" fmla="*/ 1839816 h 2991527"/>
                  <a:gd name="connsiteX36" fmla="*/ 2719101 w 3336045"/>
                  <a:gd name="connsiteY36" fmla="*/ 1972019 h 29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36045" h="2991527">
                    <a:moveTo>
                      <a:pt x="920821" y="2991527"/>
                    </a:moveTo>
                    <a:lnTo>
                      <a:pt x="1033520" y="2390660"/>
                    </a:lnTo>
                    <a:lnTo>
                      <a:pt x="813183" y="2038120"/>
                    </a:lnTo>
                    <a:lnTo>
                      <a:pt x="141154" y="1718631"/>
                    </a:lnTo>
                    <a:cubicBezTo>
                      <a:pt x="27849" y="1666569"/>
                      <a:pt x="1626" y="1686164"/>
                      <a:pt x="0" y="1687646"/>
                    </a:cubicBezTo>
                    <a:lnTo>
                      <a:pt x="8951" y="1685580"/>
                    </a:lnTo>
                    <a:lnTo>
                      <a:pt x="8951" y="1685580"/>
                    </a:lnTo>
                    <a:lnTo>
                      <a:pt x="53019" y="1255923"/>
                    </a:lnTo>
                    <a:lnTo>
                      <a:pt x="130137" y="1068636"/>
                    </a:lnTo>
                    <a:lnTo>
                      <a:pt x="570811" y="991518"/>
                    </a:lnTo>
                    <a:lnTo>
                      <a:pt x="603862" y="969484"/>
                    </a:lnTo>
                    <a:lnTo>
                      <a:pt x="416575" y="716096"/>
                    </a:lnTo>
                    <a:lnTo>
                      <a:pt x="526744" y="605927"/>
                    </a:lnTo>
                    <a:lnTo>
                      <a:pt x="515727" y="517792"/>
                    </a:lnTo>
                    <a:lnTo>
                      <a:pt x="647930" y="517792"/>
                    </a:lnTo>
                    <a:lnTo>
                      <a:pt x="758098" y="495759"/>
                    </a:lnTo>
                    <a:lnTo>
                      <a:pt x="1143689" y="77118"/>
                    </a:lnTo>
                    <a:lnTo>
                      <a:pt x="1242840" y="143219"/>
                    </a:lnTo>
                    <a:lnTo>
                      <a:pt x="1650464" y="143219"/>
                    </a:lnTo>
                    <a:lnTo>
                      <a:pt x="1804701" y="0"/>
                    </a:lnTo>
                    <a:lnTo>
                      <a:pt x="2311477" y="0"/>
                    </a:lnTo>
                    <a:lnTo>
                      <a:pt x="2399611" y="99151"/>
                    </a:lnTo>
                    <a:lnTo>
                      <a:pt x="2697067" y="77118"/>
                    </a:lnTo>
                    <a:lnTo>
                      <a:pt x="2840286" y="121185"/>
                    </a:lnTo>
                    <a:lnTo>
                      <a:pt x="2928421" y="198303"/>
                    </a:lnTo>
                    <a:lnTo>
                      <a:pt x="2873337" y="363556"/>
                    </a:lnTo>
                    <a:lnTo>
                      <a:pt x="2895370" y="451691"/>
                    </a:lnTo>
                    <a:lnTo>
                      <a:pt x="3005539" y="616944"/>
                    </a:lnTo>
                    <a:lnTo>
                      <a:pt x="3060623" y="683045"/>
                    </a:lnTo>
                    <a:lnTo>
                      <a:pt x="3049607" y="716096"/>
                    </a:lnTo>
                    <a:lnTo>
                      <a:pt x="3071640" y="716096"/>
                    </a:lnTo>
                    <a:lnTo>
                      <a:pt x="3336045" y="848298"/>
                    </a:lnTo>
                    <a:lnTo>
                      <a:pt x="3258927" y="1024568"/>
                    </a:lnTo>
                    <a:lnTo>
                      <a:pt x="2884354" y="1090669"/>
                    </a:lnTo>
                    <a:lnTo>
                      <a:pt x="2542831" y="1619479"/>
                    </a:lnTo>
                    <a:lnTo>
                      <a:pt x="2686050" y="1839816"/>
                    </a:lnTo>
                    <a:lnTo>
                      <a:pt x="2719101" y="1972019"/>
                    </a:lnTo>
                  </a:path>
                </a:pathLst>
              </a:custGeom>
              <a:grpFill/>
              <a:ln w="38100">
                <a:solidFill>
                  <a:srgbClr val="6AA3D8"/>
                </a:solidFill>
              </a:ln>
              <a:sp3d extrusionH="2540000" contourW="1905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13795A9A-C4AB-46B3-814E-4048B11C9403}"/>
                  </a:ext>
                </a:extLst>
              </p:cNvPr>
              <p:cNvSpPr/>
              <p:nvPr/>
            </p:nvSpPr>
            <p:spPr>
              <a:xfrm>
                <a:off x="2492943" y="2184935"/>
                <a:ext cx="6285297" cy="4620126"/>
              </a:xfrm>
              <a:custGeom>
                <a:avLst/>
                <a:gdLst>
                  <a:gd name="connsiteX0" fmla="*/ 2079057 w 6285297"/>
                  <a:gd name="connsiteY0" fmla="*/ 0 h 4620126"/>
                  <a:gd name="connsiteX1" fmla="*/ 2079057 w 6285297"/>
                  <a:gd name="connsiteY1" fmla="*/ 0 h 4620126"/>
                  <a:gd name="connsiteX2" fmla="*/ 2242686 w 6285297"/>
                  <a:gd name="connsiteY2" fmla="*/ 67377 h 4620126"/>
                  <a:gd name="connsiteX3" fmla="*/ 2348564 w 6285297"/>
                  <a:gd name="connsiteY3" fmla="*/ 211756 h 4620126"/>
                  <a:gd name="connsiteX4" fmla="*/ 2502569 w 6285297"/>
                  <a:gd name="connsiteY4" fmla="*/ 308008 h 4620126"/>
                  <a:gd name="connsiteX5" fmla="*/ 2598821 w 6285297"/>
                  <a:gd name="connsiteY5" fmla="*/ 442762 h 4620126"/>
                  <a:gd name="connsiteX6" fmla="*/ 2675823 w 6285297"/>
                  <a:gd name="connsiteY6" fmla="*/ 490888 h 4620126"/>
                  <a:gd name="connsiteX7" fmla="*/ 2820202 w 6285297"/>
                  <a:gd name="connsiteY7" fmla="*/ 481263 h 4620126"/>
                  <a:gd name="connsiteX8" fmla="*/ 2877954 w 6285297"/>
                  <a:gd name="connsiteY8" fmla="*/ 567890 h 4620126"/>
                  <a:gd name="connsiteX9" fmla="*/ 2964581 w 6285297"/>
                  <a:gd name="connsiteY9" fmla="*/ 606391 h 4620126"/>
                  <a:gd name="connsiteX10" fmla="*/ 3089710 w 6285297"/>
                  <a:gd name="connsiteY10" fmla="*/ 596766 h 4620126"/>
                  <a:gd name="connsiteX11" fmla="*/ 3108960 w 6285297"/>
                  <a:gd name="connsiteY11" fmla="*/ 577516 h 4620126"/>
                  <a:gd name="connsiteX12" fmla="*/ 3205213 w 6285297"/>
                  <a:gd name="connsiteY12" fmla="*/ 644892 h 4620126"/>
                  <a:gd name="connsiteX13" fmla="*/ 3378468 w 6285297"/>
                  <a:gd name="connsiteY13" fmla="*/ 606391 h 4620126"/>
                  <a:gd name="connsiteX14" fmla="*/ 3455470 w 6285297"/>
                  <a:gd name="connsiteY14" fmla="*/ 500513 h 4620126"/>
                  <a:gd name="connsiteX15" fmla="*/ 3609474 w 6285297"/>
                  <a:gd name="connsiteY15" fmla="*/ 462012 h 4620126"/>
                  <a:gd name="connsiteX16" fmla="*/ 3724977 w 6285297"/>
                  <a:gd name="connsiteY16" fmla="*/ 423511 h 4620126"/>
                  <a:gd name="connsiteX17" fmla="*/ 3811604 w 6285297"/>
                  <a:gd name="connsiteY17" fmla="*/ 385010 h 4620126"/>
                  <a:gd name="connsiteX18" fmla="*/ 3907857 w 6285297"/>
                  <a:gd name="connsiteY18" fmla="*/ 288758 h 4620126"/>
                  <a:gd name="connsiteX19" fmla="*/ 4013735 w 6285297"/>
                  <a:gd name="connsiteY19" fmla="*/ 192505 h 4620126"/>
                  <a:gd name="connsiteX20" fmla="*/ 4109988 w 6285297"/>
                  <a:gd name="connsiteY20" fmla="*/ 240631 h 4620126"/>
                  <a:gd name="connsiteX21" fmla="*/ 4369870 w 6285297"/>
                  <a:gd name="connsiteY21" fmla="*/ 211756 h 4620126"/>
                  <a:gd name="connsiteX22" fmla="*/ 4543124 w 6285297"/>
                  <a:gd name="connsiteY22" fmla="*/ 375385 h 4620126"/>
                  <a:gd name="connsiteX23" fmla="*/ 4687503 w 6285297"/>
                  <a:gd name="connsiteY23" fmla="*/ 500513 h 4620126"/>
                  <a:gd name="connsiteX24" fmla="*/ 5005137 w 6285297"/>
                  <a:gd name="connsiteY24" fmla="*/ 904774 h 4620126"/>
                  <a:gd name="connsiteX25" fmla="*/ 5111015 w 6285297"/>
                  <a:gd name="connsiteY25" fmla="*/ 1078029 h 4620126"/>
                  <a:gd name="connsiteX26" fmla="*/ 5178392 w 6285297"/>
                  <a:gd name="connsiteY26" fmla="*/ 1232033 h 4620126"/>
                  <a:gd name="connsiteX27" fmla="*/ 5245769 w 6285297"/>
                  <a:gd name="connsiteY27" fmla="*/ 1347537 h 4620126"/>
                  <a:gd name="connsiteX28" fmla="*/ 5958038 w 6285297"/>
                  <a:gd name="connsiteY28" fmla="*/ 1395663 h 4620126"/>
                  <a:gd name="connsiteX29" fmla="*/ 5909912 w 6285297"/>
                  <a:gd name="connsiteY29" fmla="*/ 1665170 h 4620126"/>
                  <a:gd name="connsiteX30" fmla="*/ 5996539 w 6285297"/>
                  <a:gd name="connsiteY30" fmla="*/ 1732547 h 4620126"/>
                  <a:gd name="connsiteX31" fmla="*/ 5948413 w 6285297"/>
                  <a:gd name="connsiteY31" fmla="*/ 1867301 h 4620126"/>
                  <a:gd name="connsiteX32" fmla="*/ 5871411 w 6285297"/>
                  <a:gd name="connsiteY32" fmla="*/ 1915427 h 4620126"/>
                  <a:gd name="connsiteX33" fmla="*/ 5832910 w 6285297"/>
                  <a:gd name="connsiteY33" fmla="*/ 2117558 h 4620126"/>
                  <a:gd name="connsiteX34" fmla="*/ 5890661 w 6285297"/>
                  <a:gd name="connsiteY34" fmla="*/ 2213810 h 4620126"/>
                  <a:gd name="connsiteX35" fmla="*/ 5919537 w 6285297"/>
                  <a:gd name="connsiteY35" fmla="*/ 2348564 h 4620126"/>
                  <a:gd name="connsiteX36" fmla="*/ 6140918 w 6285297"/>
                  <a:gd name="connsiteY36" fmla="*/ 2454442 h 4620126"/>
                  <a:gd name="connsiteX37" fmla="*/ 6285297 w 6285297"/>
                  <a:gd name="connsiteY37" fmla="*/ 2589196 h 4620126"/>
                  <a:gd name="connsiteX38" fmla="*/ 6179419 w 6285297"/>
                  <a:gd name="connsiteY38" fmla="*/ 2781701 h 4620126"/>
                  <a:gd name="connsiteX39" fmla="*/ 6121668 w 6285297"/>
                  <a:gd name="connsiteY39" fmla="*/ 2887579 h 4620126"/>
                  <a:gd name="connsiteX40" fmla="*/ 6044665 w 6285297"/>
                  <a:gd name="connsiteY40" fmla="*/ 2868328 h 4620126"/>
                  <a:gd name="connsiteX41" fmla="*/ 5986914 w 6285297"/>
                  <a:gd name="connsiteY41" fmla="*/ 2945330 h 4620126"/>
                  <a:gd name="connsiteX42" fmla="*/ 6006164 w 6285297"/>
                  <a:gd name="connsiteY42" fmla="*/ 3128210 h 4620126"/>
                  <a:gd name="connsiteX43" fmla="*/ 6092792 w 6285297"/>
                  <a:gd name="connsiteY43" fmla="*/ 3243713 h 4620126"/>
                  <a:gd name="connsiteX44" fmla="*/ 5948413 w 6285297"/>
                  <a:gd name="connsiteY44" fmla="*/ 3388092 h 4620126"/>
                  <a:gd name="connsiteX45" fmla="*/ 5794409 w 6285297"/>
                  <a:gd name="connsiteY45" fmla="*/ 3397718 h 4620126"/>
                  <a:gd name="connsiteX46" fmla="*/ 5688531 w 6285297"/>
                  <a:gd name="connsiteY46" fmla="*/ 3368842 h 4620126"/>
                  <a:gd name="connsiteX47" fmla="*/ 5515276 w 6285297"/>
                  <a:gd name="connsiteY47" fmla="*/ 3474720 h 4620126"/>
                  <a:gd name="connsiteX48" fmla="*/ 5515276 w 6285297"/>
                  <a:gd name="connsiteY48" fmla="*/ 3474720 h 4620126"/>
                  <a:gd name="connsiteX49" fmla="*/ 5601903 w 6285297"/>
                  <a:gd name="connsiteY49" fmla="*/ 3099334 h 4620126"/>
                  <a:gd name="connsiteX50" fmla="*/ 5303520 w 6285297"/>
                  <a:gd name="connsiteY50" fmla="*/ 3031958 h 4620126"/>
                  <a:gd name="connsiteX51" fmla="*/ 5332396 w 6285297"/>
                  <a:gd name="connsiteY51" fmla="*/ 2945330 h 4620126"/>
                  <a:gd name="connsiteX52" fmla="*/ 4947385 w 6285297"/>
                  <a:gd name="connsiteY52" fmla="*/ 2675823 h 4620126"/>
                  <a:gd name="connsiteX53" fmla="*/ 4803006 w 6285297"/>
                  <a:gd name="connsiteY53" fmla="*/ 2714324 h 4620126"/>
                  <a:gd name="connsiteX54" fmla="*/ 4822257 w 6285297"/>
                  <a:gd name="connsiteY54" fmla="*/ 2858703 h 4620126"/>
                  <a:gd name="connsiteX55" fmla="*/ 4668253 w 6285297"/>
                  <a:gd name="connsiteY55" fmla="*/ 3003082 h 4620126"/>
                  <a:gd name="connsiteX56" fmla="*/ 4706754 w 6285297"/>
                  <a:gd name="connsiteY56" fmla="*/ 3080084 h 4620126"/>
                  <a:gd name="connsiteX57" fmla="*/ 4514249 w 6285297"/>
                  <a:gd name="connsiteY57" fmla="*/ 3166711 h 4620126"/>
                  <a:gd name="connsiteX58" fmla="*/ 4456497 w 6285297"/>
                  <a:gd name="connsiteY58" fmla="*/ 3147461 h 4620126"/>
                  <a:gd name="connsiteX59" fmla="*/ 4523874 w 6285297"/>
                  <a:gd name="connsiteY59" fmla="*/ 3339966 h 4620126"/>
                  <a:gd name="connsiteX60" fmla="*/ 4350619 w 6285297"/>
                  <a:gd name="connsiteY60" fmla="*/ 3378467 h 4620126"/>
                  <a:gd name="connsiteX61" fmla="*/ 4263992 w 6285297"/>
                  <a:gd name="connsiteY61" fmla="*/ 3234088 h 4620126"/>
                  <a:gd name="connsiteX62" fmla="*/ 4052236 w 6285297"/>
                  <a:gd name="connsiteY62" fmla="*/ 3570972 h 4620126"/>
                  <a:gd name="connsiteX63" fmla="*/ 4109988 w 6285297"/>
                  <a:gd name="connsiteY63" fmla="*/ 3965608 h 4620126"/>
                  <a:gd name="connsiteX64" fmla="*/ 3801979 w 6285297"/>
                  <a:gd name="connsiteY64" fmla="*/ 4620126 h 4620126"/>
                  <a:gd name="connsiteX65" fmla="*/ 3397718 w 6285297"/>
                  <a:gd name="connsiteY65" fmla="*/ 4360244 h 4620126"/>
                  <a:gd name="connsiteX66" fmla="*/ 3628724 w 6285297"/>
                  <a:gd name="connsiteY66" fmla="*/ 4100362 h 4620126"/>
                  <a:gd name="connsiteX67" fmla="*/ 3580598 w 6285297"/>
                  <a:gd name="connsiteY67" fmla="*/ 3946358 h 4620126"/>
                  <a:gd name="connsiteX68" fmla="*/ 3243714 w 6285297"/>
                  <a:gd name="connsiteY68" fmla="*/ 3927107 h 4620126"/>
                  <a:gd name="connsiteX69" fmla="*/ 3118585 w 6285297"/>
                  <a:gd name="connsiteY69" fmla="*/ 3946358 h 4620126"/>
                  <a:gd name="connsiteX70" fmla="*/ 3003082 w 6285297"/>
                  <a:gd name="connsiteY70" fmla="*/ 4090737 h 4620126"/>
                  <a:gd name="connsiteX71" fmla="*/ 2146434 w 6285297"/>
                  <a:gd name="connsiteY71" fmla="*/ 3609473 h 4620126"/>
                  <a:gd name="connsiteX72" fmla="*/ 2011680 w 6285297"/>
                  <a:gd name="connsiteY72" fmla="*/ 3628724 h 4620126"/>
                  <a:gd name="connsiteX73" fmla="*/ 1973179 w 6285297"/>
                  <a:gd name="connsiteY73" fmla="*/ 3599848 h 4620126"/>
                  <a:gd name="connsiteX74" fmla="*/ 2021305 w 6285297"/>
                  <a:gd name="connsiteY74" fmla="*/ 3522846 h 4620126"/>
                  <a:gd name="connsiteX75" fmla="*/ 962526 w 6285297"/>
                  <a:gd name="connsiteY75" fmla="*/ 2637322 h 4620126"/>
                  <a:gd name="connsiteX76" fmla="*/ 231006 w 6285297"/>
                  <a:gd name="connsiteY76" fmla="*/ 1761423 h 4620126"/>
                  <a:gd name="connsiteX77" fmla="*/ 0 w 6285297"/>
                  <a:gd name="connsiteY77" fmla="*/ 1116530 h 4620126"/>
                  <a:gd name="connsiteX78" fmla="*/ 308009 w 6285297"/>
                  <a:gd name="connsiteY78" fmla="*/ 1010652 h 462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285297" h="4620126">
                    <a:moveTo>
                      <a:pt x="2079057" y="0"/>
                    </a:moveTo>
                    <a:lnTo>
                      <a:pt x="2079057" y="0"/>
                    </a:lnTo>
                    <a:lnTo>
                      <a:pt x="2242686" y="67377"/>
                    </a:lnTo>
                    <a:lnTo>
                      <a:pt x="2348564" y="211756"/>
                    </a:lnTo>
                    <a:lnTo>
                      <a:pt x="2502569" y="308008"/>
                    </a:lnTo>
                    <a:lnTo>
                      <a:pt x="2598821" y="442762"/>
                    </a:lnTo>
                    <a:lnTo>
                      <a:pt x="2675823" y="490888"/>
                    </a:lnTo>
                    <a:lnTo>
                      <a:pt x="2820202" y="481263"/>
                    </a:lnTo>
                    <a:lnTo>
                      <a:pt x="2877954" y="567890"/>
                    </a:lnTo>
                    <a:lnTo>
                      <a:pt x="2964581" y="606391"/>
                    </a:lnTo>
                    <a:lnTo>
                      <a:pt x="3089710" y="596766"/>
                    </a:lnTo>
                    <a:lnTo>
                      <a:pt x="3108960" y="577516"/>
                    </a:lnTo>
                    <a:lnTo>
                      <a:pt x="3205213" y="644892"/>
                    </a:lnTo>
                    <a:lnTo>
                      <a:pt x="3378468" y="606391"/>
                    </a:lnTo>
                    <a:lnTo>
                      <a:pt x="3455470" y="500513"/>
                    </a:lnTo>
                    <a:lnTo>
                      <a:pt x="3609474" y="462012"/>
                    </a:lnTo>
                    <a:lnTo>
                      <a:pt x="3724977" y="423511"/>
                    </a:lnTo>
                    <a:lnTo>
                      <a:pt x="3811604" y="385010"/>
                    </a:lnTo>
                    <a:lnTo>
                      <a:pt x="3907857" y="288758"/>
                    </a:lnTo>
                    <a:lnTo>
                      <a:pt x="4013735" y="192505"/>
                    </a:lnTo>
                    <a:lnTo>
                      <a:pt x="4109988" y="240631"/>
                    </a:lnTo>
                    <a:lnTo>
                      <a:pt x="4369870" y="211756"/>
                    </a:lnTo>
                    <a:lnTo>
                      <a:pt x="4543124" y="375385"/>
                    </a:lnTo>
                    <a:lnTo>
                      <a:pt x="4687503" y="500513"/>
                    </a:lnTo>
                    <a:lnTo>
                      <a:pt x="5005137" y="904774"/>
                    </a:lnTo>
                    <a:lnTo>
                      <a:pt x="5111015" y="1078029"/>
                    </a:lnTo>
                    <a:lnTo>
                      <a:pt x="5178392" y="1232033"/>
                    </a:lnTo>
                    <a:lnTo>
                      <a:pt x="5245769" y="1347537"/>
                    </a:lnTo>
                    <a:lnTo>
                      <a:pt x="5958038" y="1395663"/>
                    </a:lnTo>
                    <a:lnTo>
                      <a:pt x="5909912" y="1665170"/>
                    </a:lnTo>
                    <a:lnTo>
                      <a:pt x="5996539" y="1732547"/>
                    </a:lnTo>
                    <a:lnTo>
                      <a:pt x="5948413" y="1867301"/>
                    </a:lnTo>
                    <a:lnTo>
                      <a:pt x="5871411" y="1915427"/>
                    </a:lnTo>
                    <a:lnTo>
                      <a:pt x="5832910" y="2117558"/>
                    </a:lnTo>
                    <a:lnTo>
                      <a:pt x="5890661" y="2213810"/>
                    </a:lnTo>
                    <a:lnTo>
                      <a:pt x="5919537" y="2348564"/>
                    </a:lnTo>
                    <a:lnTo>
                      <a:pt x="6140918" y="2454442"/>
                    </a:lnTo>
                    <a:lnTo>
                      <a:pt x="6285297" y="2589196"/>
                    </a:lnTo>
                    <a:lnTo>
                      <a:pt x="6179419" y="2781701"/>
                    </a:lnTo>
                    <a:lnTo>
                      <a:pt x="6121668" y="2887579"/>
                    </a:lnTo>
                    <a:lnTo>
                      <a:pt x="6044665" y="2868328"/>
                    </a:lnTo>
                    <a:lnTo>
                      <a:pt x="5986914" y="2945330"/>
                    </a:lnTo>
                    <a:lnTo>
                      <a:pt x="6006164" y="3128210"/>
                    </a:lnTo>
                    <a:lnTo>
                      <a:pt x="6092792" y="3243713"/>
                    </a:lnTo>
                    <a:lnTo>
                      <a:pt x="5948413" y="3388092"/>
                    </a:lnTo>
                    <a:lnTo>
                      <a:pt x="5794409" y="3397718"/>
                    </a:lnTo>
                    <a:lnTo>
                      <a:pt x="5688531" y="3368842"/>
                    </a:lnTo>
                    <a:lnTo>
                      <a:pt x="5515276" y="3474720"/>
                    </a:lnTo>
                    <a:lnTo>
                      <a:pt x="5515276" y="3474720"/>
                    </a:lnTo>
                    <a:lnTo>
                      <a:pt x="5601903" y="3099334"/>
                    </a:lnTo>
                    <a:lnTo>
                      <a:pt x="5303520" y="3031958"/>
                    </a:lnTo>
                    <a:lnTo>
                      <a:pt x="5332396" y="2945330"/>
                    </a:lnTo>
                    <a:lnTo>
                      <a:pt x="4947385" y="2675823"/>
                    </a:lnTo>
                    <a:lnTo>
                      <a:pt x="4803006" y="2714324"/>
                    </a:lnTo>
                    <a:lnTo>
                      <a:pt x="4822257" y="2858703"/>
                    </a:lnTo>
                    <a:lnTo>
                      <a:pt x="4668253" y="3003082"/>
                    </a:lnTo>
                    <a:lnTo>
                      <a:pt x="4706754" y="3080084"/>
                    </a:lnTo>
                    <a:lnTo>
                      <a:pt x="4514249" y="3166711"/>
                    </a:lnTo>
                    <a:lnTo>
                      <a:pt x="4456497" y="3147461"/>
                    </a:lnTo>
                    <a:lnTo>
                      <a:pt x="4523874" y="3339966"/>
                    </a:lnTo>
                    <a:lnTo>
                      <a:pt x="4350619" y="3378467"/>
                    </a:lnTo>
                    <a:lnTo>
                      <a:pt x="4263992" y="3234088"/>
                    </a:lnTo>
                    <a:lnTo>
                      <a:pt x="4052236" y="3570972"/>
                    </a:lnTo>
                    <a:lnTo>
                      <a:pt x="4109988" y="3965608"/>
                    </a:lnTo>
                    <a:lnTo>
                      <a:pt x="3801979" y="4620126"/>
                    </a:lnTo>
                    <a:lnTo>
                      <a:pt x="3397718" y="4360244"/>
                    </a:lnTo>
                    <a:lnTo>
                      <a:pt x="3628724" y="4100362"/>
                    </a:lnTo>
                    <a:lnTo>
                      <a:pt x="3580598" y="3946358"/>
                    </a:lnTo>
                    <a:lnTo>
                      <a:pt x="3243714" y="3927107"/>
                    </a:lnTo>
                    <a:lnTo>
                      <a:pt x="3118585" y="3946358"/>
                    </a:lnTo>
                    <a:lnTo>
                      <a:pt x="3003082" y="4090737"/>
                    </a:lnTo>
                    <a:lnTo>
                      <a:pt x="2146434" y="3609473"/>
                    </a:lnTo>
                    <a:lnTo>
                      <a:pt x="2011680" y="3628724"/>
                    </a:lnTo>
                    <a:lnTo>
                      <a:pt x="1973179" y="3599848"/>
                    </a:lnTo>
                    <a:lnTo>
                      <a:pt x="2021305" y="3522846"/>
                    </a:lnTo>
                    <a:lnTo>
                      <a:pt x="962526" y="2637322"/>
                    </a:lnTo>
                    <a:lnTo>
                      <a:pt x="231006" y="1761423"/>
                    </a:lnTo>
                    <a:lnTo>
                      <a:pt x="0" y="1116530"/>
                    </a:lnTo>
                    <a:lnTo>
                      <a:pt x="308009" y="1010652"/>
                    </a:lnTo>
                  </a:path>
                </a:pathLst>
              </a:custGeom>
              <a:grpFill/>
              <a:ln w="38100">
                <a:solidFill>
                  <a:srgbClr val="6AA3D8"/>
                </a:solidFill>
              </a:ln>
              <a:sp3d extrusionH="1270000" contourW="1905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4BAD9344-50A8-48A8-8302-9CDB1049E00C}"/>
              </a:ext>
            </a:extLst>
          </p:cNvPr>
          <p:cNvGrpSpPr/>
          <p:nvPr/>
        </p:nvGrpSpPr>
        <p:grpSpPr>
          <a:xfrm>
            <a:off x="-9555436" y="25032"/>
            <a:ext cx="11484864" cy="6858000"/>
            <a:chOff x="-85344" y="0"/>
            <a:chExt cx="11484864" cy="6858000"/>
          </a:xfrm>
          <a:solidFill>
            <a:srgbClr val="0070C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B1A7AE4-E380-4CC9-B4A8-E3C51257FC9E}"/>
                </a:ext>
              </a:extLst>
            </p:cNvPr>
            <p:cNvGrpSpPr/>
            <p:nvPr/>
          </p:nvGrpSpPr>
          <p:grpSpPr>
            <a:xfrm>
              <a:off x="-85344" y="0"/>
              <a:ext cx="11484864" cy="6858000"/>
              <a:chOff x="-8587740" y="0"/>
              <a:chExt cx="1148486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C358519-34CE-418D-A1B5-2CD1A554026C}"/>
                  </a:ext>
                </a:extLst>
              </p:cNvPr>
              <p:cNvSpPr/>
              <p:nvPr/>
            </p:nvSpPr>
            <p:spPr>
              <a:xfrm>
                <a:off x="-8587740" y="0"/>
                <a:ext cx="1078992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0024503-3F95-4371-B2EC-C032ED6990D7}"/>
                  </a:ext>
                </a:extLst>
              </p:cNvPr>
              <p:cNvSpPr/>
              <p:nvPr/>
            </p:nvSpPr>
            <p:spPr>
              <a:xfrm>
                <a:off x="2010156" y="1261872"/>
                <a:ext cx="886968" cy="749808"/>
              </a:xfrm>
              <a:prstGeom prst="roundRect">
                <a:avLst>
                  <a:gd name="adj" fmla="val 301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! PEPSI !" panose="02000000000000000000" pitchFamily="2" charset="0"/>
                    <a:cs typeface="Aharoni" panose="02010803020104030203" pitchFamily="2" charset="-79"/>
                  </a:rPr>
                  <a:t>S</a:t>
                </a:r>
              </a:p>
            </p:txBody>
          </p:sp>
        </p:grpSp>
        <p:grpSp>
          <p:nvGrpSpPr>
            <p:cNvPr id="275" name="DRŽAVE">
              <a:extLst>
                <a:ext uri="{FF2B5EF4-FFF2-40B4-BE49-F238E27FC236}">
                  <a16:creationId xmlns:a16="http://schemas.microsoft.com/office/drawing/2014/main" xmlns="" id="{6A777CB0-E49C-4894-973B-115DA42470D4}"/>
                </a:ext>
              </a:extLst>
            </p:cNvPr>
            <p:cNvGrpSpPr/>
            <p:nvPr/>
          </p:nvGrpSpPr>
          <p:grpSpPr>
            <a:xfrm>
              <a:off x="534244" y="95250"/>
              <a:ext cx="8261350" cy="6667500"/>
              <a:chOff x="1787525" y="104775"/>
              <a:chExt cx="8261350" cy="6667500"/>
            </a:xfrm>
            <a:grpFill/>
            <a:effectLst>
              <a:outerShdw blurRad="139700" dist="114300" sx="99000" sy="99000" algn="tl" rotWithShape="0">
                <a:prstClr val="black"/>
              </a:outerShdw>
            </a:effectLst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8D6E6542-63A3-43A1-B5AD-FE116B20D5B7}"/>
                  </a:ext>
                </a:extLst>
              </p:cNvPr>
              <p:cNvSpPr/>
              <p:nvPr/>
            </p:nvSpPr>
            <p:spPr>
              <a:xfrm>
                <a:off x="1793874" y="628652"/>
                <a:ext cx="2263776" cy="939798"/>
              </a:xfrm>
              <a:custGeom>
                <a:avLst/>
                <a:gdLst>
                  <a:gd name="connsiteX0" fmla="*/ 0 w 2587625"/>
                  <a:gd name="connsiteY0" fmla="*/ 641350 h 679450"/>
                  <a:gd name="connsiteX1" fmla="*/ 57150 w 2587625"/>
                  <a:gd name="connsiteY1" fmla="*/ 552450 h 679450"/>
                  <a:gd name="connsiteX2" fmla="*/ 92075 w 2587625"/>
                  <a:gd name="connsiteY2" fmla="*/ 552450 h 679450"/>
                  <a:gd name="connsiteX3" fmla="*/ 92075 w 2587625"/>
                  <a:gd name="connsiteY3" fmla="*/ 485775 h 679450"/>
                  <a:gd name="connsiteX4" fmla="*/ 57150 w 2587625"/>
                  <a:gd name="connsiteY4" fmla="*/ 469900 h 679450"/>
                  <a:gd name="connsiteX5" fmla="*/ 34925 w 2587625"/>
                  <a:gd name="connsiteY5" fmla="*/ 400050 h 679450"/>
                  <a:gd name="connsiteX6" fmla="*/ 104775 w 2587625"/>
                  <a:gd name="connsiteY6" fmla="*/ 425450 h 679450"/>
                  <a:gd name="connsiteX7" fmla="*/ 158750 w 2587625"/>
                  <a:gd name="connsiteY7" fmla="*/ 374650 h 679450"/>
                  <a:gd name="connsiteX8" fmla="*/ 222250 w 2587625"/>
                  <a:gd name="connsiteY8" fmla="*/ 377825 h 679450"/>
                  <a:gd name="connsiteX9" fmla="*/ 203200 w 2587625"/>
                  <a:gd name="connsiteY9" fmla="*/ 403225 h 679450"/>
                  <a:gd name="connsiteX10" fmla="*/ 282575 w 2587625"/>
                  <a:gd name="connsiteY10" fmla="*/ 431800 h 679450"/>
                  <a:gd name="connsiteX11" fmla="*/ 285750 w 2587625"/>
                  <a:gd name="connsiteY11" fmla="*/ 463550 h 679450"/>
                  <a:gd name="connsiteX12" fmla="*/ 339725 w 2587625"/>
                  <a:gd name="connsiteY12" fmla="*/ 501650 h 679450"/>
                  <a:gd name="connsiteX13" fmla="*/ 339725 w 2587625"/>
                  <a:gd name="connsiteY13" fmla="*/ 539750 h 679450"/>
                  <a:gd name="connsiteX14" fmla="*/ 330200 w 2587625"/>
                  <a:gd name="connsiteY14" fmla="*/ 587375 h 679450"/>
                  <a:gd name="connsiteX15" fmla="*/ 400050 w 2587625"/>
                  <a:gd name="connsiteY15" fmla="*/ 558800 h 679450"/>
                  <a:gd name="connsiteX16" fmla="*/ 393700 w 2587625"/>
                  <a:gd name="connsiteY16" fmla="*/ 638175 h 679450"/>
                  <a:gd name="connsiteX17" fmla="*/ 390525 w 2587625"/>
                  <a:gd name="connsiteY17" fmla="*/ 679450 h 679450"/>
                  <a:gd name="connsiteX18" fmla="*/ 482600 w 2587625"/>
                  <a:gd name="connsiteY18" fmla="*/ 619125 h 679450"/>
                  <a:gd name="connsiteX19" fmla="*/ 530225 w 2587625"/>
                  <a:gd name="connsiteY19" fmla="*/ 561975 h 679450"/>
                  <a:gd name="connsiteX20" fmla="*/ 552450 w 2587625"/>
                  <a:gd name="connsiteY20" fmla="*/ 479425 h 679450"/>
                  <a:gd name="connsiteX21" fmla="*/ 536575 w 2587625"/>
                  <a:gd name="connsiteY21" fmla="*/ 422275 h 679450"/>
                  <a:gd name="connsiteX22" fmla="*/ 568325 w 2587625"/>
                  <a:gd name="connsiteY22" fmla="*/ 384175 h 679450"/>
                  <a:gd name="connsiteX23" fmla="*/ 587375 w 2587625"/>
                  <a:gd name="connsiteY23" fmla="*/ 447675 h 679450"/>
                  <a:gd name="connsiteX24" fmla="*/ 647700 w 2587625"/>
                  <a:gd name="connsiteY24" fmla="*/ 422275 h 679450"/>
                  <a:gd name="connsiteX25" fmla="*/ 676275 w 2587625"/>
                  <a:gd name="connsiteY25" fmla="*/ 428625 h 679450"/>
                  <a:gd name="connsiteX26" fmla="*/ 730250 w 2587625"/>
                  <a:gd name="connsiteY26" fmla="*/ 473075 h 679450"/>
                  <a:gd name="connsiteX27" fmla="*/ 796925 w 2587625"/>
                  <a:gd name="connsiteY27" fmla="*/ 431800 h 679450"/>
                  <a:gd name="connsiteX28" fmla="*/ 828675 w 2587625"/>
                  <a:gd name="connsiteY28" fmla="*/ 463550 h 679450"/>
                  <a:gd name="connsiteX29" fmla="*/ 796925 w 2587625"/>
                  <a:gd name="connsiteY29" fmla="*/ 492125 h 679450"/>
                  <a:gd name="connsiteX30" fmla="*/ 850900 w 2587625"/>
                  <a:gd name="connsiteY30" fmla="*/ 546100 h 679450"/>
                  <a:gd name="connsiteX31" fmla="*/ 898525 w 2587625"/>
                  <a:gd name="connsiteY31" fmla="*/ 577850 h 679450"/>
                  <a:gd name="connsiteX32" fmla="*/ 993775 w 2587625"/>
                  <a:gd name="connsiteY32" fmla="*/ 549275 h 679450"/>
                  <a:gd name="connsiteX33" fmla="*/ 1003300 w 2587625"/>
                  <a:gd name="connsiteY33" fmla="*/ 568325 h 679450"/>
                  <a:gd name="connsiteX34" fmla="*/ 1085850 w 2587625"/>
                  <a:gd name="connsiteY34" fmla="*/ 542925 h 679450"/>
                  <a:gd name="connsiteX35" fmla="*/ 1111250 w 2587625"/>
                  <a:gd name="connsiteY35" fmla="*/ 479425 h 679450"/>
                  <a:gd name="connsiteX36" fmla="*/ 1168400 w 2587625"/>
                  <a:gd name="connsiteY36" fmla="*/ 476250 h 679450"/>
                  <a:gd name="connsiteX37" fmla="*/ 1228725 w 2587625"/>
                  <a:gd name="connsiteY37" fmla="*/ 412750 h 679450"/>
                  <a:gd name="connsiteX38" fmla="*/ 1289050 w 2587625"/>
                  <a:gd name="connsiteY38" fmla="*/ 434975 h 679450"/>
                  <a:gd name="connsiteX39" fmla="*/ 1349375 w 2587625"/>
                  <a:gd name="connsiteY39" fmla="*/ 441325 h 679450"/>
                  <a:gd name="connsiteX40" fmla="*/ 1384300 w 2587625"/>
                  <a:gd name="connsiteY40" fmla="*/ 403225 h 679450"/>
                  <a:gd name="connsiteX41" fmla="*/ 1549400 w 2587625"/>
                  <a:gd name="connsiteY41" fmla="*/ 396875 h 679450"/>
                  <a:gd name="connsiteX42" fmla="*/ 1558925 w 2587625"/>
                  <a:gd name="connsiteY42" fmla="*/ 323850 h 679450"/>
                  <a:gd name="connsiteX43" fmla="*/ 1612900 w 2587625"/>
                  <a:gd name="connsiteY43" fmla="*/ 295275 h 679450"/>
                  <a:gd name="connsiteX44" fmla="*/ 1597025 w 2587625"/>
                  <a:gd name="connsiteY44" fmla="*/ 355600 h 679450"/>
                  <a:gd name="connsiteX45" fmla="*/ 1692275 w 2587625"/>
                  <a:gd name="connsiteY45" fmla="*/ 336550 h 679450"/>
                  <a:gd name="connsiteX46" fmla="*/ 1749425 w 2587625"/>
                  <a:gd name="connsiteY46" fmla="*/ 384175 h 679450"/>
                  <a:gd name="connsiteX47" fmla="*/ 1809750 w 2587625"/>
                  <a:gd name="connsiteY47" fmla="*/ 387350 h 679450"/>
                  <a:gd name="connsiteX48" fmla="*/ 1870075 w 2587625"/>
                  <a:gd name="connsiteY48" fmla="*/ 346075 h 679450"/>
                  <a:gd name="connsiteX49" fmla="*/ 1901825 w 2587625"/>
                  <a:gd name="connsiteY49" fmla="*/ 384175 h 679450"/>
                  <a:gd name="connsiteX50" fmla="*/ 1911350 w 2587625"/>
                  <a:gd name="connsiteY50" fmla="*/ 463550 h 679450"/>
                  <a:gd name="connsiteX51" fmla="*/ 2019300 w 2587625"/>
                  <a:gd name="connsiteY51" fmla="*/ 552450 h 679450"/>
                  <a:gd name="connsiteX52" fmla="*/ 2051050 w 2587625"/>
                  <a:gd name="connsiteY52" fmla="*/ 530225 h 679450"/>
                  <a:gd name="connsiteX53" fmla="*/ 2057400 w 2587625"/>
                  <a:gd name="connsiteY53" fmla="*/ 457200 h 679450"/>
                  <a:gd name="connsiteX54" fmla="*/ 2085975 w 2587625"/>
                  <a:gd name="connsiteY54" fmla="*/ 409575 h 679450"/>
                  <a:gd name="connsiteX55" fmla="*/ 2089150 w 2587625"/>
                  <a:gd name="connsiteY55" fmla="*/ 336550 h 679450"/>
                  <a:gd name="connsiteX56" fmla="*/ 2051050 w 2587625"/>
                  <a:gd name="connsiteY56" fmla="*/ 323850 h 679450"/>
                  <a:gd name="connsiteX57" fmla="*/ 2003425 w 2587625"/>
                  <a:gd name="connsiteY57" fmla="*/ 327025 h 679450"/>
                  <a:gd name="connsiteX58" fmla="*/ 1981200 w 2587625"/>
                  <a:gd name="connsiteY58" fmla="*/ 292100 h 679450"/>
                  <a:gd name="connsiteX59" fmla="*/ 2025650 w 2587625"/>
                  <a:gd name="connsiteY59" fmla="*/ 244475 h 679450"/>
                  <a:gd name="connsiteX60" fmla="*/ 2038350 w 2587625"/>
                  <a:gd name="connsiteY60" fmla="*/ 200025 h 679450"/>
                  <a:gd name="connsiteX61" fmla="*/ 1987550 w 2587625"/>
                  <a:gd name="connsiteY61" fmla="*/ 101600 h 679450"/>
                  <a:gd name="connsiteX62" fmla="*/ 1920875 w 2587625"/>
                  <a:gd name="connsiteY62" fmla="*/ 47625 h 679450"/>
                  <a:gd name="connsiteX63" fmla="*/ 1876425 w 2587625"/>
                  <a:gd name="connsiteY63" fmla="*/ 0 h 679450"/>
                  <a:gd name="connsiteX64" fmla="*/ 2438400 w 2587625"/>
                  <a:gd name="connsiteY64" fmla="*/ 76200 h 679450"/>
                  <a:gd name="connsiteX65" fmla="*/ 2587625 w 2587625"/>
                  <a:gd name="connsiteY65" fmla="*/ 76200 h 679450"/>
                  <a:gd name="connsiteX0" fmla="*/ 0 w 2587625"/>
                  <a:gd name="connsiteY0" fmla="*/ 723900 h 762000"/>
                  <a:gd name="connsiteX1" fmla="*/ 57150 w 2587625"/>
                  <a:gd name="connsiteY1" fmla="*/ 635000 h 762000"/>
                  <a:gd name="connsiteX2" fmla="*/ 92075 w 2587625"/>
                  <a:gd name="connsiteY2" fmla="*/ 635000 h 762000"/>
                  <a:gd name="connsiteX3" fmla="*/ 92075 w 2587625"/>
                  <a:gd name="connsiteY3" fmla="*/ 568325 h 762000"/>
                  <a:gd name="connsiteX4" fmla="*/ 57150 w 2587625"/>
                  <a:gd name="connsiteY4" fmla="*/ 552450 h 762000"/>
                  <a:gd name="connsiteX5" fmla="*/ 34925 w 2587625"/>
                  <a:gd name="connsiteY5" fmla="*/ 482600 h 762000"/>
                  <a:gd name="connsiteX6" fmla="*/ 104775 w 2587625"/>
                  <a:gd name="connsiteY6" fmla="*/ 508000 h 762000"/>
                  <a:gd name="connsiteX7" fmla="*/ 158750 w 2587625"/>
                  <a:gd name="connsiteY7" fmla="*/ 457200 h 762000"/>
                  <a:gd name="connsiteX8" fmla="*/ 222250 w 2587625"/>
                  <a:gd name="connsiteY8" fmla="*/ 460375 h 762000"/>
                  <a:gd name="connsiteX9" fmla="*/ 203200 w 2587625"/>
                  <a:gd name="connsiteY9" fmla="*/ 485775 h 762000"/>
                  <a:gd name="connsiteX10" fmla="*/ 282575 w 2587625"/>
                  <a:gd name="connsiteY10" fmla="*/ 514350 h 762000"/>
                  <a:gd name="connsiteX11" fmla="*/ 285750 w 2587625"/>
                  <a:gd name="connsiteY11" fmla="*/ 546100 h 762000"/>
                  <a:gd name="connsiteX12" fmla="*/ 339725 w 2587625"/>
                  <a:gd name="connsiteY12" fmla="*/ 584200 h 762000"/>
                  <a:gd name="connsiteX13" fmla="*/ 339725 w 2587625"/>
                  <a:gd name="connsiteY13" fmla="*/ 622300 h 762000"/>
                  <a:gd name="connsiteX14" fmla="*/ 330200 w 2587625"/>
                  <a:gd name="connsiteY14" fmla="*/ 669925 h 762000"/>
                  <a:gd name="connsiteX15" fmla="*/ 400050 w 2587625"/>
                  <a:gd name="connsiteY15" fmla="*/ 641350 h 762000"/>
                  <a:gd name="connsiteX16" fmla="*/ 393700 w 2587625"/>
                  <a:gd name="connsiteY16" fmla="*/ 720725 h 762000"/>
                  <a:gd name="connsiteX17" fmla="*/ 390525 w 2587625"/>
                  <a:gd name="connsiteY17" fmla="*/ 762000 h 762000"/>
                  <a:gd name="connsiteX18" fmla="*/ 482600 w 2587625"/>
                  <a:gd name="connsiteY18" fmla="*/ 701675 h 762000"/>
                  <a:gd name="connsiteX19" fmla="*/ 530225 w 2587625"/>
                  <a:gd name="connsiteY19" fmla="*/ 644525 h 762000"/>
                  <a:gd name="connsiteX20" fmla="*/ 552450 w 2587625"/>
                  <a:gd name="connsiteY20" fmla="*/ 561975 h 762000"/>
                  <a:gd name="connsiteX21" fmla="*/ 536575 w 2587625"/>
                  <a:gd name="connsiteY21" fmla="*/ 504825 h 762000"/>
                  <a:gd name="connsiteX22" fmla="*/ 568325 w 2587625"/>
                  <a:gd name="connsiteY22" fmla="*/ 466725 h 762000"/>
                  <a:gd name="connsiteX23" fmla="*/ 587375 w 2587625"/>
                  <a:gd name="connsiteY23" fmla="*/ 530225 h 762000"/>
                  <a:gd name="connsiteX24" fmla="*/ 647700 w 2587625"/>
                  <a:gd name="connsiteY24" fmla="*/ 504825 h 762000"/>
                  <a:gd name="connsiteX25" fmla="*/ 676275 w 2587625"/>
                  <a:gd name="connsiteY25" fmla="*/ 511175 h 762000"/>
                  <a:gd name="connsiteX26" fmla="*/ 730250 w 2587625"/>
                  <a:gd name="connsiteY26" fmla="*/ 555625 h 762000"/>
                  <a:gd name="connsiteX27" fmla="*/ 796925 w 2587625"/>
                  <a:gd name="connsiteY27" fmla="*/ 514350 h 762000"/>
                  <a:gd name="connsiteX28" fmla="*/ 828675 w 2587625"/>
                  <a:gd name="connsiteY28" fmla="*/ 546100 h 762000"/>
                  <a:gd name="connsiteX29" fmla="*/ 796925 w 2587625"/>
                  <a:gd name="connsiteY29" fmla="*/ 574675 h 762000"/>
                  <a:gd name="connsiteX30" fmla="*/ 850900 w 2587625"/>
                  <a:gd name="connsiteY30" fmla="*/ 628650 h 762000"/>
                  <a:gd name="connsiteX31" fmla="*/ 898525 w 2587625"/>
                  <a:gd name="connsiteY31" fmla="*/ 660400 h 762000"/>
                  <a:gd name="connsiteX32" fmla="*/ 993775 w 2587625"/>
                  <a:gd name="connsiteY32" fmla="*/ 631825 h 762000"/>
                  <a:gd name="connsiteX33" fmla="*/ 1003300 w 2587625"/>
                  <a:gd name="connsiteY33" fmla="*/ 650875 h 762000"/>
                  <a:gd name="connsiteX34" fmla="*/ 1085850 w 2587625"/>
                  <a:gd name="connsiteY34" fmla="*/ 625475 h 762000"/>
                  <a:gd name="connsiteX35" fmla="*/ 1111250 w 2587625"/>
                  <a:gd name="connsiteY35" fmla="*/ 561975 h 762000"/>
                  <a:gd name="connsiteX36" fmla="*/ 1168400 w 2587625"/>
                  <a:gd name="connsiteY36" fmla="*/ 558800 h 762000"/>
                  <a:gd name="connsiteX37" fmla="*/ 1228725 w 2587625"/>
                  <a:gd name="connsiteY37" fmla="*/ 495300 h 762000"/>
                  <a:gd name="connsiteX38" fmla="*/ 1289050 w 2587625"/>
                  <a:gd name="connsiteY38" fmla="*/ 517525 h 762000"/>
                  <a:gd name="connsiteX39" fmla="*/ 1349375 w 2587625"/>
                  <a:gd name="connsiteY39" fmla="*/ 523875 h 762000"/>
                  <a:gd name="connsiteX40" fmla="*/ 1384300 w 2587625"/>
                  <a:gd name="connsiteY40" fmla="*/ 485775 h 762000"/>
                  <a:gd name="connsiteX41" fmla="*/ 1549400 w 2587625"/>
                  <a:gd name="connsiteY41" fmla="*/ 479425 h 762000"/>
                  <a:gd name="connsiteX42" fmla="*/ 1558925 w 2587625"/>
                  <a:gd name="connsiteY42" fmla="*/ 406400 h 762000"/>
                  <a:gd name="connsiteX43" fmla="*/ 1612900 w 2587625"/>
                  <a:gd name="connsiteY43" fmla="*/ 377825 h 762000"/>
                  <a:gd name="connsiteX44" fmla="*/ 1597025 w 2587625"/>
                  <a:gd name="connsiteY44" fmla="*/ 438150 h 762000"/>
                  <a:gd name="connsiteX45" fmla="*/ 1692275 w 2587625"/>
                  <a:gd name="connsiteY45" fmla="*/ 419100 h 762000"/>
                  <a:gd name="connsiteX46" fmla="*/ 1749425 w 2587625"/>
                  <a:gd name="connsiteY46" fmla="*/ 466725 h 762000"/>
                  <a:gd name="connsiteX47" fmla="*/ 1809750 w 2587625"/>
                  <a:gd name="connsiteY47" fmla="*/ 469900 h 762000"/>
                  <a:gd name="connsiteX48" fmla="*/ 1870075 w 2587625"/>
                  <a:gd name="connsiteY48" fmla="*/ 428625 h 762000"/>
                  <a:gd name="connsiteX49" fmla="*/ 1901825 w 2587625"/>
                  <a:gd name="connsiteY49" fmla="*/ 466725 h 762000"/>
                  <a:gd name="connsiteX50" fmla="*/ 1911350 w 2587625"/>
                  <a:gd name="connsiteY50" fmla="*/ 546100 h 762000"/>
                  <a:gd name="connsiteX51" fmla="*/ 2019300 w 2587625"/>
                  <a:gd name="connsiteY51" fmla="*/ 635000 h 762000"/>
                  <a:gd name="connsiteX52" fmla="*/ 2051050 w 2587625"/>
                  <a:gd name="connsiteY52" fmla="*/ 612775 h 762000"/>
                  <a:gd name="connsiteX53" fmla="*/ 2057400 w 2587625"/>
                  <a:gd name="connsiteY53" fmla="*/ 539750 h 762000"/>
                  <a:gd name="connsiteX54" fmla="*/ 2085975 w 2587625"/>
                  <a:gd name="connsiteY54" fmla="*/ 492125 h 762000"/>
                  <a:gd name="connsiteX55" fmla="*/ 2089150 w 2587625"/>
                  <a:gd name="connsiteY55" fmla="*/ 419100 h 762000"/>
                  <a:gd name="connsiteX56" fmla="*/ 2051050 w 2587625"/>
                  <a:gd name="connsiteY56" fmla="*/ 406400 h 762000"/>
                  <a:gd name="connsiteX57" fmla="*/ 2003425 w 2587625"/>
                  <a:gd name="connsiteY57" fmla="*/ 409575 h 762000"/>
                  <a:gd name="connsiteX58" fmla="*/ 1981200 w 2587625"/>
                  <a:gd name="connsiteY58" fmla="*/ 374650 h 762000"/>
                  <a:gd name="connsiteX59" fmla="*/ 2025650 w 2587625"/>
                  <a:gd name="connsiteY59" fmla="*/ 327025 h 762000"/>
                  <a:gd name="connsiteX60" fmla="*/ 2038350 w 2587625"/>
                  <a:gd name="connsiteY60" fmla="*/ 282575 h 762000"/>
                  <a:gd name="connsiteX61" fmla="*/ 1987550 w 2587625"/>
                  <a:gd name="connsiteY61" fmla="*/ 184150 h 762000"/>
                  <a:gd name="connsiteX62" fmla="*/ 1920875 w 2587625"/>
                  <a:gd name="connsiteY62" fmla="*/ 130175 h 762000"/>
                  <a:gd name="connsiteX63" fmla="*/ 1876425 w 2587625"/>
                  <a:gd name="connsiteY63" fmla="*/ 82550 h 762000"/>
                  <a:gd name="connsiteX64" fmla="*/ 1978025 w 2587625"/>
                  <a:gd name="connsiteY64" fmla="*/ 0 h 762000"/>
                  <a:gd name="connsiteX65" fmla="*/ 2587625 w 2587625"/>
                  <a:gd name="connsiteY65" fmla="*/ 158750 h 762000"/>
                  <a:gd name="connsiteX0" fmla="*/ 0 w 2587625"/>
                  <a:gd name="connsiteY0" fmla="*/ 740443 h 778543"/>
                  <a:gd name="connsiteX1" fmla="*/ 57150 w 2587625"/>
                  <a:gd name="connsiteY1" fmla="*/ 651543 h 778543"/>
                  <a:gd name="connsiteX2" fmla="*/ 92075 w 2587625"/>
                  <a:gd name="connsiteY2" fmla="*/ 651543 h 778543"/>
                  <a:gd name="connsiteX3" fmla="*/ 92075 w 2587625"/>
                  <a:gd name="connsiteY3" fmla="*/ 584868 h 778543"/>
                  <a:gd name="connsiteX4" fmla="*/ 57150 w 2587625"/>
                  <a:gd name="connsiteY4" fmla="*/ 568993 h 778543"/>
                  <a:gd name="connsiteX5" fmla="*/ 34925 w 2587625"/>
                  <a:gd name="connsiteY5" fmla="*/ 499143 h 778543"/>
                  <a:gd name="connsiteX6" fmla="*/ 104775 w 2587625"/>
                  <a:gd name="connsiteY6" fmla="*/ 524543 h 778543"/>
                  <a:gd name="connsiteX7" fmla="*/ 158750 w 2587625"/>
                  <a:gd name="connsiteY7" fmla="*/ 473743 h 778543"/>
                  <a:gd name="connsiteX8" fmla="*/ 222250 w 2587625"/>
                  <a:gd name="connsiteY8" fmla="*/ 476918 h 778543"/>
                  <a:gd name="connsiteX9" fmla="*/ 203200 w 2587625"/>
                  <a:gd name="connsiteY9" fmla="*/ 502318 h 778543"/>
                  <a:gd name="connsiteX10" fmla="*/ 282575 w 2587625"/>
                  <a:gd name="connsiteY10" fmla="*/ 530893 h 778543"/>
                  <a:gd name="connsiteX11" fmla="*/ 285750 w 2587625"/>
                  <a:gd name="connsiteY11" fmla="*/ 562643 h 778543"/>
                  <a:gd name="connsiteX12" fmla="*/ 339725 w 2587625"/>
                  <a:gd name="connsiteY12" fmla="*/ 600743 h 778543"/>
                  <a:gd name="connsiteX13" fmla="*/ 339725 w 2587625"/>
                  <a:gd name="connsiteY13" fmla="*/ 638843 h 778543"/>
                  <a:gd name="connsiteX14" fmla="*/ 330200 w 2587625"/>
                  <a:gd name="connsiteY14" fmla="*/ 686468 h 778543"/>
                  <a:gd name="connsiteX15" fmla="*/ 400050 w 2587625"/>
                  <a:gd name="connsiteY15" fmla="*/ 657893 h 778543"/>
                  <a:gd name="connsiteX16" fmla="*/ 393700 w 2587625"/>
                  <a:gd name="connsiteY16" fmla="*/ 737268 h 778543"/>
                  <a:gd name="connsiteX17" fmla="*/ 390525 w 2587625"/>
                  <a:gd name="connsiteY17" fmla="*/ 778543 h 778543"/>
                  <a:gd name="connsiteX18" fmla="*/ 482600 w 2587625"/>
                  <a:gd name="connsiteY18" fmla="*/ 718218 h 778543"/>
                  <a:gd name="connsiteX19" fmla="*/ 530225 w 2587625"/>
                  <a:gd name="connsiteY19" fmla="*/ 661068 h 778543"/>
                  <a:gd name="connsiteX20" fmla="*/ 552450 w 2587625"/>
                  <a:gd name="connsiteY20" fmla="*/ 578518 h 778543"/>
                  <a:gd name="connsiteX21" fmla="*/ 536575 w 2587625"/>
                  <a:gd name="connsiteY21" fmla="*/ 521368 h 778543"/>
                  <a:gd name="connsiteX22" fmla="*/ 568325 w 2587625"/>
                  <a:gd name="connsiteY22" fmla="*/ 483268 h 778543"/>
                  <a:gd name="connsiteX23" fmla="*/ 587375 w 2587625"/>
                  <a:gd name="connsiteY23" fmla="*/ 546768 h 778543"/>
                  <a:gd name="connsiteX24" fmla="*/ 647700 w 2587625"/>
                  <a:gd name="connsiteY24" fmla="*/ 521368 h 778543"/>
                  <a:gd name="connsiteX25" fmla="*/ 676275 w 2587625"/>
                  <a:gd name="connsiteY25" fmla="*/ 527718 h 778543"/>
                  <a:gd name="connsiteX26" fmla="*/ 730250 w 2587625"/>
                  <a:gd name="connsiteY26" fmla="*/ 572168 h 778543"/>
                  <a:gd name="connsiteX27" fmla="*/ 796925 w 2587625"/>
                  <a:gd name="connsiteY27" fmla="*/ 530893 h 778543"/>
                  <a:gd name="connsiteX28" fmla="*/ 828675 w 2587625"/>
                  <a:gd name="connsiteY28" fmla="*/ 562643 h 778543"/>
                  <a:gd name="connsiteX29" fmla="*/ 796925 w 2587625"/>
                  <a:gd name="connsiteY29" fmla="*/ 591218 h 778543"/>
                  <a:gd name="connsiteX30" fmla="*/ 850900 w 2587625"/>
                  <a:gd name="connsiteY30" fmla="*/ 645193 h 778543"/>
                  <a:gd name="connsiteX31" fmla="*/ 898525 w 2587625"/>
                  <a:gd name="connsiteY31" fmla="*/ 676943 h 778543"/>
                  <a:gd name="connsiteX32" fmla="*/ 993775 w 2587625"/>
                  <a:gd name="connsiteY32" fmla="*/ 648368 h 778543"/>
                  <a:gd name="connsiteX33" fmla="*/ 1003300 w 2587625"/>
                  <a:gd name="connsiteY33" fmla="*/ 667418 h 778543"/>
                  <a:gd name="connsiteX34" fmla="*/ 1085850 w 2587625"/>
                  <a:gd name="connsiteY34" fmla="*/ 642018 h 778543"/>
                  <a:gd name="connsiteX35" fmla="*/ 1111250 w 2587625"/>
                  <a:gd name="connsiteY35" fmla="*/ 578518 h 778543"/>
                  <a:gd name="connsiteX36" fmla="*/ 1168400 w 2587625"/>
                  <a:gd name="connsiteY36" fmla="*/ 575343 h 778543"/>
                  <a:gd name="connsiteX37" fmla="*/ 1228725 w 2587625"/>
                  <a:gd name="connsiteY37" fmla="*/ 511843 h 778543"/>
                  <a:gd name="connsiteX38" fmla="*/ 1289050 w 2587625"/>
                  <a:gd name="connsiteY38" fmla="*/ 534068 h 778543"/>
                  <a:gd name="connsiteX39" fmla="*/ 1349375 w 2587625"/>
                  <a:gd name="connsiteY39" fmla="*/ 540418 h 778543"/>
                  <a:gd name="connsiteX40" fmla="*/ 1384300 w 2587625"/>
                  <a:gd name="connsiteY40" fmla="*/ 502318 h 778543"/>
                  <a:gd name="connsiteX41" fmla="*/ 1549400 w 2587625"/>
                  <a:gd name="connsiteY41" fmla="*/ 495968 h 778543"/>
                  <a:gd name="connsiteX42" fmla="*/ 1558925 w 2587625"/>
                  <a:gd name="connsiteY42" fmla="*/ 422943 h 778543"/>
                  <a:gd name="connsiteX43" fmla="*/ 1612900 w 2587625"/>
                  <a:gd name="connsiteY43" fmla="*/ 394368 h 778543"/>
                  <a:gd name="connsiteX44" fmla="*/ 1597025 w 2587625"/>
                  <a:gd name="connsiteY44" fmla="*/ 454693 h 778543"/>
                  <a:gd name="connsiteX45" fmla="*/ 1692275 w 2587625"/>
                  <a:gd name="connsiteY45" fmla="*/ 435643 h 778543"/>
                  <a:gd name="connsiteX46" fmla="*/ 1749425 w 2587625"/>
                  <a:gd name="connsiteY46" fmla="*/ 483268 h 778543"/>
                  <a:gd name="connsiteX47" fmla="*/ 1809750 w 2587625"/>
                  <a:gd name="connsiteY47" fmla="*/ 486443 h 778543"/>
                  <a:gd name="connsiteX48" fmla="*/ 1870075 w 2587625"/>
                  <a:gd name="connsiteY48" fmla="*/ 445168 h 778543"/>
                  <a:gd name="connsiteX49" fmla="*/ 1901825 w 2587625"/>
                  <a:gd name="connsiteY49" fmla="*/ 483268 h 778543"/>
                  <a:gd name="connsiteX50" fmla="*/ 1911350 w 2587625"/>
                  <a:gd name="connsiteY50" fmla="*/ 562643 h 778543"/>
                  <a:gd name="connsiteX51" fmla="*/ 2019300 w 2587625"/>
                  <a:gd name="connsiteY51" fmla="*/ 651543 h 778543"/>
                  <a:gd name="connsiteX52" fmla="*/ 2051050 w 2587625"/>
                  <a:gd name="connsiteY52" fmla="*/ 629318 h 778543"/>
                  <a:gd name="connsiteX53" fmla="*/ 2057400 w 2587625"/>
                  <a:gd name="connsiteY53" fmla="*/ 556293 h 778543"/>
                  <a:gd name="connsiteX54" fmla="*/ 2085975 w 2587625"/>
                  <a:gd name="connsiteY54" fmla="*/ 508668 h 778543"/>
                  <a:gd name="connsiteX55" fmla="*/ 2089150 w 2587625"/>
                  <a:gd name="connsiteY55" fmla="*/ 435643 h 778543"/>
                  <a:gd name="connsiteX56" fmla="*/ 2051050 w 2587625"/>
                  <a:gd name="connsiteY56" fmla="*/ 422943 h 778543"/>
                  <a:gd name="connsiteX57" fmla="*/ 2003425 w 2587625"/>
                  <a:gd name="connsiteY57" fmla="*/ 426118 h 778543"/>
                  <a:gd name="connsiteX58" fmla="*/ 1981200 w 2587625"/>
                  <a:gd name="connsiteY58" fmla="*/ 391193 h 778543"/>
                  <a:gd name="connsiteX59" fmla="*/ 2025650 w 2587625"/>
                  <a:gd name="connsiteY59" fmla="*/ 343568 h 778543"/>
                  <a:gd name="connsiteX60" fmla="*/ 2038350 w 2587625"/>
                  <a:gd name="connsiteY60" fmla="*/ 299118 h 778543"/>
                  <a:gd name="connsiteX61" fmla="*/ 1987550 w 2587625"/>
                  <a:gd name="connsiteY61" fmla="*/ 200693 h 778543"/>
                  <a:gd name="connsiteX62" fmla="*/ 1920875 w 2587625"/>
                  <a:gd name="connsiteY62" fmla="*/ 146718 h 778543"/>
                  <a:gd name="connsiteX63" fmla="*/ 1876425 w 2587625"/>
                  <a:gd name="connsiteY63" fmla="*/ 99093 h 778543"/>
                  <a:gd name="connsiteX64" fmla="*/ 1978025 w 2587625"/>
                  <a:gd name="connsiteY64" fmla="*/ 16543 h 778543"/>
                  <a:gd name="connsiteX65" fmla="*/ 2587625 w 2587625"/>
                  <a:gd name="connsiteY65" fmla="*/ 175293 h 778543"/>
                  <a:gd name="connsiteX0" fmla="*/ 0 w 2349500"/>
                  <a:gd name="connsiteY0" fmla="*/ 798520 h 836620"/>
                  <a:gd name="connsiteX1" fmla="*/ 57150 w 2349500"/>
                  <a:gd name="connsiteY1" fmla="*/ 709620 h 836620"/>
                  <a:gd name="connsiteX2" fmla="*/ 92075 w 2349500"/>
                  <a:gd name="connsiteY2" fmla="*/ 709620 h 836620"/>
                  <a:gd name="connsiteX3" fmla="*/ 92075 w 2349500"/>
                  <a:gd name="connsiteY3" fmla="*/ 642945 h 836620"/>
                  <a:gd name="connsiteX4" fmla="*/ 57150 w 2349500"/>
                  <a:gd name="connsiteY4" fmla="*/ 627070 h 836620"/>
                  <a:gd name="connsiteX5" fmla="*/ 34925 w 2349500"/>
                  <a:gd name="connsiteY5" fmla="*/ 557220 h 836620"/>
                  <a:gd name="connsiteX6" fmla="*/ 104775 w 2349500"/>
                  <a:gd name="connsiteY6" fmla="*/ 582620 h 836620"/>
                  <a:gd name="connsiteX7" fmla="*/ 158750 w 2349500"/>
                  <a:gd name="connsiteY7" fmla="*/ 531820 h 836620"/>
                  <a:gd name="connsiteX8" fmla="*/ 222250 w 2349500"/>
                  <a:gd name="connsiteY8" fmla="*/ 534995 h 836620"/>
                  <a:gd name="connsiteX9" fmla="*/ 203200 w 2349500"/>
                  <a:gd name="connsiteY9" fmla="*/ 560395 h 836620"/>
                  <a:gd name="connsiteX10" fmla="*/ 282575 w 2349500"/>
                  <a:gd name="connsiteY10" fmla="*/ 588970 h 836620"/>
                  <a:gd name="connsiteX11" fmla="*/ 285750 w 2349500"/>
                  <a:gd name="connsiteY11" fmla="*/ 620720 h 836620"/>
                  <a:gd name="connsiteX12" fmla="*/ 339725 w 2349500"/>
                  <a:gd name="connsiteY12" fmla="*/ 658820 h 836620"/>
                  <a:gd name="connsiteX13" fmla="*/ 339725 w 2349500"/>
                  <a:gd name="connsiteY13" fmla="*/ 696920 h 836620"/>
                  <a:gd name="connsiteX14" fmla="*/ 330200 w 2349500"/>
                  <a:gd name="connsiteY14" fmla="*/ 744545 h 836620"/>
                  <a:gd name="connsiteX15" fmla="*/ 400050 w 2349500"/>
                  <a:gd name="connsiteY15" fmla="*/ 715970 h 836620"/>
                  <a:gd name="connsiteX16" fmla="*/ 393700 w 2349500"/>
                  <a:gd name="connsiteY16" fmla="*/ 795345 h 836620"/>
                  <a:gd name="connsiteX17" fmla="*/ 390525 w 2349500"/>
                  <a:gd name="connsiteY17" fmla="*/ 836620 h 836620"/>
                  <a:gd name="connsiteX18" fmla="*/ 482600 w 2349500"/>
                  <a:gd name="connsiteY18" fmla="*/ 776295 h 836620"/>
                  <a:gd name="connsiteX19" fmla="*/ 530225 w 2349500"/>
                  <a:gd name="connsiteY19" fmla="*/ 719145 h 836620"/>
                  <a:gd name="connsiteX20" fmla="*/ 552450 w 2349500"/>
                  <a:gd name="connsiteY20" fmla="*/ 636595 h 836620"/>
                  <a:gd name="connsiteX21" fmla="*/ 536575 w 2349500"/>
                  <a:gd name="connsiteY21" fmla="*/ 579445 h 836620"/>
                  <a:gd name="connsiteX22" fmla="*/ 568325 w 2349500"/>
                  <a:gd name="connsiteY22" fmla="*/ 541345 h 836620"/>
                  <a:gd name="connsiteX23" fmla="*/ 587375 w 2349500"/>
                  <a:gd name="connsiteY23" fmla="*/ 604845 h 836620"/>
                  <a:gd name="connsiteX24" fmla="*/ 647700 w 2349500"/>
                  <a:gd name="connsiteY24" fmla="*/ 579445 h 836620"/>
                  <a:gd name="connsiteX25" fmla="*/ 676275 w 2349500"/>
                  <a:gd name="connsiteY25" fmla="*/ 585795 h 836620"/>
                  <a:gd name="connsiteX26" fmla="*/ 730250 w 2349500"/>
                  <a:gd name="connsiteY26" fmla="*/ 630245 h 836620"/>
                  <a:gd name="connsiteX27" fmla="*/ 796925 w 2349500"/>
                  <a:gd name="connsiteY27" fmla="*/ 588970 h 836620"/>
                  <a:gd name="connsiteX28" fmla="*/ 828675 w 2349500"/>
                  <a:gd name="connsiteY28" fmla="*/ 620720 h 836620"/>
                  <a:gd name="connsiteX29" fmla="*/ 796925 w 2349500"/>
                  <a:gd name="connsiteY29" fmla="*/ 649295 h 836620"/>
                  <a:gd name="connsiteX30" fmla="*/ 850900 w 2349500"/>
                  <a:gd name="connsiteY30" fmla="*/ 703270 h 836620"/>
                  <a:gd name="connsiteX31" fmla="*/ 898525 w 2349500"/>
                  <a:gd name="connsiteY31" fmla="*/ 735020 h 836620"/>
                  <a:gd name="connsiteX32" fmla="*/ 993775 w 2349500"/>
                  <a:gd name="connsiteY32" fmla="*/ 706445 h 836620"/>
                  <a:gd name="connsiteX33" fmla="*/ 1003300 w 2349500"/>
                  <a:gd name="connsiteY33" fmla="*/ 725495 h 836620"/>
                  <a:gd name="connsiteX34" fmla="*/ 1085850 w 2349500"/>
                  <a:gd name="connsiteY34" fmla="*/ 700095 h 836620"/>
                  <a:gd name="connsiteX35" fmla="*/ 1111250 w 2349500"/>
                  <a:gd name="connsiteY35" fmla="*/ 636595 h 836620"/>
                  <a:gd name="connsiteX36" fmla="*/ 1168400 w 2349500"/>
                  <a:gd name="connsiteY36" fmla="*/ 633420 h 836620"/>
                  <a:gd name="connsiteX37" fmla="*/ 1228725 w 2349500"/>
                  <a:gd name="connsiteY37" fmla="*/ 569920 h 836620"/>
                  <a:gd name="connsiteX38" fmla="*/ 1289050 w 2349500"/>
                  <a:gd name="connsiteY38" fmla="*/ 592145 h 836620"/>
                  <a:gd name="connsiteX39" fmla="*/ 1349375 w 2349500"/>
                  <a:gd name="connsiteY39" fmla="*/ 598495 h 836620"/>
                  <a:gd name="connsiteX40" fmla="*/ 1384300 w 2349500"/>
                  <a:gd name="connsiteY40" fmla="*/ 560395 h 836620"/>
                  <a:gd name="connsiteX41" fmla="*/ 1549400 w 2349500"/>
                  <a:gd name="connsiteY41" fmla="*/ 554045 h 836620"/>
                  <a:gd name="connsiteX42" fmla="*/ 1558925 w 2349500"/>
                  <a:gd name="connsiteY42" fmla="*/ 481020 h 836620"/>
                  <a:gd name="connsiteX43" fmla="*/ 1612900 w 2349500"/>
                  <a:gd name="connsiteY43" fmla="*/ 452445 h 836620"/>
                  <a:gd name="connsiteX44" fmla="*/ 1597025 w 2349500"/>
                  <a:gd name="connsiteY44" fmla="*/ 512770 h 836620"/>
                  <a:gd name="connsiteX45" fmla="*/ 1692275 w 2349500"/>
                  <a:gd name="connsiteY45" fmla="*/ 493720 h 836620"/>
                  <a:gd name="connsiteX46" fmla="*/ 1749425 w 2349500"/>
                  <a:gd name="connsiteY46" fmla="*/ 541345 h 836620"/>
                  <a:gd name="connsiteX47" fmla="*/ 1809750 w 2349500"/>
                  <a:gd name="connsiteY47" fmla="*/ 544520 h 836620"/>
                  <a:gd name="connsiteX48" fmla="*/ 1870075 w 2349500"/>
                  <a:gd name="connsiteY48" fmla="*/ 503245 h 836620"/>
                  <a:gd name="connsiteX49" fmla="*/ 1901825 w 2349500"/>
                  <a:gd name="connsiteY49" fmla="*/ 541345 h 836620"/>
                  <a:gd name="connsiteX50" fmla="*/ 1911350 w 2349500"/>
                  <a:gd name="connsiteY50" fmla="*/ 620720 h 836620"/>
                  <a:gd name="connsiteX51" fmla="*/ 2019300 w 2349500"/>
                  <a:gd name="connsiteY51" fmla="*/ 709620 h 836620"/>
                  <a:gd name="connsiteX52" fmla="*/ 2051050 w 2349500"/>
                  <a:gd name="connsiteY52" fmla="*/ 687395 h 836620"/>
                  <a:gd name="connsiteX53" fmla="*/ 2057400 w 2349500"/>
                  <a:gd name="connsiteY53" fmla="*/ 614370 h 836620"/>
                  <a:gd name="connsiteX54" fmla="*/ 2085975 w 2349500"/>
                  <a:gd name="connsiteY54" fmla="*/ 566745 h 836620"/>
                  <a:gd name="connsiteX55" fmla="*/ 2089150 w 2349500"/>
                  <a:gd name="connsiteY55" fmla="*/ 493720 h 836620"/>
                  <a:gd name="connsiteX56" fmla="*/ 2051050 w 2349500"/>
                  <a:gd name="connsiteY56" fmla="*/ 481020 h 836620"/>
                  <a:gd name="connsiteX57" fmla="*/ 2003425 w 2349500"/>
                  <a:gd name="connsiteY57" fmla="*/ 484195 h 836620"/>
                  <a:gd name="connsiteX58" fmla="*/ 1981200 w 2349500"/>
                  <a:gd name="connsiteY58" fmla="*/ 449270 h 836620"/>
                  <a:gd name="connsiteX59" fmla="*/ 2025650 w 2349500"/>
                  <a:gd name="connsiteY59" fmla="*/ 401645 h 836620"/>
                  <a:gd name="connsiteX60" fmla="*/ 2038350 w 2349500"/>
                  <a:gd name="connsiteY60" fmla="*/ 357195 h 836620"/>
                  <a:gd name="connsiteX61" fmla="*/ 1987550 w 2349500"/>
                  <a:gd name="connsiteY61" fmla="*/ 258770 h 836620"/>
                  <a:gd name="connsiteX62" fmla="*/ 1920875 w 2349500"/>
                  <a:gd name="connsiteY62" fmla="*/ 204795 h 836620"/>
                  <a:gd name="connsiteX63" fmla="*/ 1876425 w 2349500"/>
                  <a:gd name="connsiteY63" fmla="*/ 157170 h 836620"/>
                  <a:gd name="connsiteX64" fmla="*/ 1978025 w 2349500"/>
                  <a:gd name="connsiteY64" fmla="*/ 74620 h 836620"/>
                  <a:gd name="connsiteX65" fmla="*/ 2349500 w 2349500"/>
                  <a:gd name="connsiteY65" fmla="*/ 26995 h 836620"/>
                  <a:gd name="connsiteX0" fmla="*/ 0 w 2320925"/>
                  <a:gd name="connsiteY0" fmla="*/ 798520 h 836620"/>
                  <a:gd name="connsiteX1" fmla="*/ 57150 w 2320925"/>
                  <a:gd name="connsiteY1" fmla="*/ 709620 h 836620"/>
                  <a:gd name="connsiteX2" fmla="*/ 92075 w 2320925"/>
                  <a:gd name="connsiteY2" fmla="*/ 709620 h 836620"/>
                  <a:gd name="connsiteX3" fmla="*/ 92075 w 2320925"/>
                  <a:gd name="connsiteY3" fmla="*/ 642945 h 836620"/>
                  <a:gd name="connsiteX4" fmla="*/ 57150 w 2320925"/>
                  <a:gd name="connsiteY4" fmla="*/ 627070 h 836620"/>
                  <a:gd name="connsiteX5" fmla="*/ 34925 w 2320925"/>
                  <a:gd name="connsiteY5" fmla="*/ 557220 h 836620"/>
                  <a:gd name="connsiteX6" fmla="*/ 104775 w 2320925"/>
                  <a:gd name="connsiteY6" fmla="*/ 582620 h 836620"/>
                  <a:gd name="connsiteX7" fmla="*/ 158750 w 2320925"/>
                  <a:gd name="connsiteY7" fmla="*/ 531820 h 836620"/>
                  <a:gd name="connsiteX8" fmla="*/ 222250 w 2320925"/>
                  <a:gd name="connsiteY8" fmla="*/ 534995 h 836620"/>
                  <a:gd name="connsiteX9" fmla="*/ 203200 w 2320925"/>
                  <a:gd name="connsiteY9" fmla="*/ 560395 h 836620"/>
                  <a:gd name="connsiteX10" fmla="*/ 282575 w 2320925"/>
                  <a:gd name="connsiteY10" fmla="*/ 588970 h 836620"/>
                  <a:gd name="connsiteX11" fmla="*/ 285750 w 2320925"/>
                  <a:gd name="connsiteY11" fmla="*/ 620720 h 836620"/>
                  <a:gd name="connsiteX12" fmla="*/ 339725 w 2320925"/>
                  <a:gd name="connsiteY12" fmla="*/ 658820 h 836620"/>
                  <a:gd name="connsiteX13" fmla="*/ 339725 w 2320925"/>
                  <a:gd name="connsiteY13" fmla="*/ 696920 h 836620"/>
                  <a:gd name="connsiteX14" fmla="*/ 330200 w 2320925"/>
                  <a:gd name="connsiteY14" fmla="*/ 744545 h 836620"/>
                  <a:gd name="connsiteX15" fmla="*/ 400050 w 2320925"/>
                  <a:gd name="connsiteY15" fmla="*/ 715970 h 836620"/>
                  <a:gd name="connsiteX16" fmla="*/ 393700 w 2320925"/>
                  <a:gd name="connsiteY16" fmla="*/ 795345 h 836620"/>
                  <a:gd name="connsiteX17" fmla="*/ 390525 w 2320925"/>
                  <a:gd name="connsiteY17" fmla="*/ 836620 h 836620"/>
                  <a:gd name="connsiteX18" fmla="*/ 482600 w 2320925"/>
                  <a:gd name="connsiteY18" fmla="*/ 776295 h 836620"/>
                  <a:gd name="connsiteX19" fmla="*/ 530225 w 2320925"/>
                  <a:gd name="connsiteY19" fmla="*/ 719145 h 836620"/>
                  <a:gd name="connsiteX20" fmla="*/ 552450 w 2320925"/>
                  <a:gd name="connsiteY20" fmla="*/ 636595 h 836620"/>
                  <a:gd name="connsiteX21" fmla="*/ 536575 w 2320925"/>
                  <a:gd name="connsiteY21" fmla="*/ 579445 h 836620"/>
                  <a:gd name="connsiteX22" fmla="*/ 568325 w 2320925"/>
                  <a:gd name="connsiteY22" fmla="*/ 541345 h 836620"/>
                  <a:gd name="connsiteX23" fmla="*/ 587375 w 2320925"/>
                  <a:gd name="connsiteY23" fmla="*/ 604845 h 836620"/>
                  <a:gd name="connsiteX24" fmla="*/ 647700 w 2320925"/>
                  <a:gd name="connsiteY24" fmla="*/ 579445 h 836620"/>
                  <a:gd name="connsiteX25" fmla="*/ 676275 w 2320925"/>
                  <a:gd name="connsiteY25" fmla="*/ 585795 h 836620"/>
                  <a:gd name="connsiteX26" fmla="*/ 730250 w 2320925"/>
                  <a:gd name="connsiteY26" fmla="*/ 630245 h 836620"/>
                  <a:gd name="connsiteX27" fmla="*/ 796925 w 2320925"/>
                  <a:gd name="connsiteY27" fmla="*/ 588970 h 836620"/>
                  <a:gd name="connsiteX28" fmla="*/ 828675 w 2320925"/>
                  <a:gd name="connsiteY28" fmla="*/ 620720 h 836620"/>
                  <a:gd name="connsiteX29" fmla="*/ 796925 w 2320925"/>
                  <a:gd name="connsiteY29" fmla="*/ 649295 h 836620"/>
                  <a:gd name="connsiteX30" fmla="*/ 850900 w 2320925"/>
                  <a:gd name="connsiteY30" fmla="*/ 703270 h 836620"/>
                  <a:gd name="connsiteX31" fmla="*/ 898525 w 2320925"/>
                  <a:gd name="connsiteY31" fmla="*/ 735020 h 836620"/>
                  <a:gd name="connsiteX32" fmla="*/ 993775 w 2320925"/>
                  <a:gd name="connsiteY32" fmla="*/ 706445 h 836620"/>
                  <a:gd name="connsiteX33" fmla="*/ 1003300 w 2320925"/>
                  <a:gd name="connsiteY33" fmla="*/ 725495 h 836620"/>
                  <a:gd name="connsiteX34" fmla="*/ 1085850 w 2320925"/>
                  <a:gd name="connsiteY34" fmla="*/ 700095 h 836620"/>
                  <a:gd name="connsiteX35" fmla="*/ 1111250 w 2320925"/>
                  <a:gd name="connsiteY35" fmla="*/ 636595 h 836620"/>
                  <a:gd name="connsiteX36" fmla="*/ 1168400 w 2320925"/>
                  <a:gd name="connsiteY36" fmla="*/ 633420 h 836620"/>
                  <a:gd name="connsiteX37" fmla="*/ 1228725 w 2320925"/>
                  <a:gd name="connsiteY37" fmla="*/ 569920 h 836620"/>
                  <a:gd name="connsiteX38" fmla="*/ 1289050 w 2320925"/>
                  <a:gd name="connsiteY38" fmla="*/ 592145 h 836620"/>
                  <a:gd name="connsiteX39" fmla="*/ 1349375 w 2320925"/>
                  <a:gd name="connsiteY39" fmla="*/ 598495 h 836620"/>
                  <a:gd name="connsiteX40" fmla="*/ 1384300 w 2320925"/>
                  <a:gd name="connsiteY40" fmla="*/ 560395 h 836620"/>
                  <a:gd name="connsiteX41" fmla="*/ 1549400 w 2320925"/>
                  <a:gd name="connsiteY41" fmla="*/ 554045 h 836620"/>
                  <a:gd name="connsiteX42" fmla="*/ 1558925 w 2320925"/>
                  <a:gd name="connsiteY42" fmla="*/ 481020 h 836620"/>
                  <a:gd name="connsiteX43" fmla="*/ 1612900 w 2320925"/>
                  <a:gd name="connsiteY43" fmla="*/ 452445 h 836620"/>
                  <a:gd name="connsiteX44" fmla="*/ 1597025 w 2320925"/>
                  <a:gd name="connsiteY44" fmla="*/ 512770 h 836620"/>
                  <a:gd name="connsiteX45" fmla="*/ 1692275 w 2320925"/>
                  <a:gd name="connsiteY45" fmla="*/ 493720 h 836620"/>
                  <a:gd name="connsiteX46" fmla="*/ 1749425 w 2320925"/>
                  <a:gd name="connsiteY46" fmla="*/ 541345 h 836620"/>
                  <a:gd name="connsiteX47" fmla="*/ 1809750 w 2320925"/>
                  <a:gd name="connsiteY47" fmla="*/ 544520 h 836620"/>
                  <a:gd name="connsiteX48" fmla="*/ 1870075 w 2320925"/>
                  <a:gd name="connsiteY48" fmla="*/ 503245 h 836620"/>
                  <a:gd name="connsiteX49" fmla="*/ 1901825 w 2320925"/>
                  <a:gd name="connsiteY49" fmla="*/ 541345 h 836620"/>
                  <a:gd name="connsiteX50" fmla="*/ 1911350 w 2320925"/>
                  <a:gd name="connsiteY50" fmla="*/ 620720 h 836620"/>
                  <a:gd name="connsiteX51" fmla="*/ 2019300 w 2320925"/>
                  <a:gd name="connsiteY51" fmla="*/ 709620 h 836620"/>
                  <a:gd name="connsiteX52" fmla="*/ 2051050 w 2320925"/>
                  <a:gd name="connsiteY52" fmla="*/ 687395 h 836620"/>
                  <a:gd name="connsiteX53" fmla="*/ 2057400 w 2320925"/>
                  <a:gd name="connsiteY53" fmla="*/ 614370 h 836620"/>
                  <a:gd name="connsiteX54" fmla="*/ 2085975 w 2320925"/>
                  <a:gd name="connsiteY54" fmla="*/ 566745 h 836620"/>
                  <a:gd name="connsiteX55" fmla="*/ 2089150 w 2320925"/>
                  <a:gd name="connsiteY55" fmla="*/ 493720 h 836620"/>
                  <a:gd name="connsiteX56" fmla="*/ 2051050 w 2320925"/>
                  <a:gd name="connsiteY56" fmla="*/ 481020 h 836620"/>
                  <a:gd name="connsiteX57" fmla="*/ 2003425 w 2320925"/>
                  <a:gd name="connsiteY57" fmla="*/ 484195 h 836620"/>
                  <a:gd name="connsiteX58" fmla="*/ 1981200 w 2320925"/>
                  <a:gd name="connsiteY58" fmla="*/ 449270 h 836620"/>
                  <a:gd name="connsiteX59" fmla="*/ 2025650 w 2320925"/>
                  <a:gd name="connsiteY59" fmla="*/ 401645 h 836620"/>
                  <a:gd name="connsiteX60" fmla="*/ 2038350 w 2320925"/>
                  <a:gd name="connsiteY60" fmla="*/ 357195 h 836620"/>
                  <a:gd name="connsiteX61" fmla="*/ 1987550 w 2320925"/>
                  <a:gd name="connsiteY61" fmla="*/ 258770 h 836620"/>
                  <a:gd name="connsiteX62" fmla="*/ 1920875 w 2320925"/>
                  <a:gd name="connsiteY62" fmla="*/ 204795 h 836620"/>
                  <a:gd name="connsiteX63" fmla="*/ 1876425 w 2320925"/>
                  <a:gd name="connsiteY63" fmla="*/ 157170 h 836620"/>
                  <a:gd name="connsiteX64" fmla="*/ 1978025 w 2320925"/>
                  <a:gd name="connsiteY64" fmla="*/ 74620 h 836620"/>
                  <a:gd name="connsiteX65" fmla="*/ 2320925 w 2320925"/>
                  <a:gd name="connsiteY65" fmla="*/ 26995 h 836620"/>
                  <a:gd name="connsiteX0" fmla="*/ 0 w 2089150"/>
                  <a:gd name="connsiteY0" fmla="*/ 723900 h 762000"/>
                  <a:gd name="connsiteX1" fmla="*/ 57150 w 2089150"/>
                  <a:gd name="connsiteY1" fmla="*/ 635000 h 762000"/>
                  <a:gd name="connsiteX2" fmla="*/ 92075 w 2089150"/>
                  <a:gd name="connsiteY2" fmla="*/ 635000 h 762000"/>
                  <a:gd name="connsiteX3" fmla="*/ 92075 w 2089150"/>
                  <a:gd name="connsiteY3" fmla="*/ 568325 h 762000"/>
                  <a:gd name="connsiteX4" fmla="*/ 57150 w 2089150"/>
                  <a:gd name="connsiteY4" fmla="*/ 552450 h 762000"/>
                  <a:gd name="connsiteX5" fmla="*/ 34925 w 2089150"/>
                  <a:gd name="connsiteY5" fmla="*/ 482600 h 762000"/>
                  <a:gd name="connsiteX6" fmla="*/ 104775 w 2089150"/>
                  <a:gd name="connsiteY6" fmla="*/ 508000 h 762000"/>
                  <a:gd name="connsiteX7" fmla="*/ 158750 w 2089150"/>
                  <a:gd name="connsiteY7" fmla="*/ 457200 h 762000"/>
                  <a:gd name="connsiteX8" fmla="*/ 222250 w 2089150"/>
                  <a:gd name="connsiteY8" fmla="*/ 460375 h 762000"/>
                  <a:gd name="connsiteX9" fmla="*/ 203200 w 2089150"/>
                  <a:gd name="connsiteY9" fmla="*/ 485775 h 762000"/>
                  <a:gd name="connsiteX10" fmla="*/ 282575 w 2089150"/>
                  <a:gd name="connsiteY10" fmla="*/ 514350 h 762000"/>
                  <a:gd name="connsiteX11" fmla="*/ 285750 w 2089150"/>
                  <a:gd name="connsiteY11" fmla="*/ 546100 h 762000"/>
                  <a:gd name="connsiteX12" fmla="*/ 339725 w 2089150"/>
                  <a:gd name="connsiteY12" fmla="*/ 584200 h 762000"/>
                  <a:gd name="connsiteX13" fmla="*/ 339725 w 2089150"/>
                  <a:gd name="connsiteY13" fmla="*/ 622300 h 762000"/>
                  <a:gd name="connsiteX14" fmla="*/ 330200 w 2089150"/>
                  <a:gd name="connsiteY14" fmla="*/ 669925 h 762000"/>
                  <a:gd name="connsiteX15" fmla="*/ 400050 w 2089150"/>
                  <a:gd name="connsiteY15" fmla="*/ 641350 h 762000"/>
                  <a:gd name="connsiteX16" fmla="*/ 393700 w 2089150"/>
                  <a:gd name="connsiteY16" fmla="*/ 720725 h 762000"/>
                  <a:gd name="connsiteX17" fmla="*/ 390525 w 2089150"/>
                  <a:gd name="connsiteY17" fmla="*/ 762000 h 762000"/>
                  <a:gd name="connsiteX18" fmla="*/ 482600 w 2089150"/>
                  <a:gd name="connsiteY18" fmla="*/ 701675 h 762000"/>
                  <a:gd name="connsiteX19" fmla="*/ 530225 w 2089150"/>
                  <a:gd name="connsiteY19" fmla="*/ 644525 h 762000"/>
                  <a:gd name="connsiteX20" fmla="*/ 552450 w 2089150"/>
                  <a:gd name="connsiteY20" fmla="*/ 561975 h 762000"/>
                  <a:gd name="connsiteX21" fmla="*/ 536575 w 2089150"/>
                  <a:gd name="connsiteY21" fmla="*/ 504825 h 762000"/>
                  <a:gd name="connsiteX22" fmla="*/ 568325 w 2089150"/>
                  <a:gd name="connsiteY22" fmla="*/ 466725 h 762000"/>
                  <a:gd name="connsiteX23" fmla="*/ 587375 w 2089150"/>
                  <a:gd name="connsiteY23" fmla="*/ 530225 h 762000"/>
                  <a:gd name="connsiteX24" fmla="*/ 647700 w 2089150"/>
                  <a:gd name="connsiteY24" fmla="*/ 504825 h 762000"/>
                  <a:gd name="connsiteX25" fmla="*/ 676275 w 2089150"/>
                  <a:gd name="connsiteY25" fmla="*/ 511175 h 762000"/>
                  <a:gd name="connsiteX26" fmla="*/ 730250 w 2089150"/>
                  <a:gd name="connsiteY26" fmla="*/ 555625 h 762000"/>
                  <a:gd name="connsiteX27" fmla="*/ 796925 w 2089150"/>
                  <a:gd name="connsiteY27" fmla="*/ 514350 h 762000"/>
                  <a:gd name="connsiteX28" fmla="*/ 828675 w 2089150"/>
                  <a:gd name="connsiteY28" fmla="*/ 546100 h 762000"/>
                  <a:gd name="connsiteX29" fmla="*/ 796925 w 2089150"/>
                  <a:gd name="connsiteY29" fmla="*/ 574675 h 762000"/>
                  <a:gd name="connsiteX30" fmla="*/ 850900 w 2089150"/>
                  <a:gd name="connsiteY30" fmla="*/ 628650 h 762000"/>
                  <a:gd name="connsiteX31" fmla="*/ 898525 w 2089150"/>
                  <a:gd name="connsiteY31" fmla="*/ 660400 h 762000"/>
                  <a:gd name="connsiteX32" fmla="*/ 993775 w 2089150"/>
                  <a:gd name="connsiteY32" fmla="*/ 631825 h 762000"/>
                  <a:gd name="connsiteX33" fmla="*/ 1003300 w 2089150"/>
                  <a:gd name="connsiteY33" fmla="*/ 650875 h 762000"/>
                  <a:gd name="connsiteX34" fmla="*/ 1085850 w 2089150"/>
                  <a:gd name="connsiteY34" fmla="*/ 625475 h 762000"/>
                  <a:gd name="connsiteX35" fmla="*/ 1111250 w 2089150"/>
                  <a:gd name="connsiteY35" fmla="*/ 561975 h 762000"/>
                  <a:gd name="connsiteX36" fmla="*/ 1168400 w 2089150"/>
                  <a:gd name="connsiteY36" fmla="*/ 558800 h 762000"/>
                  <a:gd name="connsiteX37" fmla="*/ 1228725 w 2089150"/>
                  <a:gd name="connsiteY37" fmla="*/ 495300 h 762000"/>
                  <a:gd name="connsiteX38" fmla="*/ 1289050 w 2089150"/>
                  <a:gd name="connsiteY38" fmla="*/ 517525 h 762000"/>
                  <a:gd name="connsiteX39" fmla="*/ 1349375 w 2089150"/>
                  <a:gd name="connsiteY39" fmla="*/ 523875 h 762000"/>
                  <a:gd name="connsiteX40" fmla="*/ 1384300 w 2089150"/>
                  <a:gd name="connsiteY40" fmla="*/ 485775 h 762000"/>
                  <a:gd name="connsiteX41" fmla="*/ 1549400 w 2089150"/>
                  <a:gd name="connsiteY41" fmla="*/ 479425 h 762000"/>
                  <a:gd name="connsiteX42" fmla="*/ 1558925 w 2089150"/>
                  <a:gd name="connsiteY42" fmla="*/ 406400 h 762000"/>
                  <a:gd name="connsiteX43" fmla="*/ 1612900 w 2089150"/>
                  <a:gd name="connsiteY43" fmla="*/ 377825 h 762000"/>
                  <a:gd name="connsiteX44" fmla="*/ 1597025 w 2089150"/>
                  <a:gd name="connsiteY44" fmla="*/ 438150 h 762000"/>
                  <a:gd name="connsiteX45" fmla="*/ 1692275 w 2089150"/>
                  <a:gd name="connsiteY45" fmla="*/ 419100 h 762000"/>
                  <a:gd name="connsiteX46" fmla="*/ 1749425 w 2089150"/>
                  <a:gd name="connsiteY46" fmla="*/ 466725 h 762000"/>
                  <a:gd name="connsiteX47" fmla="*/ 1809750 w 2089150"/>
                  <a:gd name="connsiteY47" fmla="*/ 469900 h 762000"/>
                  <a:gd name="connsiteX48" fmla="*/ 1870075 w 2089150"/>
                  <a:gd name="connsiteY48" fmla="*/ 428625 h 762000"/>
                  <a:gd name="connsiteX49" fmla="*/ 1901825 w 2089150"/>
                  <a:gd name="connsiteY49" fmla="*/ 466725 h 762000"/>
                  <a:gd name="connsiteX50" fmla="*/ 1911350 w 2089150"/>
                  <a:gd name="connsiteY50" fmla="*/ 546100 h 762000"/>
                  <a:gd name="connsiteX51" fmla="*/ 2019300 w 2089150"/>
                  <a:gd name="connsiteY51" fmla="*/ 635000 h 762000"/>
                  <a:gd name="connsiteX52" fmla="*/ 2051050 w 2089150"/>
                  <a:gd name="connsiteY52" fmla="*/ 612775 h 762000"/>
                  <a:gd name="connsiteX53" fmla="*/ 2057400 w 2089150"/>
                  <a:gd name="connsiteY53" fmla="*/ 539750 h 762000"/>
                  <a:gd name="connsiteX54" fmla="*/ 2085975 w 2089150"/>
                  <a:gd name="connsiteY54" fmla="*/ 492125 h 762000"/>
                  <a:gd name="connsiteX55" fmla="*/ 2089150 w 2089150"/>
                  <a:gd name="connsiteY55" fmla="*/ 419100 h 762000"/>
                  <a:gd name="connsiteX56" fmla="*/ 2051050 w 2089150"/>
                  <a:gd name="connsiteY56" fmla="*/ 406400 h 762000"/>
                  <a:gd name="connsiteX57" fmla="*/ 2003425 w 2089150"/>
                  <a:gd name="connsiteY57" fmla="*/ 409575 h 762000"/>
                  <a:gd name="connsiteX58" fmla="*/ 1981200 w 2089150"/>
                  <a:gd name="connsiteY58" fmla="*/ 374650 h 762000"/>
                  <a:gd name="connsiteX59" fmla="*/ 2025650 w 2089150"/>
                  <a:gd name="connsiteY59" fmla="*/ 327025 h 762000"/>
                  <a:gd name="connsiteX60" fmla="*/ 2038350 w 2089150"/>
                  <a:gd name="connsiteY60" fmla="*/ 282575 h 762000"/>
                  <a:gd name="connsiteX61" fmla="*/ 1987550 w 2089150"/>
                  <a:gd name="connsiteY61" fmla="*/ 184150 h 762000"/>
                  <a:gd name="connsiteX62" fmla="*/ 1920875 w 2089150"/>
                  <a:gd name="connsiteY62" fmla="*/ 130175 h 762000"/>
                  <a:gd name="connsiteX63" fmla="*/ 1876425 w 2089150"/>
                  <a:gd name="connsiteY63" fmla="*/ 82550 h 762000"/>
                  <a:gd name="connsiteX64" fmla="*/ 1978025 w 2089150"/>
                  <a:gd name="connsiteY64" fmla="*/ 0 h 762000"/>
                  <a:gd name="connsiteX0" fmla="*/ 0 w 2089150"/>
                  <a:gd name="connsiteY0" fmla="*/ 728458 h 766558"/>
                  <a:gd name="connsiteX1" fmla="*/ 57150 w 2089150"/>
                  <a:gd name="connsiteY1" fmla="*/ 639558 h 766558"/>
                  <a:gd name="connsiteX2" fmla="*/ 92075 w 2089150"/>
                  <a:gd name="connsiteY2" fmla="*/ 639558 h 766558"/>
                  <a:gd name="connsiteX3" fmla="*/ 92075 w 2089150"/>
                  <a:gd name="connsiteY3" fmla="*/ 572883 h 766558"/>
                  <a:gd name="connsiteX4" fmla="*/ 57150 w 2089150"/>
                  <a:gd name="connsiteY4" fmla="*/ 557008 h 766558"/>
                  <a:gd name="connsiteX5" fmla="*/ 34925 w 2089150"/>
                  <a:gd name="connsiteY5" fmla="*/ 487158 h 766558"/>
                  <a:gd name="connsiteX6" fmla="*/ 104775 w 2089150"/>
                  <a:gd name="connsiteY6" fmla="*/ 512558 h 766558"/>
                  <a:gd name="connsiteX7" fmla="*/ 158750 w 2089150"/>
                  <a:gd name="connsiteY7" fmla="*/ 461758 h 766558"/>
                  <a:gd name="connsiteX8" fmla="*/ 222250 w 2089150"/>
                  <a:gd name="connsiteY8" fmla="*/ 464933 h 766558"/>
                  <a:gd name="connsiteX9" fmla="*/ 203200 w 2089150"/>
                  <a:gd name="connsiteY9" fmla="*/ 490333 h 766558"/>
                  <a:gd name="connsiteX10" fmla="*/ 282575 w 2089150"/>
                  <a:gd name="connsiteY10" fmla="*/ 518908 h 766558"/>
                  <a:gd name="connsiteX11" fmla="*/ 285750 w 2089150"/>
                  <a:gd name="connsiteY11" fmla="*/ 550658 h 766558"/>
                  <a:gd name="connsiteX12" fmla="*/ 339725 w 2089150"/>
                  <a:gd name="connsiteY12" fmla="*/ 588758 h 766558"/>
                  <a:gd name="connsiteX13" fmla="*/ 339725 w 2089150"/>
                  <a:gd name="connsiteY13" fmla="*/ 626858 h 766558"/>
                  <a:gd name="connsiteX14" fmla="*/ 330200 w 2089150"/>
                  <a:gd name="connsiteY14" fmla="*/ 674483 h 766558"/>
                  <a:gd name="connsiteX15" fmla="*/ 400050 w 2089150"/>
                  <a:gd name="connsiteY15" fmla="*/ 645908 h 766558"/>
                  <a:gd name="connsiteX16" fmla="*/ 393700 w 2089150"/>
                  <a:gd name="connsiteY16" fmla="*/ 725283 h 766558"/>
                  <a:gd name="connsiteX17" fmla="*/ 390525 w 2089150"/>
                  <a:gd name="connsiteY17" fmla="*/ 766558 h 766558"/>
                  <a:gd name="connsiteX18" fmla="*/ 482600 w 2089150"/>
                  <a:gd name="connsiteY18" fmla="*/ 706233 h 766558"/>
                  <a:gd name="connsiteX19" fmla="*/ 530225 w 2089150"/>
                  <a:gd name="connsiteY19" fmla="*/ 649083 h 766558"/>
                  <a:gd name="connsiteX20" fmla="*/ 552450 w 2089150"/>
                  <a:gd name="connsiteY20" fmla="*/ 566533 h 766558"/>
                  <a:gd name="connsiteX21" fmla="*/ 536575 w 2089150"/>
                  <a:gd name="connsiteY21" fmla="*/ 509383 h 766558"/>
                  <a:gd name="connsiteX22" fmla="*/ 568325 w 2089150"/>
                  <a:gd name="connsiteY22" fmla="*/ 471283 h 766558"/>
                  <a:gd name="connsiteX23" fmla="*/ 587375 w 2089150"/>
                  <a:gd name="connsiteY23" fmla="*/ 534783 h 766558"/>
                  <a:gd name="connsiteX24" fmla="*/ 647700 w 2089150"/>
                  <a:gd name="connsiteY24" fmla="*/ 509383 h 766558"/>
                  <a:gd name="connsiteX25" fmla="*/ 676275 w 2089150"/>
                  <a:gd name="connsiteY25" fmla="*/ 515733 h 766558"/>
                  <a:gd name="connsiteX26" fmla="*/ 730250 w 2089150"/>
                  <a:gd name="connsiteY26" fmla="*/ 560183 h 766558"/>
                  <a:gd name="connsiteX27" fmla="*/ 796925 w 2089150"/>
                  <a:gd name="connsiteY27" fmla="*/ 518908 h 766558"/>
                  <a:gd name="connsiteX28" fmla="*/ 828675 w 2089150"/>
                  <a:gd name="connsiteY28" fmla="*/ 550658 h 766558"/>
                  <a:gd name="connsiteX29" fmla="*/ 796925 w 2089150"/>
                  <a:gd name="connsiteY29" fmla="*/ 579233 h 766558"/>
                  <a:gd name="connsiteX30" fmla="*/ 850900 w 2089150"/>
                  <a:gd name="connsiteY30" fmla="*/ 633208 h 766558"/>
                  <a:gd name="connsiteX31" fmla="*/ 898525 w 2089150"/>
                  <a:gd name="connsiteY31" fmla="*/ 664958 h 766558"/>
                  <a:gd name="connsiteX32" fmla="*/ 993775 w 2089150"/>
                  <a:gd name="connsiteY32" fmla="*/ 636383 h 766558"/>
                  <a:gd name="connsiteX33" fmla="*/ 1003300 w 2089150"/>
                  <a:gd name="connsiteY33" fmla="*/ 655433 h 766558"/>
                  <a:gd name="connsiteX34" fmla="*/ 1085850 w 2089150"/>
                  <a:gd name="connsiteY34" fmla="*/ 630033 h 766558"/>
                  <a:gd name="connsiteX35" fmla="*/ 1111250 w 2089150"/>
                  <a:gd name="connsiteY35" fmla="*/ 566533 h 766558"/>
                  <a:gd name="connsiteX36" fmla="*/ 1168400 w 2089150"/>
                  <a:gd name="connsiteY36" fmla="*/ 563358 h 766558"/>
                  <a:gd name="connsiteX37" fmla="*/ 1228725 w 2089150"/>
                  <a:gd name="connsiteY37" fmla="*/ 499858 h 766558"/>
                  <a:gd name="connsiteX38" fmla="*/ 1289050 w 2089150"/>
                  <a:gd name="connsiteY38" fmla="*/ 522083 h 766558"/>
                  <a:gd name="connsiteX39" fmla="*/ 1349375 w 2089150"/>
                  <a:gd name="connsiteY39" fmla="*/ 528433 h 766558"/>
                  <a:gd name="connsiteX40" fmla="*/ 1384300 w 2089150"/>
                  <a:gd name="connsiteY40" fmla="*/ 490333 h 766558"/>
                  <a:gd name="connsiteX41" fmla="*/ 1549400 w 2089150"/>
                  <a:gd name="connsiteY41" fmla="*/ 483983 h 766558"/>
                  <a:gd name="connsiteX42" fmla="*/ 1558925 w 2089150"/>
                  <a:gd name="connsiteY42" fmla="*/ 410958 h 766558"/>
                  <a:gd name="connsiteX43" fmla="*/ 1612900 w 2089150"/>
                  <a:gd name="connsiteY43" fmla="*/ 382383 h 766558"/>
                  <a:gd name="connsiteX44" fmla="*/ 1597025 w 2089150"/>
                  <a:gd name="connsiteY44" fmla="*/ 442708 h 766558"/>
                  <a:gd name="connsiteX45" fmla="*/ 1692275 w 2089150"/>
                  <a:gd name="connsiteY45" fmla="*/ 423658 h 766558"/>
                  <a:gd name="connsiteX46" fmla="*/ 1749425 w 2089150"/>
                  <a:gd name="connsiteY46" fmla="*/ 471283 h 766558"/>
                  <a:gd name="connsiteX47" fmla="*/ 1809750 w 2089150"/>
                  <a:gd name="connsiteY47" fmla="*/ 474458 h 766558"/>
                  <a:gd name="connsiteX48" fmla="*/ 1870075 w 2089150"/>
                  <a:gd name="connsiteY48" fmla="*/ 433183 h 766558"/>
                  <a:gd name="connsiteX49" fmla="*/ 1901825 w 2089150"/>
                  <a:gd name="connsiteY49" fmla="*/ 471283 h 766558"/>
                  <a:gd name="connsiteX50" fmla="*/ 1911350 w 2089150"/>
                  <a:gd name="connsiteY50" fmla="*/ 550658 h 766558"/>
                  <a:gd name="connsiteX51" fmla="*/ 2019300 w 2089150"/>
                  <a:gd name="connsiteY51" fmla="*/ 639558 h 766558"/>
                  <a:gd name="connsiteX52" fmla="*/ 2051050 w 2089150"/>
                  <a:gd name="connsiteY52" fmla="*/ 617333 h 766558"/>
                  <a:gd name="connsiteX53" fmla="*/ 2057400 w 2089150"/>
                  <a:gd name="connsiteY53" fmla="*/ 544308 h 766558"/>
                  <a:gd name="connsiteX54" fmla="*/ 2085975 w 2089150"/>
                  <a:gd name="connsiteY54" fmla="*/ 496683 h 766558"/>
                  <a:gd name="connsiteX55" fmla="*/ 2089150 w 2089150"/>
                  <a:gd name="connsiteY55" fmla="*/ 423658 h 766558"/>
                  <a:gd name="connsiteX56" fmla="*/ 2051050 w 2089150"/>
                  <a:gd name="connsiteY56" fmla="*/ 410958 h 766558"/>
                  <a:gd name="connsiteX57" fmla="*/ 2003425 w 2089150"/>
                  <a:gd name="connsiteY57" fmla="*/ 414133 h 766558"/>
                  <a:gd name="connsiteX58" fmla="*/ 1981200 w 2089150"/>
                  <a:gd name="connsiteY58" fmla="*/ 379208 h 766558"/>
                  <a:gd name="connsiteX59" fmla="*/ 2025650 w 2089150"/>
                  <a:gd name="connsiteY59" fmla="*/ 331583 h 766558"/>
                  <a:gd name="connsiteX60" fmla="*/ 2038350 w 2089150"/>
                  <a:gd name="connsiteY60" fmla="*/ 287133 h 766558"/>
                  <a:gd name="connsiteX61" fmla="*/ 1987550 w 2089150"/>
                  <a:gd name="connsiteY61" fmla="*/ 188708 h 766558"/>
                  <a:gd name="connsiteX62" fmla="*/ 1920875 w 2089150"/>
                  <a:gd name="connsiteY62" fmla="*/ 134733 h 766558"/>
                  <a:gd name="connsiteX63" fmla="*/ 1876425 w 2089150"/>
                  <a:gd name="connsiteY63" fmla="*/ 87108 h 766558"/>
                  <a:gd name="connsiteX64" fmla="*/ 1978025 w 2089150"/>
                  <a:gd name="connsiteY64" fmla="*/ 4558 h 766558"/>
                  <a:gd name="connsiteX65" fmla="*/ 1984376 w 2089150"/>
                  <a:gd name="connsiteY65" fmla="*/ 10909 h 766558"/>
                  <a:gd name="connsiteX0" fmla="*/ 0 w 2105026"/>
                  <a:gd name="connsiteY0" fmla="*/ 803293 h 841393"/>
                  <a:gd name="connsiteX1" fmla="*/ 57150 w 2105026"/>
                  <a:gd name="connsiteY1" fmla="*/ 714393 h 841393"/>
                  <a:gd name="connsiteX2" fmla="*/ 92075 w 2105026"/>
                  <a:gd name="connsiteY2" fmla="*/ 714393 h 841393"/>
                  <a:gd name="connsiteX3" fmla="*/ 92075 w 2105026"/>
                  <a:gd name="connsiteY3" fmla="*/ 647718 h 841393"/>
                  <a:gd name="connsiteX4" fmla="*/ 57150 w 2105026"/>
                  <a:gd name="connsiteY4" fmla="*/ 631843 h 841393"/>
                  <a:gd name="connsiteX5" fmla="*/ 34925 w 2105026"/>
                  <a:gd name="connsiteY5" fmla="*/ 561993 h 841393"/>
                  <a:gd name="connsiteX6" fmla="*/ 104775 w 2105026"/>
                  <a:gd name="connsiteY6" fmla="*/ 587393 h 841393"/>
                  <a:gd name="connsiteX7" fmla="*/ 158750 w 2105026"/>
                  <a:gd name="connsiteY7" fmla="*/ 536593 h 841393"/>
                  <a:gd name="connsiteX8" fmla="*/ 222250 w 2105026"/>
                  <a:gd name="connsiteY8" fmla="*/ 539768 h 841393"/>
                  <a:gd name="connsiteX9" fmla="*/ 203200 w 2105026"/>
                  <a:gd name="connsiteY9" fmla="*/ 565168 h 841393"/>
                  <a:gd name="connsiteX10" fmla="*/ 282575 w 2105026"/>
                  <a:gd name="connsiteY10" fmla="*/ 593743 h 841393"/>
                  <a:gd name="connsiteX11" fmla="*/ 285750 w 2105026"/>
                  <a:gd name="connsiteY11" fmla="*/ 625493 h 841393"/>
                  <a:gd name="connsiteX12" fmla="*/ 339725 w 2105026"/>
                  <a:gd name="connsiteY12" fmla="*/ 663593 h 841393"/>
                  <a:gd name="connsiteX13" fmla="*/ 339725 w 2105026"/>
                  <a:gd name="connsiteY13" fmla="*/ 701693 h 841393"/>
                  <a:gd name="connsiteX14" fmla="*/ 330200 w 2105026"/>
                  <a:gd name="connsiteY14" fmla="*/ 749318 h 841393"/>
                  <a:gd name="connsiteX15" fmla="*/ 400050 w 2105026"/>
                  <a:gd name="connsiteY15" fmla="*/ 720743 h 841393"/>
                  <a:gd name="connsiteX16" fmla="*/ 393700 w 2105026"/>
                  <a:gd name="connsiteY16" fmla="*/ 800118 h 841393"/>
                  <a:gd name="connsiteX17" fmla="*/ 390525 w 2105026"/>
                  <a:gd name="connsiteY17" fmla="*/ 841393 h 841393"/>
                  <a:gd name="connsiteX18" fmla="*/ 482600 w 2105026"/>
                  <a:gd name="connsiteY18" fmla="*/ 781068 h 841393"/>
                  <a:gd name="connsiteX19" fmla="*/ 530225 w 2105026"/>
                  <a:gd name="connsiteY19" fmla="*/ 723918 h 841393"/>
                  <a:gd name="connsiteX20" fmla="*/ 552450 w 2105026"/>
                  <a:gd name="connsiteY20" fmla="*/ 641368 h 841393"/>
                  <a:gd name="connsiteX21" fmla="*/ 536575 w 2105026"/>
                  <a:gd name="connsiteY21" fmla="*/ 584218 h 841393"/>
                  <a:gd name="connsiteX22" fmla="*/ 568325 w 2105026"/>
                  <a:gd name="connsiteY22" fmla="*/ 546118 h 841393"/>
                  <a:gd name="connsiteX23" fmla="*/ 587375 w 2105026"/>
                  <a:gd name="connsiteY23" fmla="*/ 609618 h 841393"/>
                  <a:gd name="connsiteX24" fmla="*/ 647700 w 2105026"/>
                  <a:gd name="connsiteY24" fmla="*/ 584218 h 841393"/>
                  <a:gd name="connsiteX25" fmla="*/ 676275 w 2105026"/>
                  <a:gd name="connsiteY25" fmla="*/ 590568 h 841393"/>
                  <a:gd name="connsiteX26" fmla="*/ 730250 w 2105026"/>
                  <a:gd name="connsiteY26" fmla="*/ 635018 h 841393"/>
                  <a:gd name="connsiteX27" fmla="*/ 796925 w 2105026"/>
                  <a:gd name="connsiteY27" fmla="*/ 593743 h 841393"/>
                  <a:gd name="connsiteX28" fmla="*/ 828675 w 2105026"/>
                  <a:gd name="connsiteY28" fmla="*/ 625493 h 841393"/>
                  <a:gd name="connsiteX29" fmla="*/ 796925 w 2105026"/>
                  <a:gd name="connsiteY29" fmla="*/ 654068 h 841393"/>
                  <a:gd name="connsiteX30" fmla="*/ 850900 w 2105026"/>
                  <a:gd name="connsiteY30" fmla="*/ 708043 h 841393"/>
                  <a:gd name="connsiteX31" fmla="*/ 898525 w 2105026"/>
                  <a:gd name="connsiteY31" fmla="*/ 739793 h 841393"/>
                  <a:gd name="connsiteX32" fmla="*/ 993775 w 2105026"/>
                  <a:gd name="connsiteY32" fmla="*/ 711218 h 841393"/>
                  <a:gd name="connsiteX33" fmla="*/ 1003300 w 2105026"/>
                  <a:gd name="connsiteY33" fmla="*/ 730268 h 841393"/>
                  <a:gd name="connsiteX34" fmla="*/ 1085850 w 2105026"/>
                  <a:gd name="connsiteY34" fmla="*/ 704868 h 841393"/>
                  <a:gd name="connsiteX35" fmla="*/ 1111250 w 2105026"/>
                  <a:gd name="connsiteY35" fmla="*/ 641368 h 841393"/>
                  <a:gd name="connsiteX36" fmla="*/ 1168400 w 2105026"/>
                  <a:gd name="connsiteY36" fmla="*/ 638193 h 841393"/>
                  <a:gd name="connsiteX37" fmla="*/ 1228725 w 2105026"/>
                  <a:gd name="connsiteY37" fmla="*/ 574693 h 841393"/>
                  <a:gd name="connsiteX38" fmla="*/ 1289050 w 2105026"/>
                  <a:gd name="connsiteY38" fmla="*/ 596918 h 841393"/>
                  <a:gd name="connsiteX39" fmla="*/ 1349375 w 2105026"/>
                  <a:gd name="connsiteY39" fmla="*/ 603268 h 841393"/>
                  <a:gd name="connsiteX40" fmla="*/ 1384300 w 2105026"/>
                  <a:gd name="connsiteY40" fmla="*/ 565168 h 841393"/>
                  <a:gd name="connsiteX41" fmla="*/ 1549400 w 2105026"/>
                  <a:gd name="connsiteY41" fmla="*/ 558818 h 841393"/>
                  <a:gd name="connsiteX42" fmla="*/ 1558925 w 2105026"/>
                  <a:gd name="connsiteY42" fmla="*/ 485793 h 841393"/>
                  <a:gd name="connsiteX43" fmla="*/ 1612900 w 2105026"/>
                  <a:gd name="connsiteY43" fmla="*/ 457218 h 841393"/>
                  <a:gd name="connsiteX44" fmla="*/ 1597025 w 2105026"/>
                  <a:gd name="connsiteY44" fmla="*/ 517543 h 841393"/>
                  <a:gd name="connsiteX45" fmla="*/ 1692275 w 2105026"/>
                  <a:gd name="connsiteY45" fmla="*/ 498493 h 841393"/>
                  <a:gd name="connsiteX46" fmla="*/ 1749425 w 2105026"/>
                  <a:gd name="connsiteY46" fmla="*/ 546118 h 841393"/>
                  <a:gd name="connsiteX47" fmla="*/ 1809750 w 2105026"/>
                  <a:gd name="connsiteY47" fmla="*/ 549293 h 841393"/>
                  <a:gd name="connsiteX48" fmla="*/ 1870075 w 2105026"/>
                  <a:gd name="connsiteY48" fmla="*/ 508018 h 841393"/>
                  <a:gd name="connsiteX49" fmla="*/ 1901825 w 2105026"/>
                  <a:gd name="connsiteY49" fmla="*/ 546118 h 841393"/>
                  <a:gd name="connsiteX50" fmla="*/ 1911350 w 2105026"/>
                  <a:gd name="connsiteY50" fmla="*/ 625493 h 841393"/>
                  <a:gd name="connsiteX51" fmla="*/ 2019300 w 2105026"/>
                  <a:gd name="connsiteY51" fmla="*/ 714393 h 841393"/>
                  <a:gd name="connsiteX52" fmla="*/ 2051050 w 2105026"/>
                  <a:gd name="connsiteY52" fmla="*/ 692168 h 841393"/>
                  <a:gd name="connsiteX53" fmla="*/ 2057400 w 2105026"/>
                  <a:gd name="connsiteY53" fmla="*/ 619143 h 841393"/>
                  <a:gd name="connsiteX54" fmla="*/ 2085975 w 2105026"/>
                  <a:gd name="connsiteY54" fmla="*/ 571518 h 841393"/>
                  <a:gd name="connsiteX55" fmla="*/ 2089150 w 2105026"/>
                  <a:gd name="connsiteY55" fmla="*/ 498493 h 841393"/>
                  <a:gd name="connsiteX56" fmla="*/ 2051050 w 2105026"/>
                  <a:gd name="connsiteY56" fmla="*/ 485793 h 841393"/>
                  <a:gd name="connsiteX57" fmla="*/ 2003425 w 2105026"/>
                  <a:gd name="connsiteY57" fmla="*/ 488968 h 841393"/>
                  <a:gd name="connsiteX58" fmla="*/ 1981200 w 2105026"/>
                  <a:gd name="connsiteY58" fmla="*/ 454043 h 841393"/>
                  <a:gd name="connsiteX59" fmla="*/ 2025650 w 2105026"/>
                  <a:gd name="connsiteY59" fmla="*/ 406418 h 841393"/>
                  <a:gd name="connsiteX60" fmla="*/ 2038350 w 2105026"/>
                  <a:gd name="connsiteY60" fmla="*/ 361968 h 841393"/>
                  <a:gd name="connsiteX61" fmla="*/ 1987550 w 2105026"/>
                  <a:gd name="connsiteY61" fmla="*/ 263543 h 841393"/>
                  <a:gd name="connsiteX62" fmla="*/ 1920875 w 2105026"/>
                  <a:gd name="connsiteY62" fmla="*/ 209568 h 841393"/>
                  <a:gd name="connsiteX63" fmla="*/ 1876425 w 2105026"/>
                  <a:gd name="connsiteY63" fmla="*/ 161943 h 841393"/>
                  <a:gd name="connsiteX64" fmla="*/ 1978025 w 2105026"/>
                  <a:gd name="connsiteY64" fmla="*/ 79393 h 841393"/>
                  <a:gd name="connsiteX65" fmla="*/ 2105026 w 2105026"/>
                  <a:gd name="connsiteY65" fmla="*/ 19 h 841393"/>
                  <a:gd name="connsiteX0" fmla="*/ 0 w 2206626"/>
                  <a:gd name="connsiteY0" fmla="*/ 822338 h 860438"/>
                  <a:gd name="connsiteX1" fmla="*/ 57150 w 2206626"/>
                  <a:gd name="connsiteY1" fmla="*/ 733438 h 860438"/>
                  <a:gd name="connsiteX2" fmla="*/ 92075 w 2206626"/>
                  <a:gd name="connsiteY2" fmla="*/ 733438 h 860438"/>
                  <a:gd name="connsiteX3" fmla="*/ 92075 w 2206626"/>
                  <a:gd name="connsiteY3" fmla="*/ 666763 h 860438"/>
                  <a:gd name="connsiteX4" fmla="*/ 57150 w 2206626"/>
                  <a:gd name="connsiteY4" fmla="*/ 650888 h 860438"/>
                  <a:gd name="connsiteX5" fmla="*/ 34925 w 2206626"/>
                  <a:gd name="connsiteY5" fmla="*/ 581038 h 860438"/>
                  <a:gd name="connsiteX6" fmla="*/ 104775 w 2206626"/>
                  <a:gd name="connsiteY6" fmla="*/ 606438 h 860438"/>
                  <a:gd name="connsiteX7" fmla="*/ 158750 w 2206626"/>
                  <a:gd name="connsiteY7" fmla="*/ 555638 h 860438"/>
                  <a:gd name="connsiteX8" fmla="*/ 222250 w 2206626"/>
                  <a:gd name="connsiteY8" fmla="*/ 558813 h 860438"/>
                  <a:gd name="connsiteX9" fmla="*/ 203200 w 2206626"/>
                  <a:gd name="connsiteY9" fmla="*/ 584213 h 860438"/>
                  <a:gd name="connsiteX10" fmla="*/ 282575 w 2206626"/>
                  <a:gd name="connsiteY10" fmla="*/ 612788 h 860438"/>
                  <a:gd name="connsiteX11" fmla="*/ 285750 w 2206626"/>
                  <a:gd name="connsiteY11" fmla="*/ 644538 h 860438"/>
                  <a:gd name="connsiteX12" fmla="*/ 339725 w 2206626"/>
                  <a:gd name="connsiteY12" fmla="*/ 682638 h 860438"/>
                  <a:gd name="connsiteX13" fmla="*/ 339725 w 2206626"/>
                  <a:gd name="connsiteY13" fmla="*/ 720738 h 860438"/>
                  <a:gd name="connsiteX14" fmla="*/ 330200 w 2206626"/>
                  <a:gd name="connsiteY14" fmla="*/ 768363 h 860438"/>
                  <a:gd name="connsiteX15" fmla="*/ 400050 w 2206626"/>
                  <a:gd name="connsiteY15" fmla="*/ 739788 h 860438"/>
                  <a:gd name="connsiteX16" fmla="*/ 393700 w 2206626"/>
                  <a:gd name="connsiteY16" fmla="*/ 819163 h 860438"/>
                  <a:gd name="connsiteX17" fmla="*/ 390525 w 2206626"/>
                  <a:gd name="connsiteY17" fmla="*/ 860438 h 860438"/>
                  <a:gd name="connsiteX18" fmla="*/ 482600 w 2206626"/>
                  <a:gd name="connsiteY18" fmla="*/ 800113 h 860438"/>
                  <a:gd name="connsiteX19" fmla="*/ 530225 w 2206626"/>
                  <a:gd name="connsiteY19" fmla="*/ 742963 h 860438"/>
                  <a:gd name="connsiteX20" fmla="*/ 552450 w 2206626"/>
                  <a:gd name="connsiteY20" fmla="*/ 660413 h 860438"/>
                  <a:gd name="connsiteX21" fmla="*/ 536575 w 2206626"/>
                  <a:gd name="connsiteY21" fmla="*/ 603263 h 860438"/>
                  <a:gd name="connsiteX22" fmla="*/ 568325 w 2206626"/>
                  <a:gd name="connsiteY22" fmla="*/ 565163 h 860438"/>
                  <a:gd name="connsiteX23" fmla="*/ 587375 w 2206626"/>
                  <a:gd name="connsiteY23" fmla="*/ 628663 h 860438"/>
                  <a:gd name="connsiteX24" fmla="*/ 647700 w 2206626"/>
                  <a:gd name="connsiteY24" fmla="*/ 603263 h 860438"/>
                  <a:gd name="connsiteX25" fmla="*/ 676275 w 2206626"/>
                  <a:gd name="connsiteY25" fmla="*/ 609613 h 860438"/>
                  <a:gd name="connsiteX26" fmla="*/ 730250 w 2206626"/>
                  <a:gd name="connsiteY26" fmla="*/ 654063 h 860438"/>
                  <a:gd name="connsiteX27" fmla="*/ 796925 w 2206626"/>
                  <a:gd name="connsiteY27" fmla="*/ 612788 h 860438"/>
                  <a:gd name="connsiteX28" fmla="*/ 828675 w 2206626"/>
                  <a:gd name="connsiteY28" fmla="*/ 644538 h 860438"/>
                  <a:gd name="connsiteX29" fmla="*/ 796925 w 2206626"/>
                  <a:gd name="connsiteY29" fmla="*/ 673113 h 860438"/>
                  <a:gd name="connsiteX30" fmla="*/ 850900 w 2206626"/>
                  <a:gd name="connsiteY30" fmla="*/ 727088 h 860438"/>
                  <a:gd name="connsiteX31" fmla="*/ 898525 w 2206626"/>
                  <a:gd name="connsiteY31" fmla="*/ 758838 h 860438"/>
                  <a:gd name="connsiteX32" fmla="*/ 993775 w 2206626"/>
                  <a:gd name="connsiteY32" fmla="*/ 730263 h 860438"/>
                  <a:gd name="connsiteX33" fmla="*/ 1003300 w 2206626"/>
                  <a:gd name="connsiteY33" fmla="*/ 749313 h 860438"/>
                  <a:gd name="connsiteX34" fmla="*/ 1085850 w 2206626"/>
                  <a:gd name="connsiteY34" fmla="*/ 723913 h 860438"/>
                  <a:gd name="connsiteX35" fmla="*/ 1111250 w 2206626"/>
                  <a:gd name="connsiteY35" fmla="*/ 660413 h 860438"/>
                  <a:gd name="connsiteX36" fmla="*/ 1168400 w 2206626"/>
                  <a:gd name="connsiteY36" fmla="*/ 657238 h 860438"/>
                  <a:gd name="connsiteX37" fmla="*/ 1228725 w 2206626"/>
                  <a:gd name="connsiteY37" fmla="*/ 593738 h 860438"/>
                  <a:gd name="connsiteX38" fmla="*/ 1289050 w 2206626"/>
                  <a:gd name="connsiteY38" fmla="*/ 615963 h 860438"/>
                  <a:gd name="connsiteX39" fmla="*/ 1349375 w 2206626"/>
                  <a:gd name="connsiteY39" fmla="*/ 622313 h 860438"/>
                  <a:gd name="connsiteX40" fmla="*/ 1384300 w 2206626"/>
                  <a:gd name="connsiteY40" fmla="*/ 584213 h 860438"/>
                  <a:gd name="connsiteX41" fmla="*/ 1549400 w 2206626"/>
                  <a:gd name="connsiteY41" fmla="*/ 577863 h 860438"/>
                  <a:gd name="connsiteX42" fmla="*/ 1558925 w 2206626"/>
                  <a:gd name="connsiteY42" fmla="*/ 504838 h 860438"/>
                  <a:gd name="connsiteX43" fmla="*/ 1612900 w 2206626"/>
                  <a:gd name="connsiteY43" fmla="*/ 476263 h 860438"/>
                  <a:gd name="connsiteX44" fmla="*/ 1597025 w 2206626"/>
                  <a:gd name="connsiteY44" fmla="*/ 536588 h 860438"/>
                  <a:gd name="connsiteX45" fmla="*/ 1692275 w 2206626"/>
                  <a:gd name="connsiteY45" fmla="*/ 517538 h 860438"/>
                  <a:gd name="connsiteX46" fmla="*/ 1749425 w 2206626"/>
                  <a:gd name="connsiteY46" fmla="*/ 565163 h 860438"/>
                  <a:gd name="connsiteX47" fmla="*/ 1809750 w 2206626"/>
                  <a:gd name="connsiteY47" fmla="*/ 568338 h 860438"/>
                  <a:gd name="connsiteX48" fmla="*/ 1870075 w 2206626"/>
                  <a:gd name="connsiteY48" fmla="*/ 527063 h 860438"/>
                  <a:gd name="connsiteX49" fmla="*/ 1901825 w 2206626"/>
                  <a:gd name="connsiteY49" fmla="*/ 565163 h 860438"/>
                  <a:gd name="connsiteX50" fmla="*/ 1911350 w 2206626"/>
                  <a:gd name="connsiteY50" fmla="*/ 644538 h 860438"/>
                  <a:gd name="connsiteX51" fmla="*/ 2019300 w 2206626"/>
                  <a:gd name="connsiteY51" fmla="*/ 733438 h 860438"/>
                  <a:gd name="connsiteX52" fmla="*/ 2051050 w 2206626"/>
                  <a:gd name="connsiteY52" fmla="*/ 711213 h 860438"/>
                  <a:gd name="connsiteX53" fmla="*/ 2057400 w 2206626"/>
                  <a:gd name="connsiteY53" fmla="*/ 638188 h 860438"/>
                  <a:gd name="connsiteX54" fmla="*/ 2085975 w 2206626"/>
                  <a:gd name="connsiteY54" fmla="*/ 590563 h 860438"/>
                  <a:gd name="connsiteX55" fmla="*/ 2089150 w 2206626"/>
                  <a:gd name="connsiteY55" fmla="*/ 517538 h 860438"/>
                  <a:gd name="connsiteX56" fmla="*/ 2051050 w 2206626"/>
                  <a:gd name="connsiteY56" fmla="*/ 504838 h 860438"/>
                  <a:gd name="connsiteX57" fmla="*/ 2003425 w 2206626"/>
                  <a:gd name="connsiteY57" fmla="*/ 508013 h 860438"/>
                  <a:gd name="connsiteX58" fmla="*/ 1981200 w 2206626"/>
                  <a:gd name="connsiteY58" fmla="*/ 473088 h 860438"/>
                  <a:gd name="connsiteX59" fmla="*/ 2025650 w 2206626"/>
                  <a:gd name="connsiteY59" fmla="*/ 425463 h 860438"/>
                  <a:gd name="connsiteX60" fmla="*/ 2038350 w 2206626"/>
                  <a:gd name="connsiteY60" fmla="*/ 381013 h 860438"/>
                  <a:gd name="connsiteX61" fmla="*/ 1987550 w 2206626"/>
                  <a:gd name="connsiteY61" fmla="*/ 282588 h 860438"/>
                  <a:gd name="connsiteX62" fmla="*/ 1920875 w 2206626"/>
                  <a:gd name="connsiteY62" fmla="*/ 228613 h 860438"/>
                  <a:gd name="connsiteX63" fmla="*/ 1876425 w 2206626"/>
                  <a:gd name="connsiteY63" fmla="*/ 180988 h 860438"/>
                  <a:gd name="connsiteX64" fmla="*/ 1978025 w 2206626"/>
                  <a:gd name="connsiteY64" fmla="*/ 98438 h 860438"/>
                  <a:gd name="connsiteX65" fmla="*/ 2206626 w 2206626"/>
                  <a:gd name="connsiteY65" fmla="*/ 14 h 860438"/>
                  <a:gd name="connsiteX0" fmla="*/ 0 w 2114551"/>
                  <a:gd name="connsiteY0" fmla="*/ 819165 h 857265"/>
                  <a:gd name="connsiteX1" fmla="*/ 57150 w 2114551"/>
                  <a:gd name="connsiteY1" fmla="*/ 730265 h 857265"/>
                  <a:gd name="connsiteX2" fmla="*/ 92075 w 2114551"/>
                  <a:gd name="connsiteY2" fmla="*/ 730265 h 857265"/>
                  <a:gd name="connsiteX3" fmla="*/ 92075 w 2114551"/>
                  <a:gd name="connsiteY3" fmla="*/ 663590 h 857265"/>
                  <a:gd name="connsiteX4" fmla="*/ 57150 w 2114551"/>
                  <a:gd name="connsiteY4" fmla="*/ 647715 h 857265"/>
                  <a:gd name="connsiteX5" fmla="*/ 34925 w 2114551"/>
                  <a:gd name="connsiteY5" fmla="*/ 577865 h 857265"/>
                  <a:gd name="connsiteX6" fmla="*/ 104775 w 2114551"/>
                  <a:gd name="connsiteY6" fmla="*/ 603265 h 857265"/>
                  <a:gd name="connsiteX7" fmla="*/ 158750 w 2114551"/>
                  <a:gd name="connsiteY7" fmla="*/ 552465 h 857265"/>
                  <a:gd name="connsiteX8" fmla="*/ 222250 w 2114551"/>
                  <a:gd name="connsiteY8" fmla="*/ 555640 h 857265"/>
                  <a:gd name="connsiteX9" fmla="*/ 203200 w 2114551"/>
                  <a:gd name="connsiteY9" fmla="*/ 581040 h 857265"/>
                  <a:gd name="connsiteX10" fmla="*/ 282575 w 2114551"/>
                  <a:gd name="connsiteY10" fmla="*/ 609615 h 857265"/>
                  <a:gd name="connsiteX11" fmla="*/ 285750 w 2114551"/>
                  <a:gd name="connsiteY11" fmla="*/ 641365 h 857265"/>
                  <a:gd name="connsiteX12" fmla="*/ 339725 w 2114551"/>
                  <a:gd name="connsiteY12" fmla="*/ 679465 h 857265"/>
                  <a:gd name="connsiteX13" fmla="*/ 339725 w 2114551"/>
                  <a:gd name="connsiteY13" fmla="*/ 717565 h 857265"/>
                  <a:gd name="connsiteX14" fmla="*/ 330200 w 2114551"/>
                  <a:gd name="connsiteY14" fmla="*/ 765190 h 857265"/>
                  <a:gd name="connsiteX15" fmla="*/ 400050 w 2114551"/>
                  <a:gd name="connsiteY15" fmla="*/ 736615 h 857265"/>
                  <a:gd name="connsiteX16" fmla="*/ 393700 w 2114551"/>
                  <a:gd name="connsiteY16" fmla="*/ 815990 h 857265"/>
                  <a:gd name="connsiteX17" fmla="*/ 390525 w 2114551"/>
                  <a:gd name="connsiteY17" fmla="*/ 857265 h 857265"/>
                  <a:gd name="connsiteX18" fmla="*/ 482600 w 2114551"/>
                  <a:gd name="connsiteY18" fmla="*/ 796940 h 857265"/>
                  <a:gd name="connsiteX19" fmla="*/ 530225 w 2114551"/>
                  <a:gd name="connsiteY19" fmla="*/ 739790 h 857265"/>
                  <a:gd name="connsiteX20" fmla="*/ 552450 w 2114551"/>
                  <a:gd name="connsiteY20" fmla="*/ 657240 h 857265"/>
                  <a:gd name="connsiteX21" fmla="*/ 536575 w 2114551"/>
                  <a:gd name="connsiteY21" fmla="*/ 600090 h 857265"/>
                  <a:gd name="connsiteX22" fmla="*/ 568325 w 2114551"/>
                  <a:gd name="connsiteY22" fmla="*/ 561990 h 857265"/>
                  <a:gd name="connsiteX23" fmla="*/ 587375 w 2114551"/>
                  <a:gd name="connsiteY23" fmla="*/ 625490 h 857265"/>
                  <a:gd name="connsiteX24" fmla="*/ 647700 w 2114551"/>
                  <a:gd name="connsiteY24" fmla="*/ 600090 h 857265"/>
                  <a:gd name="connsiteX25" fmla="*/ 676275 w 2114551"/>
                  <a:gd name="connsiteY25" fmla="*/ 606440 h 857265"/>
                  <a:gd name="connsiteX26" fmla="*/ 730250 w 2114551"/>
                  <a:gd name="connsiteY26" fmla="*/ 650890 h 857265"/>
                  <a:gd name="connsiteX27" fmla="*/ 796925 w 2114551"/>
                  <a:gd name="connsiteY27" fmla="*/ 609615 h 857265"/>
                  <a:gd name="connsiteX28" fmla="*/ 828675 w 2114551"/>
                  <a:gd name="connsiteY28" fmla="*/ 641365 h 857265"/>
                  <a:gd name="connsiteX29" fmla="*/ 796925 w 2114551"/>
                  <a:gd name="connsiteY29" fmla="*/ 669940 h 857265"/>
                  <a:gd name="connsiteX30" fmla="*/ 850900 w 2114551"/>
                  <a:gd name="connsiteY30" fmla="*/ 723915 h 857265"/>
                  <a:gd name="connsiteX31" fmla="*/ 898525 w 2114551"/>
                  <a:gd name="connsiteY31" fmla="*/ 755665 h 857265"/>
                  <a:gd name="connsiteX32" fmla="*/ 993775 w 2114551"/>
                  <a:gd name="connsiteY32" fmla="*/ 727090 h 857265"/>
                  <a:gd name="connsiteX33" fmla="*/ 1003300 w 2114551"/>
                  <a:gd name="connsiteY33" fmla="*/ 746140 h 857265"/>
                  <a:gd name="connsiteX34" fmla="*/ 1085850 w 2114551"/>
                  <a:gd name="connsiteY34" fmla="*/ 720740 h 857265"/>
                  <a:gd name="connsiteX35" fmla="*/ 1111250 w 2114551"/>
                  <a:gd name="connsiteY35" fmla="*/ 657240 h 857265"/>
                  <a:gd name="connsiteX36" fmla="*/ 1168400 w 2114551"/>
                  <a:gd name="connsiteY36" fmla="*/ 654065 h 857265"/>
                  <a:gd name="connsiteX37" fmla="*/ 1228725 w 2114551"/>
                  <a:gd name="connsiteY37" fmla="*/ 590565 h 857265"/>
                  <a:gd name="connsiteX38" fmla="*/ 1289050 w 2114551"/>
                  <a:gd name="connsiteY38" fmla="*/ 612790 h 857265"/>
                  <a:gd name="connsiteX39" fmla="*/ 1349375 w 2114551"/>
                  <a:gd name="connsiteY39" fmla="*/ 619140 h 857265"/>
                  <a:gd name="connsiteX40" fmla="*/ 1384300 w 2114551"/>
                  <a:gd name="connsiteY40" fmla="*/ 581040 h 857265"/>
                  <a:gd name="connsiteX41" fmla="*/ 1549400 w 2114551"/>
                  <a:gd name="connsiteY41" fmla="*/ 574690 h 857265"/>
                  <a:gd name="connsiteX42" fmla="*/ 1558925 w 2114551"/>
                  <a:gd name="connsiteY42" fmla="*/ 501665 h 857265"/>
                  <a:gd name="connsiteX43" fmla="*/ 1612900 w 2114551"/>
                  <a:gd name="connsiteY43" fmla="*/ 473090 h 857265"/>
                  <a:gd name="connsiteX44" fmla="*/ 1597025 w 2114551"/>
                  <a:gd name="connsiteY44" fmla="*/ 533415 h 857265"/>
                  <a:gd name="connsiteX45" fmla="*/ 1692275 w 2114551"/>
                  <a:gd name="connsiteY45" fmla="*/ 514365 h 857265"/>
                  <a:gd name="connsiteX46" fmla="*/ 1749425 w 2114551"/>
                  <a:gd name="connsiteY46" fmla="*/ 561990 h 857265"/>
                  <a:gd name="connsiteX47" fmla="*/ 1809750 w 2114551"/>
                  <a:gd name="connsiteY47" fmla="*/ 565165 h 857265"/>
                  <a:gd name="connsiteX48" fmla="*/ 1870075 w 2114551"/>
                  <a:gd name="connsiteY48" fmla="*/ 523890 h 857265"/>
                  <a:gd name="connsiteX49" fmla="*/ 1901825 w 2114551"/>
                  <a:gd name="connsiteY49" fmla="*/ 561990 h 857265"/>
                  <a:gd name="connsiteX50" fmla="*/ 1911350 w 2114551"/>
                  <a:gd name="connsiteY50" fmla="*/ 641365 h 857265"/>
                  <a:gd name="connsiteX51" fmla="*/ 2019300 w 2114551"/>
                  <a:gd name="connsiteY51" fmla="*/ 730265 h 857265"/>
                  <a:gd name="connsiteX52" fmla="*/ 2051050 w 2114551"/>
                  <a:gd name="connsiteY52" fmla="*/ 708040 h 857265"/>
                  <a:gd name="connsiteX53" fmla="*/ 2057400 w 2114551"/>
                  <a:gd name="connsiteY53" fmla="*/ 635015 h 857265"/>
                  <a:gd name="connsiteX54" fmla="*/ 2085975 w 2114551"/>
                  <a:gd name="connsiteY54" fmla="*/ 587390 h 857265"/>
                  <a:gd name="connsiteX55" fmla="*/ 2089150 w 2114551"/>
                  <a:gd name="connsiteY55" fmla="*/ 514365 h 857265"/>
                  <a:gd name="connsiteX56" fmla="*/ 2051050 w 2114551"/>
                  <a:gd name="connsiteY56" fmla="*/ 501665 h 857265"/>
                  <a:gd name="connsiteX57" fmla="*/ 2003425 w 2114551"/>
                  <a:gd name="connsiteY57" fmla="*/ 504840 h 857265"/>
                  <a:gd name="connsiteX58" fmla="*/ 1981200 w 2114551"/>
                  <a:gd name="connsiteY58" fmla="*/ 469915 h 857265"/>
                  <a:gd name="connsiteX59" fmla="*/ 2025650 w 2114551"/>
                  <a:gd name="connsiteY59" fmla="*/ 422290 h 857265"/>
                  <a:gd name="connsiteX60" fmla="*/ 2038350 w 2114551"/>
                  <a:gd name="connsiteY60" fmla="*/ 377840 h 857265"/>
                  <a:gd name="connsiteX61" fmla="*/ 1987550 w 2114551"/>
                  <a:gd name="connsiteY61" fmla="*/ 279415 h 857265"/>
                  <a:gd name="connsiteX62" fmla="*/ 1920875 w 2114551"/>
                  <a:gd name="connsiteY62" fmla="*/ 225440 h 857265"/>
                  <a:gd name="connsiteX63" fmla="*/ 1876425 w 2114551"/>
                  <a:gd name="connsiteY63" fmla="*/ 177815 h 857265"/>
                  <a:gd name="connsiteX64" fmla="*/ 1978025 w 2114551"/>
                  <a:gd name="connsiteY64" fmla="*/ 95265 h 857265"/>
                  <a:gd name="connsiteX65" fmla="*/ 2114551 w 2114551"/>
                  <a:gd name="connsiteY65" fmla="*/ 16 h 857265"/>
                  <a:gd name="connsiteX0" fmla="*/ 0 w 2123797"/>
                  <a:gd name="connsiteY0" fmla="*/ 829716 h 867816"/>
                  <a:gd name="connsiteX1" fmla="*/ 57150 w 2123797"/>
                  <a:gd name="connsiteY1" fmla="*/ 740816 h 867816"/>
                  <a:gd name="connsiteX2" fmla="*/ 92075 w 2123797"/>
                  <a:gd name="connsiteY2" fmla="*/ 740816 h 867816"/>
                  <a:gd name="connsiteX3" fmla="*/ 92075 w 2123797"/>
                  <a:gd name="connsiteY3" fmla="*/ 674141 h 867816"/>
                  <a:gd name="connsiteX4" fmla="*/ 57150 w 2123797"/>
                  <a:gd name="connsiteY4" fmla="*/ 658266 h 867816"/>
                  <a:gd name="connsiteX5" fmla="*/ 34925 w 2123797"/>
                  <a:gd name="connsiteY5" fmla="*/ 588416 h 867816"/>
                  <a:gd name="connsiteX6" fmla="*/ 104775 w 2123797"/>
                  <a:gd name="connsiteY6" fmla="*/ 613816 h 867816"/>
                  <a:gd name="connsiteX7" fmla="*/ 158750 w 2123797"/>
                  <a:gd name="connsiteY7" fmla="*/ 563016 h 867816"/>
                  <a:gd name="connsiteX8" fmla="*/ 222250 w 2123797"/>
                  <a:gd name="connsiteY8" fmla="*/ 566191 h 867816"/>
                  <a:gd name="connsiteX9" fmla="*/ 203200 w 2123797"/>
                  <a:gd name="connsiteY9" fmla="*/ 591591 h 867816"/>
                  <a:gd name="connsiteX10" fmla="*/ 282575 w 2123797"/>
                  <a:gd name="connsiteY10" fmla="*/ 620166 h 867816"/>
                  <a:gd name="connsiteX11" fmla="*/ 285750 w 2123797"/>
                  <a:gd name="connsiteY11" fmla="*/ 651916 h 867816"/>
                  <a:gd name="connsiteX12" fmla="*/ 339725 w 2123797"/>
                  <a:gd name="connsiteY12" fmla="*/ 690016 h 867816"/>
                  <a:gd name="connsiteX13" fmla="*/ 339725 w 2123797"/>
                  <a:gd name="connsiteY13" fmla="*/ 728116 h 867816"/>
                  <a:gd name="connsiteX14" fmla="*/ 330200 w 2123797"/>
                  <a:gd name="connsiteY14" fmla="*/ 775741 h 867816"/>
                  <a:gd name="connsiteX15" fmla="*/ 400050 w 2123797"/>
                  <a:gd name="connsiteY15" fmla="*/ 747166 h 867816"/>
                  <a:gd name="connsiteX16" fmla="*/ 393700 w 2123797"/>
                  <a:gd name="connsiteY16" fmla="*/ 826541 h 867816"/>
                  <a:gd name="connsiteX17" fmla="*/ 390525 w 2123797"/>
                  <a:gd name="connsiteY17" fmla="*/ 867816 h 867816"/>
                  <a:gd name="connsiteX18" fmla="*/ 482600 w 2123797"/>
                  <a:gd name="connsiteY18" fmla="*/ 807491 h 867816"/>
                  <a:gd name="connsiteX19" fmla="*/ 530225 w 2123797"/>
                  <a:gd name="connsiteY19" fmla="*/ 750341 h 867816"/>
                  <a:gd name="connsiteX20" fmla="*/ 552450 w 2123797"/>
                  <a:gd name="connsiteY20" fmla="*/ 667791 h 867816"/>
                  <a:gd name="connsiteX21" fmla="*/ 536575 w 2123797"/>
                  <a:gd name="connsiteY21" fmla="*/ 610641 h 867816"/>
                  <a:gd name="connsiteX22" fmla="*/ 568325 w 2123797"/>
                  <a:gd name="connsiteY22" fmla="*/ 572541 h 867816"/>
                  <a:gd name="connsiteX23" fmla="*/ 587375 w 2123797"/>
                  <a:gd name="connsiteY23" fmla="*/ 636041 h 867816"/>
                  <a:gd name="connsiteX24" fmla="*/ 647700 w 2123797"/>
                  <a:gd name="connsiteY24" fmla="*/ 610641 h 867816"/>
                  <a:gd name="connsiteX25" fmla="*/ 676275 w 2123797"/>
                  <a:gd name="connsiteY25" fmla="*/ 616991 h 867816"/>
                  <a:gd name="connsiteX26" fmla="*/ 730250 w 2123797"/>
                  <a:gd name="connsiteY26" fmla="*/ 661441 h 867816"/>
                  <a:gd name="connsiteX27" fmla="*/ 796925 w 2123797"/>
                  <a:gd name="connsiteY27" fmla="*/ 620166 h 867816"/>
                  <a:gd name="connsiteX28" fmla="*/ 828675 w 2123797"/>
                  <a:gd name="connsiteY28" fmla="*/ 651916 h 867816"/>
                  <a:gd name="connsiteX29" fmla="*/ 796925 w 2123797"/>
                  <a:gd name="connsiteY29" fmla="*/ 680491 h 867816"/>
                  <a:gd name="connsiteX30" fmla="*/ 850900 w 2123797"/>
                  <a:gd name="connsiteY30" fmla="*/ 734466 h 867816"/>
                  <a:gd name="connsiteX31" fmla="*/ 898525 w 2123797"/>
                  <a:gd name="connsiteY31" fmla="*/ 766216 h 867816"/>
                  <a:gd name="connsiteX32" fmla="*/ 993775 w 2123797"/>
                  <a:gd name="connsiteY32" fmla="*/ 737641 h 867816"/>
                  <a:gd name="connsiteX33" fmla="*/ 1003300 w 2123797"/>
                  <a:gd name="connsiteY33" fmla="*/ 756691 h 867816"/>
                  <a:gd name="connsiteX34" fmla="*/ 1085850 w 2123797"/>
                  <a:gd name="connsiteY34" fmla="*/ 731291 h 867816"/>
                  <a:gd name="connsiteX35" fmla="*/ 1111250 w 2123797"/>
                  <a:gd name="connsiteY35" fmla="*/ 667791 h 867816"/>
                  <a:gd name="connsiteX36" fmla="*/ 1168400 w 2123797"/>
                  <a:gd name="connsiteY36" fmla="*/ 664616 h 867816"/>
                  <a:gd name="connsiteX37" fmla="*/ 1228725 w 2123797"/>
                  <a:gd name="connsiteY37" fmla="*/ 601116 h 867816"/>
                  <a:gd name="connsiteX38" fmla="*/ 1289050 w 2123797"/>
                  <a:gd name="connsiteY38" fmla="*/ 623341 h 867816"/>
                  <a:gd name="connsiteX39" fmla="*/ 1349375 w 2123797"/>
                  <a:gd name="connsiteY39" fmla="*/ 629691 h 867816"/>
                  <a:gd name="connsiteX40" fmla="*/ 1384300 w 2123797"/>
                  <a:gd name="connsiteY40" fmla="*/ 591591 h 867816"/>
                  <a:gd name="connsiteX41" fmla="*/ 1549400 w 2123797"/>
                  <a:gd name="connsiteY41" fmla="*/ 585241 h 867816"/>
                  <a:gd name="connsiteX42" fmla="*/ 1558925 w 2123797"/>
                  <a:gd name="connsiteY42" fmla="*/ 512216 h 867816"/>
                  <a:gd name="connsiteX43" fmla="*/ 1612900 w 2123797"/>
                  <a:gd name="connsiteY43" fmla="*/ 483641 h 867816"/>
                  <a:gd name="connsiteX44" fmla="*/ 1597025 w 2123797"/>
                  <a:gd name="connsiteY44" fmla="*/ 543966 h 867816"/>
                  <a:gd name="connsiteX45" fmla="*/ 1692275 w 2123797"/>
                  <a:gd name="connsiteY45" fmla="*/ 524916 h 867816"/>
                  <a:gd name="connsiteX46" fmla="*/ 1749425 w 2123797"/>
                  <a:gd name="connsiteY46" fmla="*/ 572541 h 867816"/>
                  <a:gd name="connsiteX47" fmla="*/ 1809750 w 2123797"/>
                  <a:gd name="connsiteY47" fmla="*/ 575716 h 867816"/>
                  <a:gd name="connsiteX48" fmla="*/ 1870075 w 2123797"/>
                  <a:gd name="connsiteY48" fmla="*/ 534441 h 867816"/>
                  <a:gd name="connsiteX49" fmla="*/ 1901825 w 2123797"/>
                  <a:gd name="connsiteY49" fmla="*/ 572541 h 867816"/>
                  <a:gd name="connsiteX50" fmla="*/ 1911350 w 2123797"/>
                  <a:gd name="connsiteY50" fmla="*/ 651916 h 867816"/>
                  <a:gd name="connsiteX51" fmla="*/ 2019300 w 2123797"/>
                  <a:gd name="connsiteY51" fmla="*/ 740816 h 867816"/>
                  <a:gd name="connsiteX52" fmla="*/ 2051050 w 2123797"/>
                  <a:gd name="connsiteY52" fmla="*/ 718591 h 867816"/>
                  <a:gd name="connsiteX53" fmla="*/ 2057400 w 2123797"/>
                  <a:gd name="connsiteY53" fmla="*/ 645566 h 867816"/>
                  <a:gd name="connsiteX54" fmla="*/ 2085975 w 2123797"/>
                  <a:gd name="connsiteY54" fmla="*/ 597941 h 867816"/>
                  <a:gd name="connsiteX55" fmla="*/ 2089150 w 2123797"/>
                  <a:gd name="connsiteY55" fmla="*/ 524916 h 867816"/>
                  <a:gd name="connsiteX56" fmla="*/ 2051050 w 2123797"/>
                  <a:gd name="connsiteY56" fmla="*/ 512216 h 867816"/>
                  <a:gd name="connsiteX57" fmla="*/ 2003425 w 2123797"/>
                  <a:gd name="connsiteY57" fmla="*/ 515391 h 867816"/>
                  <a:gd name="connsiteX58" fmla="*/ 1981200 w 2123797"/>
                  <a:gd name="connsiteY58" fmla="*/ 480466 h 867816"/>
                  <a:gd name="connsiteX59" fmla="*/ 2025650 w 2123797"/>
                  <a:gd name="connsiteY59" fmla="*/ 432841 h 867816"/>
                  <a:gd name="connsiteX60" fmla="*/ 2038350 w 2123797"/>
                  <a:gd name="connsiteY60" fmla="*/ 388391 h 867816"/>
                  <a:gd name="connsiteX61" fmla="*/ 1987550 w 2123797"/>
                  <a:gd name="connsiteY61" fmla="*/ 289966 h 867816"/>
                  <a:gd name="connsiteX62" fmla="*/ 1920875 w 2123797"/>
                  <a:gd name="connsiteY62" fmla="*/ 235991 h 867816"/>
                  <a:gd name="connsiteX63" fmla="*/ 1876425 w 2123797"/>
                  <a:gd name="connsiteY63" fmla="*/ 188366 h 867816"/>
                  <a:gd name="connsiteX64" fmla="*/ 1978025 w 2123797"/>
                  <a:gd name="connsiteY64" fmla="*/ 105816 h 867816"/>
                  <a:gd name="connsiteX65" fmla="*/ 2114551 w 2123797"/>
                  <a:gd name="connsiteY65" fmla="*/ 10567 h 867816"/>
                  <a:gd name="connsiteX66" fmla="*/ 2111377 w 2123797"/>
                  <a:gd name="connsiteY66" fmla="*/ 1043 h 867816"/>
                  <a:gd name="connsiteX0" fmla="*/ 0 w 2193932"/>
                  <a:gd name="connsiteY0" fmla="*/ 825810 h 863910"/>
                  <a:gd name="connsiteX1" fmla="*/ 57150 w 2193932"/>
                  <a:gd name="connsiteY1" fmla="*/ 736910 h 863910"/>
                  <a:gd name="connsiteX2" fmla="*/ 92075 w 2193932"/>
                  <a:gd name="connsiteY2" fmla="*/ 736910 h 863910"/>
                  <a:gd name="connsiteX3" fmla="*/ 92075 w 2193932"/>
                  <a:gd name="connsiteY3" fmla="*/ 670235 h 863910"/>
                  <a:gd name="connsiteX4" fmla="*/ 57150 w 2193932"/>
                  <a:gd name="connsiteY4" fmla="*/ 654360 h 863910"/>
                  <a:gd name="connsiteX5" fmla="*/ 34925 w 2193932"/>
                  <a:gd name="connsiteY5" fmla="*/ 584510 h 863910"/>
                  <a:gd name="connsiteX6" fmla="*/ 104775 w 2193932"/>
                  <a:gd name="connsiteY6" fmla="*/ 609910 h 863910"/>
                  <a:gd name="connsiteX7" fmla="*/ 158750 w 2193932"/>
                  <a:gd name="connsiteY7" fmla="*/ 559110 h 863910"/>
                  <a:gd name="connsiteX8" fmla="*/ 222250 w 2193932"/>
                  <a:gd name="connsiteY8" fmla="*/ 562285 h 863910"/>
                  <a:gd name="connsiteX9" fmla="*/ 203200 w 2193932"/>
                  <a:gd name="connsiteY9" fmla="*/ 587685 h 863910"/>
                  <a:gd name="connsiteX10" fmla="*/ 282575 w 2193932"/>
                  <a:gd name="connsiteY10" fmla="*/ 616260 h 863910"/>
                  <a:gd name="connsiteX11" fmla="*/ 285750 w 2193932"/>
                  <a:gd name="connsiteY11" fmla="*/ 648010 h 863910"/>
                  <a:gd name="connsiteX12" fmla="*/ 339725 w 2193932"/>
                  <a:gd name="connsiteY12" fmla="*/ 686110 h 863910"/>
                  <a:gd name="connsiteX13" fmla="*/ 339725 w 2193932"/>
                  <a:gd name="connsiteY13" fmla="*/ 724210 h 863910"/>
                  <a:gd name="connsiteX14" fmla="*/ 330200 w 2193932"/>
                  <a:gd name="connsiteY14" fmla="*/ 771835 h 863910"/>
                  <a:gd name="connsiteX15" fmla="*/ 400050 w 2193932"/>
                  <a:gd name="connsiteY15" fmla="*/ 743260 h 863910"/>
                  <a:gd name="connsiteX16" fmla="*/ 393700 w 2193932"/>
                  <a:gd name="connsiteY16" fmla="*/ 822635 h 863910"/>
                  <a:gd name="connsiteX17" fmla="*/ 390525 w 2193932"/>
                  <a:gd name="connsiteY17" fmla="*/ 863910 h 863910"/>
                  <a:gd name="connsiteX18" fmla="*/ 482600 w 2193932"/>
                  <a:gd name="connsiteY18" fmla="*/ 803585 h 863910"/>
                  <a:gd name="connsiteX19" fmla="*/ 530225 w 2193932"/>
                  <a:gd name="connsiteY19" fmla="*/ 746435 h 863910"/>
                  <a:gd name="connsiteX20" fmla="*/ 552450 w 2193932"/>
                  <a:gd name="connsiteY20" fmla="*/ 663885 h 863910"/>
                  <a:gd name="connsiteX21" fmla="*/ 536575 w 2193932"/>
                  <a:gd name="connsiteY21" fmla="*/ 606735 h 863910"/>
                  <a:gd name="connsiteX22" fmla="*/ 568325 w 2193932"/>
                  <a:gd name="connsiteY22" fmla="*/ 568635 h 863910"/>
                  <a:gd name="connsiteX23" fmla="*/ 587375 w 2193932"/>
                  <a:gd name="connsiteY23" fmla="*/ 632135 h 863910"/>
                  <a:gd name="connsiteX24" fmla="*/ 647700 w 2193932"/>
                  <a:gd name="connsiteY24" fmla="*/ 606735 h 863910"/>
                  <a:gd name="connsiteX25" fmla="*/ 676275 w 2193932"/>
                  <a:gd name="connsiteY25" fmla="*/ 613085 h 863910"/>
                  <a:gd name="connsiteX26" fmla="*/ 730250 w 2193932"/>
                  <a:gd name="connsiteY26" fmla="*/ 657535 h 863910"/>
                  <a:gd name="connsiteX27" fmla="*/ 796925 w 2193932"/>
                  <a:gd name="connsiteY27" fmla="*/ 616260 h 863910"/>
                  <a:gd name="connsiteX28" fmla="*/ 828675 w 2193932"/>
                  <a:gd name="connsiteY28" fmla="*/ 648010 h 863910"/>
                  <a:gd name="connsiteX29" fmla="*/ 796925 w 2193932"/>
                  <a:gd name="connsiteY29" fmla="*/ 676585 h 863910"/>
                  <a:gd name="connsiteX30" fmla="*/ 850900 w 2193932"/>
                  <a:gd name="connsiteY30" fmla="*/ 730560 h 863910"/>
                  <a:gd name="connsiteX31" fmla="*/ 898525 w 2193932"/>
                  <a:gd name="connsiteY31" fmla="*/ 762310 h 863910"/>
                  <a:gd name="connsiteX32" fmla="*/ 993775 w 2193932"/>
                  <a:gd name="connsiteY32" fmla="*/ 733735 h 863910"/>
                  <a:gd name="connsiteX33" fmla="*/ 1003300 w 2193932"/>
                  <a:gd name="connsiteY33" fmla="*/ 752785 h 863910"/>
                  <a:gd name="connsiteX34" fmla="*/ 1085850 w 2193932"/>
                  <a:gd name="connsiteY34" fmla="*/ 727385 h 863910"/>
                  <a:gd name="connsiteX35" fmla="*/ 1111250 w 2193932"/>
                  <a:gd name="connsiteY35" fmla="*/ 663885 h 863910"/>
                  <a:gd name="connsiteX36" fmla="*/ 1168400 w 2193932"/>
                  <a:gd name="connsiteY36" fmla="*/ 660710 h 863910"/>
                  <a:gd name="connsiteX37" fmla="*/ 1228725 w 2193932"/>
                  <a:gd name="connsiteY37" fmla="*/ 597210 h 863910"/>
                  <a:gd name="connsiteX38" fmla="*/ 1289050 w 2193932"/>
                  <a:gd name="connsiteY38" fmla="*/ 619435 h 863910"/>
                  <a:gd name="connsiteX39" fmla="*/ 1349375 w 2193932"/>
                  <a:gd name="connsiteY39" fmla="*/ 625785 h 863910"/>
                  <a:gd name="connsiteX40" fmla="*/ 1384300 w 2193932"/>
                  <a:gd name="connsiteY40" fmla="*/ 587685 h 863910"/>
                  <a:gd name="connsiteX41" fmla="*/ 1549400 w 2193932"/>
                  <a:gd name="connsiteY41" fmla="*/ 581335 h 863910"/>
                  <a:gd name="connsiteX42" fmla="*/ 1558925 w 2193932"/>
                  <a:gd name="connsiteY42" fmla="*/ 508310 h 863910"/>
                  <a:gd name="connsiteX43" fmla="*/ 1612900 w 2193932"/>
                  <a:gd name="connsiteY43" fmla="*/ 479735 h 863910"/>
                  <a:gd name="connsiteX44" fmla="*/ 1597025 w 2193932"/>
                  <a:gd name="connsiteY44" fmla="*/ 540060 h 863910"/>
                  <a:gd name="connsiteX45" fmla="*/ 1692275 w 2193932"/>
                  <a:gd name="connsiteY45" fmla="*/ 521010 h 863910"/>
                  <a:gd name="connsiteX46" fmla="*/ 1749425 w 2193932"/>
                  <a:gd name="connsiteY46" fmla="*/ 568635 h 863910"/>
                  <a:gd name="connsiteX47" fmla="*/ 1809750 w 2193932"/>
                  <a:gd name="connsiteY47" fmla="*/ 571810 h 863910"/>
                  <a:gd name="connsiteX48" fmla="*/ 1870075 w 2193932"/>
                  <a:gd name="connsiteY48" fmla="*/ 530535 h 863910"/>
                  <a:gd name="connsiteX49" fmla="*/ 1901825 w 2193932"/>
                  <a:gd name="connsiteY49" fmla="*/ 568635 h 863910"/>
                  <a:gd name="connsiteX50" fmla="*/ 1911350 w 2193932"/>
                  <a:gd name="connsiteY50" fmla="*/ 648010 h 863910"/>
                  <a:gd name="connsiteX51" fmla="*/ 2019300 w 2193932"/>
                  <a:gd name="connsiteY51" fmla="*/ 736910 h 863910"/>
                  <a:gd name="connsiteX52" fmla="*/ 2051050 w 2193932"/>
                  <a:gd name="connsiteY52" fmla="*/ 714685 h 863910"/>
                  <a:gd name="connsiteX53" fmla="*/ 2057400 w 2193932"/>
                  <a:gd name="connsiteY53" fmla="*/ 641660 h 863910"/>
                  <a:gd name="connsiteX54" fmla="*/ 2085975 w 2193932"/>
                  <a:gd name="connsiteY54" fmla="*/ 594035 h 863910"/>
                  <a:gd name="connsiteX55" fmla="*/ 2089150 w 2193932"/>
                  <a:gd name="connsiteY55" fmla="*/ 521010 h 863910"/>
                  <a:gd name="connsiteX56" fmla="*/ 2051050 w 2193932"/>
                  <a:gd name="connsiteY56" fmla="*/ 508310 h 863910"/>
                  <a:gd name="connsiteX57" fmla="*/ 2003425 w 2193932"/>
                  <a:gd name="connsiteY57" fmla="*/ 511485 h 863910"/>
                  <a:gd name="connsiteX58" fmla="*/ 1981200 w 2193932"/>
                  <a:gd name="connsiteY58" fmla="*/ 476560 h 863910"/>
                  <a:gd name="connsiteX59" fmla="*/ 2025650 w 2193932"/>
                  <a:gd name="connsiteY59" fmla="*/ 428935 h 863910"/>
                  <a:gd name="connsiteX60" fmla="*/ 2038350 w 2193932"/>
                  <a:gd name="connsiteY60" fmla="*/ 384485 h 863910"/>
                  <a:gd name="connsiteX61" fmla="*/ 1987550 w 2193932"/>
                  <a:gd name="connsiteY61" fmla="*/ 286060 h 863910"/>
                  <a:gd name="connsiteX62" fmla="*/ 1920875 w 2193932"/>
                  <a:gd name="connsiteY62" fmla="*/ 232085 h 863910"/>
                  <a:gd name="connsiteX63" fmla="*/ 1876425 w 2193932"/>
                  <a:gd name="connsiteY63" fmla="*/ 184460 h 863910"/>
                  <a:gd name="connsiteX64" fmla="*/ 1978025 w 2193932"/>
                  <a:gd name="connsiteY64" fmla="*/ 101910 h 863910"/>
                  <a:gd name="connsiteX65" fmla="*/ 2114551 w 2193932"/>
                  <a:gd name="connsiteY65" fmla="*/ 6661 h 863910"/>
                  <a:gd name="connsiteX66" fmla="*/ 2193927 w 2193932"/>
                  <a:gd name="connsiteY66" fmla="*/ 9837 h 863910"/>
                  <a:gd name="connsiteX0" fmla="*/ 0 w 2199806"/>
                  <a:gd name="connsiteY0" fmla="*/ 825810 h 863910"/>
                  <a:gd name="connsiteX1" fmla="*/ 57150 w 2199806"/>
                  <a:gd name="connsiteY1" fmla="*/ 736910 h 863910"/>
                  <a:gd name="connsiteX2" fmla="*/ 92075 w 2199806"/>
                  <a:gd name="connsiteY2" fmla="*/ 736910 h 863910"/>
                  <a:gd name="connsiteX3" fmla="*/ 92075 w 2199806"/>
                  <a:gd name="connsiteY3" fmla="*/ 670235 h 863910"/>
                  <a:gd name="connsiteX4" fmla="*/ 57150 w 2199806"/>
                  <a:gd name="connsiteY4" fmla="*/ 654360 h 863910"/>
                  <a:gd name="connsiteX5" fmla="*/ 34925 w 2199806"/>
                  <a:gd name="connsiteY5" fmla="*/ 584510 h 863910"/>
                  <a:gd name="connsiteX6" fmla="*/ 104775 w 2199806"/>
                  <a:gd name="connsiteY6" fmla="*/ 609910 h 863910"/>
                  <a:gd name="connsiteX7" fmla="*/ 158750 w 2199806"/>
                  <a:gd name="connsiteY7" fmla="*/ 559110 h 863910"/>
                  <a:gd name="connsiteX8" fmla="*/ 222250 w 2199806"/>
                  <a:gd name="connsiteY8" fmla="*/ 562285 h 863910"/>
                  <a:gd name="connsiteX9" fmla="*/ 203200 w 2199806"/>
                  <a:gd name="connsiteY9" fmla="*/ 587685 h 863910"/>
                  <a:gd name="connsiteX10" fmla="*/ 282575 w 2199806"/>
                  <a:gd name="connsiteY10" fmla="*/ 616260 h 863910"/>
                  <a:gd name="connsiteX11" fmla="*/ 285750 w 2199806"/>
                  <a:gd name="connsiteY11" fmla="*/ 648010 h 863910"/>
                  <a:gd name="connsiteX12" fmla="*/ 339725 w 2199806"/>
                  <a:gd name="connsiteY12" fmla="*/ 686110 h 863910"/>
                  <a:gd name="connsiteX13" fmla="*/ 339725 w 2199806"/>
                  <a:gd name="connsiteY13" fmla="*/ 724210 h 863910"/>
                  <a:gd name="connsiteX14" fmla="*/ 330200 w 2199806"/>
                  <a:gd name="connsiteY14" fmla="*/ 771835 h 863910"/>
                  <a:gd name="connsiteX15" fmla="*/ 400050 w 2199806"/>
                  <a:gd name="connsiteY15" fmla="*/ 743260 h 863910"/>
                  <a:gd name="connsiteX16" fmla="*/ 393700 w 2199806"/>
                  <a:gd name="connsiteY16" fmla="*/ 822635 h 863910"/>
                  <a:gd name="connsiteX17" fmla="*/ 390525 w 2199806"/>
                  <a:gd name="connsiteY17" fmla="*/ 863910 h 863910"/>
                  <a:gd name="connsiteX18" fmla="*/ 482600 w 2199806"/>
                  <a:gd name="connsiteY18" fmla="*/ 803585 h 863910"/>
                  <a:gd name="connsiteX19" fmla="*/ 530225 w 2199806"/>
                  <a:gd name="connsiteY19" fmla="*/ 746435 h 863910"/>
                  <a:gd name="connsiteX20" fmla="*/ 552450 w 2199806"/>
                  <a:gd name="connsiteY20" fmla="*/ 663885 h 863910"/>
                  <a:gd name="connsiteX21" fmla="*/ 536575 w 2199806"/>
                  <a:gd name="connsiteY21" fmla="*/ 606735 h 863910"/>
                  <a:gd name="connsiteX22" fmla="*/ 568325 w 2199806"/>
                  <a:gd name="connsiteY22" fmla="*/ 568635 h 863910"/>
                  <a:gd name="connsiteX23" fmla="*/ 587375 w 2199806"/>
                  <a:gd name="connsiteY23" fmla="*/ 632135 h 863910"/>
                  <a:gd name="connsiteX24" fmla="*/ 647700 w 2199806"/>
                  <a:gd name="connsiteY24" fmla="*/ 606735 h 863910"/>
                  <a:gd name="connsiteX25" fmla="*/ 676275 w 2199806"/>
                  <a:gd name="connsiteY25" fmla="*/ 613085 h 863910"/>
                  <a:gd name="connsiteX26" fmla="*/ 730250 w 2199806"/>
                  <a:gd name="connsiteY26" fmla="*/ 657535 h 863910"/>
                  <a:gd name="connsiteX27" fmla="*/ 796925 w 2199806"/>
                  <a:gd name="connsiteY27" fmla="*/ 616260 h 863910"/>
                  <a:gd name="connsiteX28" fmla="*/ 828675 w 2199806"/>
                  <a:gd name="connsiteY28" fmla="*/ 648010 h 863910"/>
                  <a:gd name="connsiteX29" fmla="*/ 796925 w 2199806"/>
                  <a:gd name="connsiteY29" fmla="*/ 676585 h 863910"/>
                  <a:gd name="connsiteX30" fmla="*/ 850900 w 2199806"/>
                  <a:gd name="connsiteY30" fmla="*/ 730560 h 863910"/>
                  <a:gd name="connsiteX31" fmla="*/ 898525 w 2199806"/>
                  <a:gd name="connsiteY31" fmla="*/ 762310 h 863910"/>
                  <a:gd name="connsiteX32" fmla="*/ 993775 w 2199806"/>
                  <a:gd name="connsiteY32" fmla="*/ 733735 h 863910"/>
                  <a:gd name="connsiteX33" fmla="*/ 1003300 w 2199806"/>
                  <a:gd name="connsiteY33" fmla="*/ 752785 h 863910"/>
                  <a:gd name="connsiteX34" fmla="*/ 1085850 w 2199806"/>
                  <a:gd name="connsiteY34" fmla="*/ 727385 h 863910"/>
                  <a:gd name="connsiteX35" fmla="*/ 1111250 w 2199806"/>
                  <a:gd name="connsiteY35" fmla="*/ 663885 h 863910"/>
                  <a:gd name="connsiteX36" fmla="*/ 1168400 w 2199806"/>
                  <a:gd name="connsiteY36" fmla="*/ 660710 h 863910"/>
                  <a:gd name="connsiteX37" fmla="*/ 1228725 w 2199806"/>
                  <a:gd name="connsiteY37" fmla="*/ 597210 h 863910"/>
                  <a:gd name="connsiteX38" fmla="*/ 1289050 w 2199806"/>
                  <a:gd name="connsiteY38" fmla="*/ 619435 h 863910"/>
                  <a:gd name="connsiteX39" fmla="*/ 1349375 w 2199806"/>
                  <a:gd name="connsiteY39" fmla="*/ 625785 h 863910"/>
                  <a:gd name="connsiteX40" fmla="*/ 1384300 w 2199806"/>
                  <a:gd name="connsiteY40" fmla="*/ 587685 h 863910"/>
                  <a:gd name="connsiteX41" fmla="*/ 1549400 w 2199806"/>
                  <a:gd name="connsiteY41" fmla="*/ 581335 h 863910"/>
                  <a:gd name="connsiteX42" fmla="*/ 1558925 w 2199806"/>
                  <a:gd name="connsiteY42" fmla="*/ 508310 h 863910"/>
                  <a:gd name="connsiteX43" fmla="*/ 1612900 w 2199806"/>
                  <a:gd name="connsiteY43" fmla="*/ 479735 h 863910"/>
                  <a:gd name="connsiteX44" fmla="*/ 1597025 w 2199806"/>
                  <a:gd name="connsiteY44" fmla="*/ 540060 h 863910"/>
                  <a:gd name="connsiteX45" fmla="*/ 1692275 w 2199806"/>
                  <a:gd name="connsiteY45" fmla="*/ 521010 h 863910"/>
                  <a:gd name="connsiteX46" fmla="*/ 1749425 w 2199806"/>
                  <a:gd name="connsiteY46" fmla="*/ 568635 h 863910"/>
                  <a:gd name="connsiteX47" fmla="*/ 1809750 w 2199806"/>
                  <a:gd name="connsiteY47" fmla="*/ 571810 h 863910"/>
                  <a:gd name="connsiteX48" fmla="*/ 1870075 w 2199806"/>
                  <a:gd name="connsiteY48" fmla="*/ 530535 h 863910"/>
                  <a:gd name="connsiteX49" fmla="*/ 1901825 w 2199806"/>
                  <a:gd name="connsiteY49" fmla="*/ 568635 h 863910"/>
                  <a:gd name="connsiteX50" fmla="*/ 1911350 w 2199806"/>
                  <a:gd name="connsiteY50" fmla="*/ 648010 h 863910"/>
                  <a:gd name="connsiteX51" fmla="*/ 2019300 w 2199806"/>
                  <a:gd name="connsiteY51" fmla="*/ 736910 h 863910"/>
                  <a:gd name="connsiteX52" fmla="*/ 2051050 w 2199806"/>
                  <a:gd name="connsiteY52" fmla="*/ 714685 h 863910"/>
                  <a:gd name="connsiteX53" fmla="*/ 2057400 w 2199806"/>
                  <a:gd name="connsiteY53" fmla="*/ 641660 h 863910"/>
                  <a:gd name="connsiteX54" fmla="*/ 2085975 w 2199806"/>
                  <a:gd name="connsiteY54" fmla="*/ 594035 h 863910"/>
                  <a:gd name="connsiteX55" fmla="*/ 2089150 w 2199806"/>
                  <a:gd name="connsiteY55" fmla="*/ 521010 h 863910"/>
                  <a:gd name="connsiteX56" fmla="*/ 2051050 w 2199806"/>
                  <a:gd name="connsiteY56" fmla="*/ 508310 h 863910"/>
                  <a:gd name="connsiteX57" fmla="*/ 2003425 w 2199806"/>
                  <a:gd name="connsiteY57" fmla="*/ 511485 h 863910"/>
                  <a:gd name="connsiteX58" fmla="*/ 1981200 w 2199806"/>
                  <a:gd name="connsiteY58" fmla="*/ 476560 h 863910"/>
                  <a:gd name="connsiteX59" fmla="*/ 2025650 w 2199806"/>
                  <a:gd name="connsiteY59" fmla="*/ 428935 h 863910"/>
                  <a:gd name="connsiteX60" fmla="*/ 2038350 w 2199806"/>
                  <a:gd name="connsiteY60" fmla="*/ 384485 h 863910"/>
                  <a:gd name="connsiteX61" fmla="*/ 1987550 w 2199806"/>
                  <a:gd name="connsiteY61" fmla="*/ 286060 h 863910"/>
                  <a:gd name="connsiteX62" fmla="*/ 1920875 w 2199806"/>
                  <a:gd name="connsiteY62" fmla="*/ 232085 h 863910"/>
                  <a:gd name="connsiteX63" fmla="*/ 1876425 w 2199806"/>
                  <a:gd name="connsiteY63" fmla="*/ 184460 h 863910"/>
                  <a:gd name="connsiteX64" fmla="*/ 1978025 w 2199806"/>
                  <a:gd name="connsiteY64" fmla="*/ 101910 h 863910"/>
                  <a:gd name="connsiteX65" fmla="*/ 2114551 w 2199806"/>
                  <a:gd name="connsiteY65" fmla="*/ 6661 h 863910"/>
                  <a:gd name="connsiteX66" fmla="*/ 2193927 w 2199806"/>
                  <a:gd name="connsiteY66" fmla="*/ 9837 h 863910"/>
                  <a:gd name="connsiteX67" fmla="*/ 2193926 w 2199806"/>
                  <a:gd name="connsiteY67" fmla="*/ 3487 h 863910"/>
                  <a:gd name="connsiteX0" fmla="*/ 0 w 2270126"/>
                  <a:gd name="connsiteY0" fmla="*/ 908048 h 946148"/>
                  <a:gd name="connsiteX1" fmla="*/ 57150 w 2270126"/>
                  <a:gd name="connsiteY1" fmla="*/ 819148 h 946148"/>
                  <a:gd name="connsiteX2" fmla="*/ 92075 w 2270126"/>
                  <a:gd name="connsiteY2" fmla="*/ 819148 h 946148"/>
                  <a:gd name="connsiteX3" fmla="*/ 92075 w 2270126"/>
                  <a:gd name="connsiteY3" fmla="*/ 752473 h 946148"/>
                  <a:gd name="connsiteX4" fmla="*/ 57150 w 2270126"/>
                  <a:gd name="connsiteY4" fmla="*/ 736598 h 946148"/>
                  <a:gd name="connsiteX5" fmla="*/ 34925 w 2270126"/>
                  <a:gd name="connsiteY5" fmla="*/ 666748 h 946148"/>
                  <a:gd name="connsiteX6" fmla="*/ 104775 w 2270126"/>
                  <a:gd name="connsiteY6" fmla="*/ 692148 h 946148"/>
                  <a:gd name="connsiteX7" fmla="*/ 158750 w 2270126"/>
                  <a:gd name="connsiteY7" fmla="*/ 641348 h 946148"/>
                  <a:gd name="connsiteX8" fmla="*/ 222250 w 2270126"/>
                  <a:gd name="connsiteY8" fmla="*/ 644523 h 946148"/>
                  <a:gd name="connsiteX9" fmla="*/ 203200 w 2270126"/>
                  <a:gd name="connsiteY9" fmla="*/ 669923 h 946148"/>
                  <a:gd name="connsiteX10" fmla="*/ 282575 w 2270126"/>
                  <a:gd name="connsiteY10" fmla="*/ 698498 h 946148"/>
                  <a:gd name="connsiteX11" fmla="*/ 285750 w 2270126"/>
                  <a:gd name="connsiteY11" fmla="*/ 730248 h 946148"/>
                  <a:gd name="connsiteX12" fmla="*/ 339725 w 2270126"/>
                  <a:gd name="connsiteY12" fmla="*/ 768348 h 946148"/>
                  <a:gd name="connsiteX13" fmla="*/ 339725 w 2270126"/>
                  <a:gd name="connsiteY13" fmla="*/ 806448 h 946148"/>
                  <a:gd name="connsiteX14" fmla="*/ 330200 w 2270126"/>
                  <a:gd name="connsiteY14" fmla="*/ 854073 h 946148"/>
                  <a:gd name="connsiteX15" fmla="*/ 400050 w 2270126"/>
                  <a:gd name="connsiteY15" fmla="*/ 825498 h 946148"/>
                  <a:gd name="connsiteX16" fmla="*/ 393700 w 2270126"/>
                  <a:gd name="connsiteY16" fmla="*/ 904873 h 946148"/>
                  <a:gd name="connsiteX17" fmla="*/ 390525 w 2270126"/>
                  <a:gd name="connsiteY17" fmla="*/ 946148 h 946148"/>
                  <a:gd name="connsiteX18" fmla="*/ 482600 w 2270126"/>
                  <a:gd name="connsiteY18" fmla="*/ 885823 h 946148"/>
                  <a:gd name="connsiteX19" fmla="*/ 530225 w 2270126"/>
                  <a:gd name="connsiteY19" fmla="*/ 828673 h 946148"/>
                  <a:gd name="connsiteX20" fmla="*/ 552450 w 2270126"/>
                  <a:gd name="connsiteY20" fmla="*/ 746123 h 946148"/>
                  <a:gd name="connsiteX21" fmla="*/ 536575 w 2270126"/>
                  <a:gd name="connsiteY21" fmla="*/ 688973 h 946148"/>
                  <a:gd name="connsiteX22" fmla="*/ 568325 w 2270126"/>
                  <a:gd name="connsiteY22" fmla="*/ 650873 h 946148"/>
                  <a:gd name="connsiteX23" fmla="*/ 587375 w 2270126"/>
                  <a:gd name="connsiteY23" fmla="*/ 714373 h 946148"/>
                  <a:gd name="connsiteX24" fmla="*/ 647700 w 2270126"/>
                  <a:gd name="connsiteY24" fmla="*/ 688973 h 946148"/>
                  <a:gd name="connsiteX25" fmla="*/ 676275 w 2270126"/>
                  <a:gd name="connsiteY25" fmla="*/ 695323 h 946148"/>
                  <a:gd name="connsiteX26" fmla="*/ 730250 w 2270126"/>
                  <a:gd name="connsiteY26" fmla="*/ 739773 h 946148"/>
                  <a:gd name="connsiteX27" fmla="*/ 796925 w 2270126"/>
                  <a:gd name="connsiteY27" fmla="*/ 698498 h 946148"/>
                  <a:gd name="connsiteX28" fmla="*/ 828675 w 2270126"/>
                  <a:gd name="connsiteY28" fmla="*/ 730248 h 946148"/>
                  <a:gd name="connsiteX29" fmla="*/ 796925 w 2270126"/>
                  <a:gd name="connsiteY29" fmla="*/ 758823 h 946148"/>
                  <a:gd name="connsiteX30" fmla="*/ 850900 w 2270126"/>
                  <a:gd name="connsiteY30" fmla="*/ 812798 h 946148"/>
                  <a:gd name="connsiteX31" fmla="*/ 898525 w 2270126"/>
                  <a:gd name="connsiteY31" fmla="*/ 844548 h 946148"/>
                  <a:gd name="connsiteX32" fmla="*/ 993775 w 2270126"/>
                  <a:gd name="connsiteY32" fmla="*/ 815973 h 946148"/>
                  <a:gd name="connsiteX33" fmla="*/ 1003300 w 2270126"/>
                  <a:gd name="connsiteY33" fmla="*/ 835023 h 946148"/>
                  <a:gd name="connsiteX34" fmla="*/ 1085850 w 2270126"/>
                  <a:gd name="connsiteY34" fmla="*/ 809623 h 946148"/>
                  <a:gd name="connsiteX35" fmla="*/ 1111250 w 2270126"/>
                  <a:gd name="connsiteY35" fmla="*/ 746123 h 946148"/>
                  <a:gd name="connsiteX36" fmla="*/ 1168400 w 2270126"/>
                  <a:gd name="connsiteY36" fmla="*/ 742948 h 946148"/>
                  <a:gd name="connsiteX37" fmla="*/ 1228725 w 2270126"/>
                  <a:gd name="connsiteY37" fmla="*/ 679448 h 946148"/>
                  <a:gd name="connsiteX38" fmla="*/ 1289050 w 2270126"/>
                  <a:gd name="connsiteY38" fmla="*/ 701673 h 946148"/>
                  <a:gd name="connsiteX39" fmla="*/ 1349375 w 2270126"/>
                  <a:gd name="connsiteY39" fmla="*/ 708023 h 946148"/>
                  <a:gd name="connsiteX40" fmla="*/ 1384300 w 2270126"/>
                  <a:gd name="connsiteY40" fmla="*/ 669923 h 946148"/>
                  <a:gd name="connsiteX41" fmla="*/ 1549400 w 2270126"/>
                  <a:gd name="connsiteY41" fmla="*/ 663573 h 946148"/>
                  <a:gd name="connsiteX42" fmla="*/ 1558925 w 2270126"/>
                  <a:gd name="connsiteY42" fmla="*/ 590548 h 946148"/>
                  <a:gd name="connsiteX43" fmla="*/ 1612900 w 2270126"/>
                  <a:gd name="connsiteY43" fmla="*/ 561973 h 946148"/>
                  <a:gd name="connsiteX44" fmla="*/ 1597025 w 2270126"/>
                  <a:gd name="connsiteY44" fmla="*/ 622298 h 946148"/>
                  <a:gd name="connsiteX45" fmla="*/ 1692275 w 2270126"/>
                  <a:gd name="connsiteY45" fmla="*/ 603248 h 946148"/>
                  <a:gd name="connsiteX46" fmla="*/ 1749425 w 2270126"/>
                  <a:gd name="connsiteY46" fmla="*/ 650873 h 946148"/>
                  <a:gd name="connsiteX47" fmla="*/ 1809750 w 2270126"/>
                  <a:gd name="connsiteY47" fmla="*/ 654048 h 946148"/>
                  <a:gd name="connsiteX48" fmla="*/ 1870075 w 2270126"/>
                  <a:gd name="connsiteY48" fmla="*/ 612773 h 946148"/>
                  <a:gd name="connsiteX49" fmla="*/ 1901825 w 2270126"/>
                  <a:gd name="connsiteY49" fmla="*/ 650873 h 946148"/>
                  <a:gd name="connsiteX50" fmla="*/ 1911350 w 2270126"/>
                  <a:gd name="connsiteY50" fmla="*/ 730248 h 946148"/>
                  <a:gd name="connsiteX51" fmla="*/ 2019300 w 2270126"/>
                  <a:gd name="connsiteY51" fmla="*/ 819148 h 946148"/>
                  <a:gd name="connsiteX52" fmla="*/ 2051050 w 2270126"/>
                  <a:gd name="connsiteY52" fmla="*/ 796923 h 946148"/>
                  <a:gd name="connsiteX53" fmla="*/ 2057400 w 2270126"/>
                  <a:gd name="connsiteY53" fmla="*/ 723898 h 946148"/>
                  <a:gd name="connsiteX54" fmla="*/ 2085975 w 2270126"/>
                  <a:gd name="connsiteY54" fmla="*/ 676273 h 946148"/>
                  <a:gd name="connsiteX55" fmla="*/ 2089150 w 2270126"/>
                  <a:gd name="connsiteY55" fmla="*/ 603248 h 946148"/>
                  <a:gd name="connsiteX56" fmla="*/ 2051050 w 2270126"/>
                  <a:gd name="connsiteY56" fmla="*/ 590548 h 946148"/>
                  <a:gd name="connsiteX57" fmla="*/ 2003425 w 2270126"/>
                  <a:gd name="connsiteY57" fmla="*/ 593723 h 946148"/>
                  <a:gd name="connsiteX58" fmla="*/ 1981200 w 2270126"/>
                  <a:gd name="connsiteY58" fmla="*/ 558798 h 946148"/>
                  <a:gd name="connsiteX59" fmla="*/ 2025650 w 2270126"/>
                  <a:gd name="connsiteY59" fmla="*/ 511173 h 946148"/>
                  <a:gd name="connsiteX60" fmla="*/ 2038350 w 2270126"/>
                  <a:gd name="connsiteY60" fmla="*/ 466723 h 946148"/>
                  <a:gd name="connsiteX61" fmla="*/ 1987550 w 2270126"/>
                  <a:gd name="connsiteY61" fmla="*/ 368298 h 946148"/>
                  <a:gd name="connsiteX62" fmla="*/ 1920875 w 2270126"/>
                  <a:gd name="connsiteY62" fmla="*/ 314323 h 946148"/>
                  <a:gd name="connsiteX63" fmla="*/ 1876425 w 2270126"/>
                  <a:gd name="connsiteY63" fmla="*/ 266698 h 946148"/>
                  <a:gd name="connsiteX64" fmla="*/ 1978025 w 2270126"/>
                  <a:gd name="connsiteY64" fmla="*/ 184148 h 946148"/>
                  <a:gd name="connsiteX65" fmla="*/ 2114551 w 2270126"/>
                  <a:gd name="connsiteY65" fmla="*/ 88899 h 946148"/>
                  <a:gd name="connsiteX66" fmla="*/ 2193927 w 2270126"/>
                  <a:gd name="connsiteY66" fmla="*/ 92075 h 946148"/>
                  <a:gd name="connsiteX67" fmla="*/ 2270126 w 2270126"/>
                  <a:gd name="connsiteY67" fmla="*/ 0 h 946148"/>
                  <a:gd name="connsiteX0" fmla="*/ 0 w 2263776"/>
                  <a:gd name="connsiteY0" fmla="*/ 901698 h 939798"/>
                  <a:gd name="connsiteX1" fmla="*/ 57150 w 2263776"/>
                  <a:gd name="connsiteY1" fmla="*/ 812798 h 939798"/>
                  <a:gd name="connsiteX2" fmla="*/ 92075 w 2263776"/>
                  <a:gd name="connsiteY2" fmla="*/ 812798 h 939798"/>
                  <a:gd name="connsiteX3" fmla="*/ 92075 w 2263776"/>
                  <a:gd name="connsiteY3" fmla="*/ 746123 h 939798"/>
                  <a:gd name="connsiteX4" fmla="*/ 57150 w 2263776"/>
                  <a:gd name="connsiteY4" fmla="*/ 730248 h 939798"/>
                  <a:gd name="connsiteX5" fmla="*/ 34925 w 2263776"/>
                  <a:gd name="connsiteY5" fmla="*/ 660398 h 939798"/>
                  <a:gd name="connsiteX6" fmla="*/ 104775 w 2263776"/>
                  <a:gd name="connsiteY6" fmla="*/ 685798 h 939798"/>
                  <a:gd name="connsiteX7" fmla="*/ 158750 w 2263776"/>
                  <a:gd name="connsiteY7" fmla="*/ 634998 h 939798"/>
                  <a:gd name="connsiteX8" fmla="*/ 222250 w 2263776"/>
                  <a:gd name="connsiteY8" fmla="*/ 638173 h 939798"/>
                  <a:gd name="connsiteX9" fmla="*/ 203200 w 2263776"/>
                  <a:gd name="connsiteY9" fmla="*/ 663573 h 939798"/>
                  <a:gd name="connsiteX10" fmla="*/ 282575 w 2263776"/>
                  <a:gd name="connsiteY10" fmla="*/ 692148 h 939798"/>
                  <a:gd name="connsiteX11" fmla="*/ 285750 w 2263776"/>
                  <a:gd name="connsiteY11" fmla="*/ 723898 h 939798"/>
                  <a:gd name="connsiteX12" fmla="*/ 339725 w 2263776"/>
                  <a:gd name="connsiteY12" fmla="*/ 761998 h 939798"/>
                  <a:gd name="connsiteX13" fmla="*/ 339725 w 2263776"/>
                  <a:gd name="connsiteY13" fmla="*/ 800098 h 939798"/>
                  <a:gd name="connsiteX14" fmla="*/ 330200 w 2263776"/>
                  <a:gd name="connsiteY14" fmla="*/ 847723 h 939798"/>
                  <a:gd name="connsiteX15" fmla="*/ 400050 w 2263776"/>
                  <a:gd name="connsiteY15" fmla="*/ 819148 h 939798"/>
                  <a:gd name="connsiteX16" fmla="*/ 393700 w 2263776"/>
                  <a:gd name="connsiteY16" fmla="*/ 898523 h 939798"/>
                  <a:gd name="connsiteX17" fmla="*/ 390525 w 2263776"/>
                  <a:gd name="connsiteY17" fmla="*/ 939798 h 939798"/>
                  <a:gd name="connsiteX18" fmla="*/ 482600 w 2263776"/>
                  <a:gd name="connsiteY18" fmla="*/ 879473 h 939798"/>
                  <a:gd name="connsiteX19" fmla="*/ 530225 w 2263776"/>
                  <a:gd name="connsiteY19" fmla="*/ 822323 h 939798"/>
                  <a:gd name="connsiteX20" fmla="*/ 552450 w 2263776"/>
                  <a:gd name="connsiteY20" fmla="*/ 739773 h 939798"/>
                  <a:gd name="connsiteX21" fmla="*/ 536575 w 2263776"/>
                  <a:gd name="connsiteY21" fmla="*/ 682623 h 939798"/>
                  <a:gd name="connsiteX22" fmla="*/ 568325 w 2263776"/>
                  <a:gd name="connsiteY22" fmla="*/ 644523 h 939798"/>
                  <a:gd name="connsiteX23" fmla="*/ 587375 w 2263776"/>
                  <a:gd name="connsiteY23" fmla="*/ 708023 h 939798"/>
                  <a:gd name="connsiteX24" fmla="*/ 647700 w 2263776"/>
                  <a:gd name="connsiteY24" fmla="*/ 682623 h 939798"/>
                  <a:gd name="connsiteX25" fmla="*/ 676275 w 2263776"/>
                  <a:gd name="connsiteY25" fmla="*/ 688973 h 939798"/>
                  <a:gd name="connsiteX26" fmla="*/ 730250 w 2263776"/>
                  <a:gd name="connsiteY26" fmla="*/ 733423 h 939798"/>
                  <a:gd name="connsiteX27" fmla="*/ 796925 w 2263776"/>
                  <a:gd name="connsiteY27" fmla="*/ 692148 h 939798"/>
                  <a:gd name="connsiteX28" fmla="*/ 828675 w 2263776"/>
                  <a:gd name="connsiteY28" fmla="*/ 723898 h 939798"/>
                  <a:gd name="connsiteX29" fmla="*/ 796925 w 2263776"/>
                  <a:gd name="connsiteY29" fmla="*/ 752473 h 939798"/>
                  <a:gd name="connsiteX30" fmla="*/ 850900 w 2263776"/>
                  <a:gd name="connsiteY30" fmla="*/ 806448 h 939798"/>
                  <a:gd name="connsiteX31" fmla="*/ 898525 w 2263776"/>
                  <a:gd name="connsiteY31" fmla="*/ 838198 h 939798"/>
                  <a:gd name="connsiteX32" fmla="*/ 993775 w 2263776"/>
                  <a:gd name="connsiteY32" fmla="*/ 809623 h 939798"/>
                  <a:gd name="connsiteX33" fmla="*/ 1003300 w 2263776"/>
                  <a:gd name="connsiteY33" fmla="*/ 828673 h 939798"/>
                  <a:gd name="connsiteX34" fmla="*/ 1085850 w 2263776"/>
                  <a:gd name="connsiteY34" fmla="*/ 803273 h 939798"/>
                  <a:gd name="connsiteX35" fmla="*/ 1111250 w 2263776"/>
                  <a:gd name="connsiteY35" fmla="*/ 739773 h 939798"/>
                  <a:gd name="connsiteX36" fmla="*/ 1168400 w 2263776"/>
                  <a:gd name="connsiteY36" fmla="*/ 736598 h 939798"/>
                  <a:gd name="connsiteX37" fmla="*/ 1228725 w 2263776"/>
                  <a:gd name="connsiteY37" fmla="*/ 673098 h 939798"/>
                  <a:gd name="connsiteX38" fmla="*/ 1289050 w 2263776"/>
                  <a:gd name="connsiteY38" fmla="*/ 695323 h 939798"/>
                  <a:gd name="connsiteX39" fmla="*/ 1349375 w 2263776"/>
                  <a:gd name="connsiteY39" fmla="*/ 701673 h 939798"/>
                  <a:gd name="connsiteX40" fmla="*/ 1384300 w 2263776"/>
                  <a:gd name="connsiteY40" fmla="*/ 663573 h 939798"/>
                  <a:gd name="connsiteX41" fmla="*/ 1549400 w 2263776"/>
                  <a:gd name="connsiteY41" fmla="*/ 657223 h 939798"/>
                  <a:gd name="connsiteX42" fmla="*/ 1558925 w 2263776"/>
                  <a:gd name="connsiteY42" fmla="*/ 584198 h 939798"/>
                  <a:gd name="connsiteX43" fmla="*/ 1612900 w 2263776"/>
                  <a:gd name="connsiteY43" fmla="*/ 555623 h 939798"/>
                  <a:gd name="connsiteX44" fmla="*/ 1597025 w 2263776"/>
                  <a:gd name="connsiteY44" fmla="*/ 615948 h 939798"/>
                  <a:gd name="connsiteX45" fmla="*/ 1692275 w 2263776"/>
                  <a:gd name="connsiteY45" fmla="*/ 596898 h 939798"/>
                  <a:gd name="connsiteX46" fmla="*/ 1749425 w 2263776"/>
                  <a:gd name="connsiteY46" fmla="*/ 644523 h 939798"/>
                  <a:gd name="connsiteX47" fmla="*/ 1809750 w 2263776"/>
                  <a:gd name="connsiteY47" fmla="*/ 647698 h 939798"/>
                  <a:gd name="connsiteX48" fmla="*/ 1870075 w 2263776"/>
                  <a:gd name="connsiteY48" fmla="*/ 606423 h 939798"/>
                  <a:gd name="connsiteX49" fmla="*/ 1901825 w 2263776"/>
                  <a:gd name="connsiteY49" fmla="*/ 644523 h 939798"/>
                  <a:gd name="connsiteX50" fmla="*/ 1911350 w 2263776"/>
                  <a:gd name="connsiteY50" fmla="*/ 723898 h 939798"/>
                  <a:gd name="connsiteX51" fmla="*/ 2019300 w 2263776"/>
                  <a:gd name="connsiteY51" fmla="*/ 812798 h 939798"/>
                  <a:gd name="connsiteX52" fmla="*/ 2051050 w 2263776"/>
                  <a:gd name="connsiteY52" fmla="*/ 790573 h 939798"/>
                  <a:gd name="connsiteX53" fmla="*/ 2057400 w 2263776"/>
                  <a:gd name="connsiteY53" fmla="*/ 717548 h 939798"/>
                  <a:gd name="connsiteX54" fmla="*/ 2085975 w 2263776"/>
                  <a:gd name="connsiteY54" fmla="*/ 669923 h 939798"/>
                  <a:gd name="connsiteX55" fmla="*/ 2089150 w 2263776"/>
                  <a:gd name="connsiteY55" fmla="*/ 596898 h 939798"/>
                  <a:gd name="connsiteX56" fmla="*/ 2051050 w 2263776"/>
                  <a:gd name="connsiteY56" fmla="*/ 584198 h 939798"/>
                  <a:gd name="connsiteX57" fmla="*/ 2003425 w 2263776"/>
                  <a:gd name="connsiteY57" fmla="*/ 587373 h 939798"/>
                  <a:gd name="connsiteX58" fmla="*/ 1981200 w 2263776"/>
                  <a:gd name="connsiteY58" fmla="*/ 552448 h 939798"/>
                  <a:gd name="connsiteX59" fmla="*/ 2025650 w 2263776"/>
                  <a:gd name="connsiteY59" fmla="*/ 504823 h 939798"/>
                  <a:gd name="connsiteX60" fmla="*/ 2038350 w 2263776"/>
                  <a:gd name="connsiteY60" fmla="*/ 460373 h 939798"/>
                  <a:gd name="connsiteX61" fmla="*/ 1987550 w 2263776"/>
                  <a:gd name="connsiteY61" fmla="*/ 361948 h 939798"/>
                  <a:gd name="connsiteX62" fmla="*/ 1920875 w 2263776"/>
                  <a:gd name="connsiteY62" fmla="*/ 307973 h 939798"/>
                  <a:gd name="connsiteX63" fmla="*/ 1876425 w 2263776"/>
                  <a:gd name="connsiteY63" fmla="*/ 260348 h 939798"/>
                  <a:gd name="connsiteX64" fmla="*/ 1978025 w 2263776"/>
                  <a:gd name="connsiteY64" fmla="*/ 177798 h 939798"/>
                  <a:gd name="connsiteX65" fmla="*/ 2114551 w 2263776"/>
                  <a:gd name="connsiteY65" fmla="*/ 82549 h 939798"/>
                  <a:gd name="connsiteX66" fmla="*/ 2193927 w 2263776"/>
                  <a:gd name="connsiteY66" fmla="*/ 85725 h 939798"/>
                  <a:gd name="connsiteX67" fmla="*/ 2263776 w 2263776"/>
                  <a:gd name="connsiteY67" fmla="*/ 0 h 9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63776" h="939798">
                    <a:moveTo>
                      <a:pt x="0" y="901698"/>
                    </a:moveTo>
                    <a:lnTo>
                      <a:pt x="57150" y="812798"/>
                    </a:lnTo>
                    <a:lnTo>
                      <a:pt x="92075" y="812798"/>
                    </a:lnTo>
                    <a:lnTo>
                      <a:pt x="92075" y="746123"/>
                    </a:lnTo>
                    <a:lnTo>
                      <a:pt x="57150" y="730248"/>
                    </a:lnTo>
                    <a:lnTo>
                      <a:pt x="34925" y="660398"/>
                    </a:lnTo>
                    <a:lnTo>
                      <a:pt x="104775" y="685798"/>
                    </a:lnTo>
                    <a:lnTo>
                      <a:pt x="158750" y="634998"/>
                    </a:lnTo>
                    <a:lnTo>
                      <a:pt x="222250" y="638173"/>
                    </a:lnTo>
                    <a:lnTo>
                      <a:pt x="203200" y="663573"/>
                    </a:lnTo>
                    <a:lnTo>
                      <a:pt x="282575" y="692148"/>
                    </a:lnTo>
                    <a:lnTo>
                      <a:pt x="285750" y="723898"/>
                    </a:lnTo>
                    <a:lnTo>
                      <a:pt x="339725" y="761998"/>
                    </a:lnTo>
                    <a:lnTo>
                      <a:pt x="339725" y="800098"/>
                    </a:lnTo>
                    <a:lnTo>
                      <a:pt x="330200" y="847723"/>
                    </a:lnTo>
                    <a:lnTo>
                      <a:pt x="400050" y="819148"/>
                    </a:lnTo>
                    <a:lnTo>
                      <a:pt x="393700" y="898523"/>
                    </a:lnTo>
                    <a:lnTo>
                      <a:pt x="390525" y="939798"/>
                    </a:lnTo>
                    <a:lnTo>
                      <a:pt x="482600" y="879473"/>
                    </a:lnTo>
                    <a:lnTo>
                      <a:pt x="530225" y="822323"/>
                    </a:lnTo>
                    <a:lnTo>
                      <a:pt x="552450" y="739773"/>
                    </a:lnTo>
                    <a:lnTo>
                      <a:pt x="536575" y="682623"/>
                    </a:lnTo>
                    <a:lnTo>
                      <a:pt x="568325" y="644523"/>
                    </a:lnTo>
                    <a:lnTo>
                      <a:pt x="587375" y="708023"/>
                    </a:lnTo>
                    <a:lnTo>
                      <a:pt x="647700" y="682623"/>
                    </a:lnTo>
                    <a:lnTo>
                      <a:pt x="676275" y="688973"/>
                    </a:lnTo>
                    <a:lnTo>
                      <a:pt x="730250" y="733423"/>
                    </a:lnTo>
                    <a:lnTo>
                      <a:pt x="796925" y="692148"/>
                    </a:lnTo>
                    <a:lnTo>
                      <a:pt x="828675" y="723898"/>
                    </a:lnTo>
                    <a:lnTo>
                      <a:pt x="796925" y="752473"/>
                    </a:lnTo>
                    <a:lnTo>
                      <a:pt x="850900" y="806448"/>
                    </a:lnTo>
                    <a:lnTo>
                      <a:pt x="898525" y="838198"/>
                    </a:lnTo>
                    <a:lnTo>
                      <a:pt x="993775" y="809623"/>
                    </a:lnTo>
                    <a:lnTo>
                      <a:pt x="1003300" y="828673"/>
                    </a:lnTo>
                    <a:lnTo>
                      <a:pt x="1085850" y="803273"/>
                    </a:lnTo>
                    <a:lnTo>
                      <a:pt x="1111250" y="739773"/>
                    </a:lnTo>
                    <a:lnTo>
                      <a:pt x="1168400" y="736598"/>
                    </a:lnTo>
                    <a:lnTo>
                      <a:pt x="1228725" y="673098"/>
                    </a:lnTo>
                    <a:lnTo>
                      <a:pt x="1289050" y="695323"/>
                    </a:lnTo>
                    <a:lnTo>
                      <a:pt x="1349375" y="701673"/>
                    </a:lnTo>
                    <a:lnTo>
                      <a:pt x="1384300" y="663573"/>
                    </a:lnTo>
                    <a:lnTo>
                      <a:pt x="1549400" y="657223"/>
                    </a:lnTo>
                    <a:lnTo>
                      <a:pt x="1558925" y="584198"/>
                    </a:lnTo>
                    <a:lnTo>
                      <a:pt x="1612900" y="555623"/>
                    </a:lnTo>
                    <a:lnTo>
                      <a:pt x="1597025" y="615948"/>
                    </a:lnTo>
                    <a:lnTo>
                      <a:pt x="1692275" y="596898"/>
                    </a:lnTo>
                    <a:lnTo>
                      <a:pt x="1749425" y="644523"/>
                    </a:lnTo>
                    <a:lnTo>
                      <a:pt x="1809750" y="647698"/>
                    </a:lnTo>
                    <a:lnTo>
                      <a:pt x="1870075" y="606423"/>
                    </a:lnTo>
                    <a:lnTo>
                      <a:pt x="1901825" y="644523"/>
                    </a:lnTo>
                    <a:lnTo>
                      <a:pt x="1911350" y="723898"/>
                    </a:lnTo>
                    <a:lnTo>
                      <a:pt x="2019300" y="812798"/>
                    </a:lnTo>
                    <a:lnTo>
                      <a:pt x="2051050" y="790573"/>
                    </a:lnTo>
                    <a:lnTo>
                      <a:pt x="2057400" y="717548"/>
                    </a:lnTo>
                    <a:lnTo>
                      <a:pt x="2085975" y="669923"/>
                    </a:lnTo>
                    <a:lnTo>
                      <a:pt x="2089150" y="596898"/>
                    </a:lnTo>
                    <a:lnTo>
                      <a:pt x="2051050" y="584198"/>
                    </a:lnTo>
                    <a:lnTo>
                      <a:pt x="2003425" y="587373"/>
                    </a:lnTo>
                    <a:lnTo>
                      <a:pt x="1981200" y="552448"/>
                    </a:lnTo>
                    <a:lnTo>
                      <a:pt x="2025650" y="504823"/>
                    </a:lnTo>
                    <a:lnTo>
                      <a:pt x="2038350" y="460373"/>
                    </a:lnTo>
                    <a:lnTo>
                      <a:pt x="1987550" y="361948"/>
                    </a:lnTo>
                    <a:lnTo>
                      <a:pt x="1920875" y="307973"/>
                    </a:lnTo>
                    <a:lnTo>
                      <a:pt x="1876425" y="260348"/>
                    </a:lnTo>
                    <a:lnTo>
                      <a:pt x="1978025" y="177798"/>
                    </a:lnTo>
                    <a:cubicBezTo>
                      <a:pt x="1996017" y="165098"/>
                      <a:pt x="2113228" y="81226"/>
                      <a:pt x="2114551" y="82549"/>
                    </a:cubicBezTo>
                    <a:cubicBezTo>
                      <a:pt x="2136776" y="65087"/>
                      <a:pt x="2194588" y="87709"/>
                      <a:pt x="2193927" y="85725"/>
                    </a:cubicBezTo>
                    <a:cubicBezTo>
                      <a:pt x="2207156" y="85196"/>
                      <a:pt x="2263776" y="1323"/>
                      <a:pt x="2263776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E3ADA1D6-DBBF-46B5-989A-E6AAD3AF6E96}"/>
                  </a:ext>
                </a:extLst>
              </p:cNvPr>
              <p:cNvSpPr/>
              <p:nvPr/>
            </p:nvSpPr>
            <p:spPr>
              <a:xfrm>
                <a:off x="4057650" y="104775"/>
                <a:ext cx="2162175" cy="1822450"/>
              </a:xfrm>
              <a:custGeom>
                <a:avLst/>
                <a:gdLst>
                  <a:gd name="connsiteX0" fmla="*/ 0 w 2162175"/>
                  <a:gd name="connsiteY0" fmla="*/ 536575 h 1822450"/>
                  <a:gd name="connsiteX1" fmla="*/ 31750 w 2162175"/>
                  <a:gd name="connsiteY1" fmla="*/ 492125 h 1822450"/>
                  <a:gd name="connsiteX2" fmla="*/ 25400 w 2162175"/>
                  <a:gd name="connsiteY2" fmla="*/ 390525 h 1822450"/>
                  <a:gd name="connsiteX3" fmla="*/ 60325 w 2162175"/>
                  <a:gd name="connsiteY3" fmla="*/ 349250 h 1822450"/>
                  <a:gd name="connsiteX4" fmla="*/ 101600 w 2162175"/>
                  <a:gd name="connsiteY4" fmla="*/ 371475 h 1822450"/>
                  <a:gd name="connsiteX5" fmla="*/ 190500 w 2162175"/>
                  <a:gd name="connsiteY5" fmla="*/ 431800 h 1822450"/>
                  <a:gd name="connsiteX6" fmla="*/ 228600 w 2162175"/>
                  <a:gd name="connsiteY6" fmla="*/ 377825 h 1822450"/>
                  <a:gd name="connsiteX7" fmla="*/ 234950 w 2162175"/>
                  <a:gd name="connsiteY7" fmla="*/ 301625 h 1822450"/>
                  <a:gd name="connsiteX8" fmla="*/ 234950 w 2162175"/>
                  <a:gd name="connsiteY8" fmla="*/ 241300 h 1822450"/>
                  <a:gd name="connsiteX9" fmla="*/ 244475 w 2162175"/>
                  <a:gd name="connsiteY9" fmla="*/ 200025 h 1822450"/>
                  <a:gd name="connsiteX10" fmla="*/ 301625 w 2162175"/>
                  <a:gd name="connsiteY10" fmla="*/ 228600 h 1822450"/>
                  <a:gd name="connsiteX11" fmla="*/ 336550 w 2162175"/>
                  <a:gd name="connsiteY11" fmla="*/ 247650 h 1822450"/>
                  <a:gd name="connsiteX12" fmla="*/ 368300 w 2162175"/>
                  <a:gd name="connsiteY12" fmla="*/ 288925 h 1822450"/>
                  <a:gd name="connsiteX13" fmla="*/ 355600 w 2162175"/>
                  <a:gd name="connsiteY13" fmla="*/ 327025 h 1822450"/>
                  <a:gd name="connsiteX14" fmla="*/ 393700 w 2162175"/>
                  <a:gd name="connsiteY14" fmla="*/ 352425 h 1822450"/>
                  <a:gd name="connsiteX15" fmla="*/ 530225 w 2162175"/>
                  <a:gd name="connsiteY15" fmla="*/ 390525 h 1822450"/>
                  <a:gd name="connsiteX16" fmla="*/ 577850 w 2162175"/>
                  <a:gd name="connsiteY16" fmla="*/ 361950 h 1822450"/>
                  <a:gd name="connsiteX17" fmla="*/ 596900 w 2162175"/>
                  <a:gd name="connsiteY17" fmla="*/ 311150 h 1822450"/>
                  <a:gd name="connsiteX18" fmla="*/ 635000 w 2162175"/>
                  <a:gd name="connsiteY18" fmla="*/ 330200 h 1822450"/>
                  <a:gd name="connsiteX19" fmla="*/ 708025 w 2162175"/>
                  <a:gd name="connsiteY19" fmla="*/ 342900 h 1822450"/>
                  <a:gd name="connsiteX20" fmla="*/ 742950 w 2162175"/>
                  <a:gd name="connsiteY20" fmla="*/ 371475 h 1822450"/>
                  <a:gd name="connsiteX21" fmla="*/ 742950 w 2162175"/>
                  <a:gd name="connsiteY21" fmla="*/ 295275 h 1822450"/>
                  <a:gd name="connsiteX22" fmla="*/ 796925 w 2162175"/>
                  <a:gd name="connsiteY22" fmla="*/ 212725 h 1822450"/>
                  <a:gd name="connsiteX23" fmla="*/ 803275 w 2162175"/>
                  <a:gd name="connsiteY23" fmla="*/ 174625 h 1822450"/>
                  <a:gd name="connsiteX24" fmla="*/ 895350 w 2162175"/>
                  <a:gd name="connsiteY24" fmla="*/ 212725 h 1822450"/>
                  <a:gd name="connsiteX25" fmla="*/ 889000 w 2162175"/>
                  <a:gd name="connsiteY25" fmla="*/ 177800 h 1822450"/>
                  <a:gd name="connsiteX26" fmla="*/ 895350 w 2162175"/>
                  <a:gd name="connsiteY26" fmla="*/ 133350 h 1822450"/>
                  <a:gd name="connsiteX27" fmla="*/ 895350 w 2162175"/>
                  <a:gd name="connsiteY27" fmla="*/ 66675 h 1822450"/>
                  <a:gd name="connsiteX28" fmla="*/ 923925 w 2162175"/>
                  <a:gd name="connsiteY28" fmla="*/ 44450 h 1822450"/>
                  <a:gd name="connsiteX29" fmla="*/ 895350 w 2162175"/>
                  <a:gd name="connsiteY29" fmla="*/ 0 h 1822450"/>
                  <a:gd name="connsiteX30" fmla="*/ 977900 w 2162175"/>
                  <a:gd name="connsiteY30" fmla="*/ 19050 h 1822450"/>
                  <a:gd name="connsiteX31" fmla="*/ 977900 w 2162175"/>
                  <a:gd name="connsiteY31" fmla="*/ 19050 h 1822450"/>
                  <a:gd name="connsiteX32" fmla="*/ 1012825 w 2162175"/>
                  <a:gd name="connsiteY32" fmla="*/ 47625 h 1822450"/>
                  <a:gd name="connsiteX33" fmla="*/ 1079500 w 2162175"/>
                  <a:gd name="connsiteY33" fmla="*/ 9525 h 1822450"/>
                  <a:gd name="connsiteX34" fmla="*/ 1133475 w 2162175"/>
                  <a:gd name="connsiteY34" fmla="*/ 22225 h 1822450"/>
                  <a:gd name="connsiteX35" fmla="*/ 1181100 w 2162175"/>
                  <a:gd name="connsiteY35" fmla="*/ 66675 h 1822450"/>
                  <a:gd name="connsiteX36" fmla="*/ 1254125 w 2162175"/>
                  <a:gd name="connsiteY36" fmla="*/ 88900 h 1822450"/>
                  <a:gd name="connsiteX37" fmla="*/ 1298575 w 2162175"/>
                  <a:gd name="connsiteY37" fmla="*/ 127000 h 1822450"/>
                  <a:gd name="connsiteX38" fmla="*/ 1355725 w 2162175"/>
                  <a:gd name="connsiteY38" fmla="*/ 104775 h 1822450"/>
                  <a:gd name="connsiteX39" fmla="*/ 1403350 w 2162175"/>
                  <a:gd name="connsiteY39" fmla="*/ 104775 h 1822450"/>
                  <a:gd name="connsiteX40" fmla="*/ 1473200 w 2162175"/>
                  <a:gd name="connsiteY40" fmla="*/ 174625 h 1822450"/>
                  <a:gd name="connsiteX41" fmla="*/ 1558925 w 2162175"/>
                  <a:gd name="connsiteY41" fmla="*/ 212725 h 1822450"/>
                  <a:gd name="connsiteX42" fmla="*/ 1641475 w 2162175"/>
                  <a:gd name="connsiteY42" fmla="*/ 228600 h 1822450"/>
                  <a:gd name="connsiteX43" fmla="*/ 1692275 w 2162175"/>
                  <a:gd name="connsiteY43" fmla="*/ 222250 h 1822450"/>
                  <a:gd name="connsiteX44" fmla="*/ 1749425 w 2162175"/>
                  <a:gd name="connsiteY44" fmla="*/ 149225 h 1822450"/>
                  <a:gd name="connsiteX45" fmla="*/ 1809750 w 2162175"/>
                  <a:gd name="connsiteY45" fmla="*/ 146050 h 1822450"/>
                  <a:gd name="connsiteX46" fmla="*/ 1863725 w 2162175"/>
                  <a:gd name="connsiteY46" fmla="*/ 187325 h 1822450"/>
                  <a:gd name="connsiteX47" fmla="*/ 1914525 w 2162175"/>
                  <a:gd name="connsiteY47" fmla="*/ 219075 h 1822450"/>
                  <a:gd name="connsiteX48" fmla="*/ 1949450 w 2162175"/>
                  <a:gd name="connsiteY48" fmla="*/ 219075 h 1822450"/>
                  <a:gd name="connsiteX49" fmla="*/ 1949450 w 2162175"/>
                  <a:gd name="connsiteY49" fmla="*/ 219075 h 1822450"/>
                  <a:gd name="connsiteX50" fmla="*/ 1978025 w 2162175"/>
                  <a:gd name="connsiteY50" fmla="*/ 219075 h 1822450"/>
                  <a:gd name="connsiteX51" fmla="*/ 1990725 w 2162175"/>
                  <a:gd name="connsiteY51" fmla="*/ 269875 h 1822450"/>
                  <a:gd name="connsiteX52" fmla="*/ 2022475 w 2162175"/>
                  <a:gd name="connsiteY52" fmla="*/ 390525 h 1822450"/>
                  <a:gd name="connsiteX53" fmla="*/ 1955800 w 2162175"/>
                  <a:gd name="connsiteY53" fmla="*/ 454025 h 1822450"/>
                  <a:gd name="connsiteX54" fmla="*/ 1962150 w 2162175"/>
                  <a:gd name="connsiteY54" fmla="*/ 517525 h 1822450"/>
                  <a:gd name="connsiteX55" fmla="*/ 1987550 w 2162175"/>
                  <a:gd name="connsiteY55" fmla="*/ 549275 h 1822450"/>
                  <a:gd name="connsiteX56" fmla="*/ 2000250 w 2162175"/>
                  <a:gd name="connsiteY56" fmla="*/ 600075 h 1822450"/>
                  <a:gd name="connsiteX57" fmla="*/ 2038350 w 2162175"/>
                  <a:gd name="connsiteY57" fmla="*/ 657225 h 1822450"/>
                  <a:gd name="connsiteX58" fmla="*/ 2073275 w 2162175"/>
                  <a:gd name="connsiteY58" fmla="*/ 714375 h 1822450"/>
                  <a:gd name="connsiteX59" fmla="*/ 2120900 w 2162175"/>
                  <a:gd name="connsiteY59" fmla="*/ 755650 h 1822450"/>
                  <a:gd name="connsiteX60" fmla="*/ 2117725 w 2162175"/>
                  <a:gd name="connsiteY60" fmla="*/ 812800 h 1822450"/>
                  <a:gd name="connsiteX61" fmla="*/ 2162175 w 2162175"/>
                  <a:gd name="connsiteY61" fmla="*/ 809625 h 1822450"/>
                  <a:gd name="connsiteX62" fmla="*/ 2136775 w 2162175"/>
                  <a:gd name="connsiteY62" fmla="*/ 885825 h 1822450"/>
                  <a:gd name="connsiteX63" fmla="*/ 2085975 w 2162175"/>
                  <a:gd name="connsiteY63" fmla="*/ 939800 h 1822450"/>
                  <a:gd name="connsiteX64" fmla="*/ 2114550 w 2162175"/>
                  <a:gd name="connsiteY64" fmla="*/ 1031875 h 1822450"/>
                  <a:gd name="connsiteX65" fmla="*/ 2114550 w 2162175"/>
                  <a:gd name="connsiteY65" fmla="*/ 1076325 h 1822450"/>
                  <a:gd name="connsiteX66" fmla="*/ 2076450 w 2162175"/>
                  <a:gd name="connsiteY66" fmla="*/ 1079500 h 1822450"/>
                  <a:gd name="connsiteX67" fmla="*/ 2003425 w 2162175"/>
                  <a:gd name="connsiteY67" fmla="*/ 1101725 h 1822450"/>
                  <a:gd name="connsiteX68" fmla="*/ 1952625 w 2162175"/>
                  <a:gd name="connsiteY68" fmla="*/ 1076325 h 1822450"/>
                  <a:gd name="connsiteX69" fmla="*/ 1958975 w 2162175"/>
                  <a:gd name="connsiteY69" fmla="*/ 1111250 h 1822450"/>
                  <a:gd name="connsiteX70" fmla="*/ 1847850 w 2162175"/>
                  <a:gd name="connsiteY70" fmla="*/ 1047750 h 1822450"/>
                  <a:gd name="connsiteX71" fmla="*/ 1809750 w 2162175"/>
                  <a:gd name="connsiteY71" fmla="*/ 1085850 h 1822450"/>
                  <a:gd name="connsiteX72" fmla="*/ 1768475 w 2162175"/>
                  <a:gd name="connsiteY72" fmla="*/ 1123950 h 1822450"/>
                  <a:gd name="connsiteX73" fmla="*/ 1816100 w 2162175"/>
                  <a:gd name="connsiteY73" fmla="*/ 1162050 h 1822450"/>
                  <a:gd name="connsiteX74" fmla="*/ 1879600 w 2162175"/>
                  <a:gd name="connsiteY74" fmla="*/ 1162050 h 1822450"/>
                  <a:gd name="connsiteX75" fmla="*/ 1933575 w 2162175"/>
                  <a:gd name="connsiteY75" fmla="*/ 1222375 h 1822450"/>
                  <a:gd name="connsiteX76" fmla="*/ 1876425 w 2162175"/>
                  <a:gd name="connsiteY76" fmla="*/ 1292225 h 1822450"/>
                  <a:gd name="connsiteX77" fmla="*/ 1847850 w 2162175"/>
                  <a:gd name="connsiteY77" fmla="*/ 1339850 h 1822450"/>
                  <a:gd name="connsiteX78" fmla="*/ 1819275 w 2162175"/>
                  <a:gd name="connsiteY78" fmla="*/ 1343025 h 1822450"/>
                  <a:gd name="connsiteX79" fmla="*/ 1768475 w 2162175"/>
                  <a:gd name="connsiteY79" fmla="*/ 1352550 h 1822450"/>
                  <a:gd name="connsiteX80" fmla="*/ 1797050 w 2162175"/>
                  <a:gd name="connsiteY80" fmla="*/ 1444625 h 1822450"/>
                  <a:gd name="connsiteX81" fmla="*/ 1768475 w 2162175"/>
                  <a:gd name="connsiteY81" fmla="*/ 1511300 h 1822450"/>
                  <a:gd name="connsiteX82" fmla="*/ 1765300 w 2162175"/>
                  <a:gd name="connsiteY82" fmla="*/ 1549400 h 1822450"/>
                  <a:gd name="connsiteX83" fmla="*/ 1809750 w 2162175"/>
                  <a:gd name="connsiteY83" fmla="*/ 1574800 h 1822450"/>
                  <a:gd name="connsiteX84" fmla="*/ 1784350 w 2162175"/>
                  <a:gd name="connsiteY84" fmla="*/ 1625600 h 1822450"/>
                  <a:gd name="connsiteX85" fmla="*/ 1806575 w 2162175"/>
                  <a:gd name="connsiteY85" fmla="*/ 1673225 h 1822450"/>
                  <a:gd name="connsiteX86" fmla="*/ 1800225 w 2162175"/>
                  <a:gd name="connsiteY86" fmla="*/ 1704975 h 1822450"/>
                  <a:gd name="connsiteX87" fmla="*/ 1679575 w 2162175"/>
                  <a:gd name="connsiteY87" fmla="*/ 1714500 h 1822450"/>
                  <a:gd name="connsiteX88" fmla="*/ 1574800 w 2162175"/>
                  <a:gd name="connsiteY88" fmla="*/ 182245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162175" h="1822450">
                    <a:moveTo>
                      <a:pt x="0" y="536575"/>
                    </a:moveTo>
                    <a:lnTo>
                      <a:pt x="31750" y="492125"/>
                    </a:lnTo>
                    <a:lnTo>
                      <a:pt x="25400" y="390525"/>
                    </a:lnTo>
                    <a:lnTo>
                      <a:pt x="60325" y="349250"/>
                    </a:lnTo>
                    <a:lnTo>
                      <a:pt x="101600" y="371475"/>
                    </a:lnTo>
                    <a:lnTo>
                      <a:pt x="190500" y="431800"/>
                    </a:lnTo>
                    <a:lnTo>
                      <a:pt x="228600" y="377825"/>
                    </a:lnTo>
                    <a:lnTo>
                      <a:pt x="234950" y="301625"/>
                    </a:lnTo>
                    <a:lnTo>
                      <a:pt x="234950" y="241300"/>
                    </a:lnTo>
                    <a:lnTo>
                      <a:pt x="244475" y="200025"/>
                    </a:lnTo>
                    <a:lnTo>
                      <a:pt x="301625" y="228600"/>
                    </a:lnTo>
                    <a:lnTo>
                      <a:pt x="336550" y="247650"/>
                    </a:lnTo>
                    <a:lnTo>
                      <a:pt x="368300" y="288925"/>
                    </a:lnTo>
                    <a:lnTo>
                      <a:pt x="355600" y="327025"/>
                    </a:lnTo>
                    <a:lnTo>
                      <a:pt x="393700" y="352425"/>
                    </a:lnTo>
                    <a:lnTo>
                      <a:pt x="530225" y="390525"/>
                    </a:lnTo>
                    <a:lnTo>
                      <a:pt x="577850" y="361950"/>
                    </a:lnTo>
                    <a:lnTo>
                      <a:pt x="596900" y="311150"/>
                    </a:lnTo>
                    <a:lnTo>
                      <a:pt x="635000" y="330200"/>
                    </a:lnTo>
                    <a:lnTo>
                      <a:pt x="708025" y="342900"/>
                    </a:lnTo>
                    <a:lnTo>
                      <a:pt x="742950" y="371475"/>
                    </a:lnTo>
                    <a:lnTo>
                      <a:pt x="742950" y="295275"/>
                    </a:lnTo>
                    <a:lnTo>
                      <a:pt x="796925" y="212725"/>
                    </a:lnTo>
                    <a:lnTo>
                      <a:pt x="803275" y="174625"/>
                    </a:lnTo>
                    <a:lnTo>
                      <a:pt x="895350" y="212725"/>
                    </a:lnTo>
                    <a:lnTo>
                      <a:pt x="889000" y="177800"/>
                    </a:lnTo>
                    <a:lnTo>
                      <a:pt x="895350" y="133350"/>
                    </a:lnTo>
                    <a:lnTo>
                      <a:pt x="895350" y="66675"/>
                    </a:lnTo>
                    <a:cubicBezTo>
                      <a:pt x="929091" y="59177"/>
                      <a:pt x="923925" y="70082"/>
                      <a:pt x="923925" y="44450"/>
                    </a:cubicBezTo>
                    <a:lnTo>
                      <a:pt x="895350" y="0"/>
                    </a:lnTo>
                    <a:lnTo>
                      <a:pt x="977900" y="19050"/>
                    </a:lnTo>
                    <a:lnTo>
                      <a:pt x="977900" y="19050"/>
                    </a:lnTo>
                    <a:lnTo>
                      <a:pt x="1012825" y="47625"/>
                    </a:lnTo>
                    <a:lnTo>
                      <a:pt x="1079500" y="9525"/>
                    </a:lnTo>
                    <a:lnTo>
                      <a:pt x="1133475" y="22225"/>
                    </a:lnTo>
                    <a:lnTo>
                      <a:pt x="1181100" y="66675"/>
                    </a:lnTo>
                    <a:lnTo>
                      <a:pt x="1254125" y="88900"/>
                    </a:lnTo>
                    <a:lnTo>
                      <a:pt x="1298575" y="127000"/>
                    </a:lnTo>
                    <a:lnTo>
                      <a:pt x="1355725" y="104775"/>
                    </a:lnTo>
                    <a:lnTo>
                      <a:pt x="1403350" y="104775"/>
                    </a:lnTo>
                    <a:lnTo>
                      <a:pt x="1473200" y="174625"/>
                    </a:lnTo>
                    <a:lnTo>
                      <a:pt x="1558925" y="212725"/>
                    </a:lnTo>
                    <a:lnTo>
                      <a:pt x="1641475" y="228600"/>
                    </a:lnTo>
                    <a:lnTo>
                      <a:pt x="1692275" y="222250"/>
                    </a:lnTo>
                    <a:lnTo>
                      <a:pt x="1749425" y="149225"/>
                    </a:lnTo>
                    <a:lnTo>
                      <a:pt x="1809750" y="146050"/>
                    </a:lnTo>
                    <a:lnTo>
                      <a:pt x="1863725" y="187325"/>
                    </a:lnTo>
                    <a:lnTo>
                      <a:pt x="1914525" y="219075"/>
                    </a:lnTo>
                    <a:lnTo>
                      <a:pt x="1949450" y="219075"/>
                    </a:lnTo>
                    <a:lnTo>
                      <a:pt x="1949450" y="219075"/>
                    </a:lnTo>
                    <a:lnTo>
                      <a:pt x="1978025" y="219075"/>
                    </a:lnTo>
                    <a:lnTo>
                      <a:pt x="1990725" y="269875"/>
                    </a:lnTo>
                    <a:lnTo>
                      <a:pt x="2022475" y="390525"/>
                    </a:lnTo>
                    <a:lnTo>
                      <a:pt x="1955800" y="454025"/>
                    </a:lnTo>
                    <a:lnTo>
                      <a:pt x="1962150" y="517525"/>
                    </a:lnTo>
                    <a:lnTo>
                      <a:pt x="1987550" y="549275"/>
                    </a:lnTo>
                    <a:lnTo>
                      <a:pt x="2000250" y="600075"/>
                    </a:lnTo>
                    <a:lnTo>
                      <a:pt x="2038350" y="657225"/>
                    </a:lnTo>
                    <a:lnTo>
                      <a:pt x="2073275" y="714375"/>
                    </a:lnTo>
                    <a:lnTo>
                      <a:pt x="2120900" y="755650"/>
                    </a:lnTo>
                    <a:lnTo>
                      <a:pt x="2117725" y="812800"/>
                    </a:lnTo>
                    <a:lnTo>
                      <a:pt x="2162175" y="809625"/>
                    </a:lnTo>
                    <a:lnTo>
                      <a:pt x="2136775" y="885825"/>
                    </a:lnTo>
                    <a:lnTo>
                      <a:pt x="2085975" y="939800"/>
                    </a:lnTo>
                    <a:lnTo>
                      <a:pt x="2114550" y="1031875"/>
                    </a:lnTo>
                    <a:lnTo>
                      <a:pt x="2114550" y="1076325"/>
                    </a:lnTo>
                    <a:cubicBezTo>
                      <a:pt x="2082819" y="1079851"/>
                      <a:pt x="2095559" y="1079500"/>
                      <a:pt x="2076450" y="1079500"/>
                    </a:cubicBezTo>
                    <a:lnTo>
                      <a:pt x="2003425" y="1101725"/>
                    </a:lnTo>
                    <a:lnTo>
                      <a:pt x="1952625" y="1076325"/>
                    </a:lnTo>
                    <a:lnTo>
                      <a:pt x="1958975" y="1111250"/>
                    </a:lnTo>
                    <a:lnTo>
                      <a:pt x="1847850" y="1047750"/>
                    </a:lnTo>
                    <a:lnTo>
                      <a:pt x="1809750" y="1085850"/>
                    </a:lnTo>
                    <a:lnTo>
                      <a:pt x="1768475" y="1123950"/>
                    </a:lnTo>
                    <a:lnTo>
                      <a:pt x="1816100" y="1162050"/>
                    </a:lnTo>
                    <a:lnTo>
                      <a:pt x="1879600" y="1162050"/>
                    </a:lnTo>
                    <a:lnTo>
                      <a:pt x="1933575" y="1222375"/>
                    </a:lnTo>
                    <a:lnTo>
                      <a:pt x="1876425" y="1292225"/>
                    </a:lnTo>
                    <a:lnTo>
                      <a:pt x="1847850" y="1339850"/>
                    </a:lnTo>
                    <a:lnTo>
                      <a:pt x="1819275" y="1343025"/>
                    </a:lnTo>
                    <a:lnTo>
                      <a:pt x="1768475" y="1352550"/>
                    </a:lnTo>
                    <a:lnTo>
                      <a:pt x="1797050" y="1444625"/>
                    </a:lnTo>
                    <a:lnTo>
                      <a:pt x="1768475" y="1511300"/>
                    </a:lnTo>
                    <a:lnTo>
                      <a:pt x="1765300" y="1549400"/>
                    </a:lnTo>
                    <a:lnTo>
                      <a:pt x="1809750" y="1574800"/>
                    </a:lnTo>
                    <a:lnTo>
                      <a:pt x="1784350" y="1625600"/>
                    </a:lnTo>
                    <a:lnTo>
                      <a:pt x="1806575" y="1673225"/>
                    </a:lnTo>
                    <a:lnTo>
                      <a:pt x="1800225" y="1704975"/>
                    </a:lnTo>
                    <a:lnTo>
                      <a:pt x="1679575" y="1714500"/>
                    </a:lnTo>
                    <a:lnTo>
                      <a:pt x="1574800" y="18224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97866ADD-BB3E-4385-969A-75BAE497C39B}"/>
                  </a:ext>
                </a:extLst>
              </p:cNvPr>
              <p:cNvSpPr/>
              <p:nvPr/>
            </p:nvSpPr>
            <p:spPr>
              <a:xfrm>
                <a:off x="2476500" y="1720850"/>
                <a:ext cx="3155950" cy="638175"/>
              </a:xfrm>
              <a:custGeom>
                <a:avLst/>
                <a:gdLst>
                  <a:gd name="connsiteX0" fmla="*/ 3155950 w 3155950"/>
                  <a:gd name="connsiteY0" fmla="*/ 209550 h 638175"/>
                  <a:gd name="connsiteX1" fmla="*/ 3092450 w 3155950"/>
                  <a:gd name="connsiteY1" fmla="*/ 225425 h 638175"/>
                  <a:gd name="connsiteX2" fmla="*/ 3092450 w 3155950"/>
                  <a:gd name="connsiteY2" fmla="*/ 276225 h 638175"/>
                  <a:gd name="connsiteX3" fmla="*/ 3130550 w 3155950"/>
                  <a:gd name="connsiteY3" fmla="*/ 371475 h 638175"/>
                  <a:gd name="connsiteX4" fmla="*/ 3101975 w 3155950"/>
                  <a:gd name="connsiteY4" fmla="*/ 390525 h 638175"/>
                  <a:gd name="connsiteX5" fmla="*/ 3044825 w 3155950"/>
                  <a:gd name="connsiteY5" fmla="*/ 342900 h 638175"/>
                  <a:gd name="connsiteX6" fmla="*/ 2952750 w 3155950"/>
                  <a:gd name="connsiteY6" fmla="*/ 355600 h 638175"/>
                  <a:gd name="connsiteX7" fmla="*/ 2914650 w 3155950"/>
                  <a:gd name="connsiteY7" fmla="*/ 358775 h 638175"/>
                  <a:gd name="connsiteX8" fmla="*/ 2841625 w 3155950"/>
                  <a:gd name="connsiteY8" fmla="*/ 361950 h 638175"/>
                  <a:gd name="connsiteX9" fmla="*/ 2816225 w 3155950"/>
                  <a:gd name="connsiteY9" fmla="*/ 406400 h 638175"/>
                  <a:gd name="connsiteX10" fmla="*/ 2781300 w 3155950"/>
                  <a:gd name="connsiteY10" fmla="*/ 422275 h 638175"/>
                  <a:gd name="connsiteX11" fmla="*/ 2749550 w 3155950"/>
                  <a:gd name="connsiteY11" fmla="*/ 390525 h 638175"/>
                  <a:gd name="connsiteX12" fmla="*/ 2527300 w 3155950"/>
                  <a:gd name="connsiteY12" fmla="*/ 403225 h 638175"/>
                  <a:gd name="connsiteX13" fmla="*/ 2495550 w 3155950"/>
                  <a:gd name="connsiteY13" fmla="*/ 431800 h 638175"/>
                  <a:gd name="connsiteX14" fmla="*/ 2470150 w 3155950"/>
                  <a:gd name="connsiteY14" fmla="*/ 431800 h 638175"/>
                  <a:gd name="connsiteX15" fmla="*/ 2413000 w 3155950"/>
                  <a:gd name="connsiteY15" fmla="*/ 457200 h 638175"/>
                  <a:gd name="connsiteX16" fmla="*/ 2403475 w 3155950"/>
                  <a:gd name="connsiteY16" fmla="*/ 527050 h 638175"/>
                  <a:gd name="connsiteX17" fmla="*/ 2336800 w 3155950"/>
                  <a:gd name="connsiteY17" fmla="*/ 533400 h 638175"/>
                  <a:gd name="connsiteX18" fmla="*/ 2298700 w 3155950"/>
                  <a:gd name="connsiteY18" fmla="*/ 584200 h 638175"/>
                  <a:gd name="connsiteX19" fmla="*/ 2279650 w 3155950"/>
                  <a:gd name="connsiteY19" fmla="*/ 606425 h 638175"/>
                  <a:gd name="connsiteX20" fmla="*/ 2263775 w 3155950"/>
                  <a:gd name="connsiteY20" fmla="*/ 638175 h 638175"/>
                  <a:gd name="connsiteX21" fmla="*/ 2212975 w 3155950"/>
                  <a:gd name="connsiteY21" fmla="*/ 612775 h 638175"/>
                  <a:gd name="connsiteX22" fmla="*/ 2155825 w 3155950"/>
                  <a:gd name="connsiteY22" fmla="*/ 584200 h 638175"/>
                  <a:gd name="connsiteX23" fmla="*/ 2051050 w 3155950"/>
                  <a:gd name="connsiteY23" fmla="*/ 584200 h 638175"/>
                  <a:gd name="connsiteX24" fmla="*/ 1997075 w 3155950"/>
                  <a:gd name="connsiteY24" fmla="*/ 584200 h 638175"/>
                  <a:gd name="connsiteX25" fmla="*/ 1965325 w 3155950"/>
                  <a:gd name="connsiteY25" fmla="*/ 552450 h 638175"/>
                  <a:gd name="connsiteX26" fmla="*/ 1920875 w 3155950"/>
                  <a:gd name="connsiteY26" fmla="*/ 546100 h 638175"/>
                  <a:gd name="connsiteX27" fmla="*/ 1882775 w 3155950"/>
                  <a:gd name="connsiteY27" fmla="*/ 523875 h 638175"/>
                  <a:gd name="connsiteX28" fmla="*/ 1746250 w 3155950"/>
                  <a:gd name="connsiteY28" fmla="*/ 530225 h 638175"/>
                  <a:gd name="connsiteX29" fmla="*/ 1717675 w 3155950"/>
                  <a:gd name="connsiteY29" fmla="*/ 514350 h 638175"/>
                  <a:gd name="connsiteX30" fmla="*/ 1638300 w 3155950"/>
                  <a:gd name="connsiteY30" fmla="*/ 479425 h 638175"/>
                  <a:gd name="connsiteX31" fmla="*/ 1571625 w 3155950"/>
                  <a:gd name="connsiteY31" fmla="*/ 469900 h 638175"/>
                  <a:gd name="connsiteX32" fmla="*/ 1524000 w 3155950"/>
                  <a:gd name="connsiteY32" fmla="*/ 476250 h 638175"/>
                  <a:gd name="connsiteX33" fmla="*/ 1508125 w 3155950"/>
                  <a:gd name="connsiteY33" fmla="*/ 498475 h 638175"/>
                  <a:gd name="connsiteX34" fmla="*/ 1473200 w 3155950"/>
                  <a:gd name="connsiteY34" fmla="*/ 488950 h 638175"/>
                  <a:gd name="connsiteX35" fmla="*/ 1397000 w 3155950"/>
                  <a:gd name="connsiteY35" fmla="*/ 441325 h 638175"/>
                  <a:gd name="connsiteX36" fmla="*/ 1295400 w 3155950"/>
                  <a:gd name="connsiteY36" fmla="*/ 450850 h 638175"/>
                  <a:gd name="connsiteX37" fmla="*/ 1273175 w 3155950"/>
                  <a:gd name="connsiteY37" fmla="*/ 444500 h 638175"/>
                  <a:gd name="connsiteX38" fmla="*/ 1200150 w 3155950"/>
                  <a:gd name="connsiteY38" fmla="*/ 412750 h 638175"/>
                  <a:gd name="connsiteX39" fmla="*/ 1162050 w 3155950"/>
                  <a:gd name="connsiteY39" fmla="*/ 396875 h 638175"/>
                  <a:gd name="connsiteX40" fmla="*/ 1069975 w 3155950"/>
                  <a:gd name="connsiteY40" fmla="*/ 374650 h 638175"/>
                  <a:gd name="connsiteX41" fmla="*/ 1044575 w 3155950"/>
                  <a:gd name="connsiteY41" fmla="*/ 406400 h 638175"/>
                  <a:gd name="connsiteX42" fmla="*/ 1022350 w 3155950"/>
                  <a:gd name="connsiteY42" fmla="*/ 371475 h 638175"/>
                  <a:gd name="connsiteX43" fmla="*/ 977900 w 3155950"/>
                  <a:gd name="connsiteY43" fmla="*/ 342900 h 638175"/>
                  <a:gd name="connsiteX44" fmla="*/ 952500 w 3155950"/>
                  <a:gd name="connsiteY44" fmla="*/ 282575 h 638175"/>
                  <a:gd name="connsiteX45" fmla="*/ 901700 w 3155950"/>
                  <a:gd name="connsiteY45" fmla="*/ 273050 h 638175"/>
                  <a:gd name="connsiteX46" fmla="*/ 908050 w 3155950"/>
                  <a:gd name="connsiteY46" fmla="*/ 222250 h 638175"/>
                  <a:gd name="connsiteX47" fmla="*/ 873125 w 3155950"/>
                  <a:gd name="connsiteY47" fmla="*/ 168275 h 638175"/>
                  <a:gd name="connsiteX48" fmla="*/ 822325 w 3155950"/>
                  <a:gd name="connsiteY48" fmla="*/ 155575 h 638175"/>
                  <a:gd name="connsiteX49" fmla="*/ 828675 w 3155950"/>
                  <a:gd name="connsiteY49" fmla="*/ 66675 h 638175"/>
                  <a:gd name="connsiteX50" fmla="*/ 873125 w 3155950"/>
                  <a:gd name="connsiteY50" fmla="*/ 50800 h 638175"/>
                  <a:gd name="connsiteX51" fmla="*/ 882650 w 3155950"/>
                  <a:gd name="connsiteY51" fmla="*/ 34925 h 638175"/>
                  <a:gd name="connsiteX52" fmla="*/ 854075 w 3155950"/>
                  <a:gd name="connsiteY52" fmla="*/ 0 h 638175"/>
                  <a:gd name="connsiteX53" fmla="*/ 784225 w 3155950"/>
                  <a:gd name="connsiteY53" fmla="*/ 28575 h 638175"/>
                  <a:gd name="connsiteX54" fmla="*/ 679450 w 3155950"/>
                  <a:gd name="connsiteY54" fmla="*/ 73025 h 638175"/>
                  <a:gd name="connsiteX55" fmla="*/ 635000 w 3155950"/>
                  <a:gd name="connsiteY55" fmla="*/ 85725 h 638175"/>
                  <a:gd name="connsiteX56" fmla="*/ 587375 w 3155950"/>
                  <a:gd name="connsiteY56" fmla="*/ 111125 h 638175"/>
                  <a:gd name="connsiteX57" fmla="*/ 530225 w 3155950"/>
                  <a:gd name="connsiteY57" fmla="*/ 79375 h 638175"/>
                  <a:gd name="connsiteX58" fmla="*/ 498475 w 3155950"/>
                  <a:gd name="connsiteY58" fmla="*/ 79375 h 638175"/>
                  <a:gd name="connsiteX59" fmla="*/ 463550 w 3155950"/>
                  <a:gd name="connsiteY59" fmla="*/ 92075 h 638175"/>
                  <a:gd name="connsiteX60" fmla="*/ 447675 w 3155950"/>
                  <a:gd name="connsiteY60" fmla="*/ 73025 h 638175"/>
                  <a:gd name="connsiteX61" fmla="*/ 387350 w 3155950"/>
                  <a:gd name="connsiteY61" fmla="*/ 98425 h 638175"/>
                  <a:gd name="connsiteX62" fmla="*/ 330200 w 3155950"/>
                  <a:gd name="connsiteY62" fmla="*/ 95250 h 638175"/>
                  <a:gd name="connsiteX63" fmla="*/ 276225 w 3155950"/>
                  <a:gd name="connsiteY63" fmla="*/ 95250 h 638175"/>
                  <a:gd name="connsiteX64" fmla="*/ 260350 w 3155950"/>
                  <a:gd name="connsiteY64" fmla="*/ 139700 h 638175"/>
                  <a:gd name="connsiteX65" fmla="*/ 215900 w 3155950"/>
                  <a:gd name="connsiteY65" fmla="*/ 139700 h 638175"/>
                  <a:gd name="connsiteX66" fmla="*/ 200025 w 3155950"/>
                  <a:gd name="connsiteY66" fmla="*/ 222250 h 638175"/>
                  <a:gd name="connsiteX67" fmla="*/ 161925 w 3155950"/>
                  <a:gd name="connsiteY67" fmla="*/ 260350 h 638175"/>
                  <a:gd name="connsiteX68" fmla="*/ 95250 w 3155950"/>
                  <a:gd name="connsiteY68" fmla="*/ 276225 h 638175"/>
                  <a:gd name="connsiteX69" fmla="*/ 25400 w 3155950"/>
                  <a:gd name="connsiteY69" fmla="*/ 263525 h 638175"/>
                  <a:gd name="connsiteX70" fmla="*/ 0 w 3155950"/>
                  <a:gd name="connsiteY70" fmla="*/ 247650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155950" h="638175">
                    <a:moveTo>
                      <a:pt x="3155950" y="209550"/>
                    </a:moveTo>
                    <a:lnTo>
                      <a:pt x="3092450" y="225425"/>
                    </a:lnTo>
                    <a:lnTo>
                      <a:pt x="3092450" y="276225"/>
                    </a:lnTo>
                    <a:lnTo>
                      <a:pt x="3130550" y="371475"/>
                    </a:lnTo>
                    <a:lnTo>
                      <a:pt x="3101975" y="390525"/>
                    </a:lnTo>
                    <a:lnTo>
                      <a:pt x="3044825" y="342900"/>
                    </a:lnTo>
                    <a:lnTo>
                      <a:pt x="2952750" y="355600"/>
                    </a:lnTo>
                    <a:lnTo>
                      <a:pt x="2914650" y="358775"/>
                    </a:lnTo>
                    <a:lnTo>
                      <a:pt x="2841625" y="361950"/>
                    </a:lnTo>
                    <a:lnTo>
                      <a:pt x="2816225" y="406400"/>
                    </a:lnTo>
                    <a:lnTo>
                      <a:pt x="2781300" y="422275"/>
                    </a:lnTo>
                    <a:lnTo>
                      <a:pt x="2749550" y="390525"/>
                    </a:lnTo>
                    <a:lnTo>
                      <a:pt x="2527300" y="403225"/>
                    </a:lnTo>
                    <a:lnTo>
                      <a:pt x="2495550" y="431800"/>
                    </a:lnTo>
                    <a:lnTo>
                      <a:pt x="2470150" y="431800"/>
                    </a:lnTo>
                    <a:lnTo>
                      <a:pt x="2413000" y="457200"/>
                    </a:lnTo>
                    <a:lnTo>
                      <a:pt x="2403475" y="527050"/>
                    </a:lnTo>
                    <a:lnTo>
                      <a:pt x="2336800" y="533400"/>
                    </a:lnTo>
                    <a:lnTo>
                      <a:pt x="2298700" y="584200"/>
                    </a:lnTo>
                    <a:lnTo>
                      <a:pt x="2279650" y="606425"/>
                    </a:lnTo>
                    <a:lnTo>
                      <a:pt x="2263775" y="638175"/>
                    </a:lnTo>
                    <a:lnTo>
                      <a:pt x="2212975" y="612775"/>
                    </a:lnTo>
                    <a:lnTo>
                      <a:pt x="2155825" y="584200"/>
                    </a:lnTo>
                    <a:lnTo>
                      <a:pt x="2051050" y="584200"/>
                    </a:lnTo>
                    <a:lnTo>
                      <a:pt x="1997075" y="584200"/>
                    </a:lnTo>
                    <a:lnTo>
                      <a:pt x="1965325" y="552450"/>
                    </a:lnTo>
                    <a:lnTo>
                      <a:pt x="1920875" y="546100"/>
                    </a:lnTo>
                    <a:lnTo>
                      <a:pt x="1882775" y="523875"/>
                    </a:lnTo>
                    <a:lnTo>
                      <a:pt x="1746250" y="530225"/>
                    </a:lnTo>
                    <a:lnTo>
                      <a:pt x="1717675" y="514350"/>
                    </a:lnTo>
                    <a:lnTo>
                      <a:pt x="1638300" y="479425"/>
                    </a:lnTo>
                    <a:lnTo>
                      <a:pt x="1571625" y="469900"/>
                    </a:lnTo>
                    <a:lnTo>
                      <a:pt x="1524000" y="476250"/>
                    </a:lnTo>
                    <a:lnTo>
                      <a:pt x="1508125" y="498475"/>
                    </a:lnTo>
                    <a:lnTo>
                      <a:pt x="1473200" y="488950"/>
                    </a:lnTo>
                    <a:lnTo>
                      <a:pt x="1397000" y="441325"/>
                    </a:lnTo>
                    <a:lnTo>
                      <a:pt x="1295400" y="450850"/>
                    </a:lnTo>
                    <a:lnTo>
                      <a:pt x="1273175" y="444500"/>
                    </a:lnTo>
                    <a:lnTo>
                      <a:pt x="1200150" y="412750"/>
                    </a:lnTo>
                    <a:lnTo>
                      <a:pt x="1162050" y="396875"/>
                    </a:lnTo>
                    <a:lnTo>
                      <a:pt x="1069975" y="374650"/>
                    </a:lnTo>
                    <a:lnTo>
                      <a:pt x="1044575" y="406400"/>
                    </a:lnTo>
                    <a:lnTo>
                      <a:pt x="1022350" y="371475"/>
                    </a:lnTo>
                    <a:lnTo>
                      <a:pt x="977900" y="342900"/>
                    </a:lnTo>
                    <a:lnTo>
                      <a:pt x="952500" y="282575"/>
                    </a:lnTo>
                    <a:lnTo>
                      <a:pt x="901700" y="273050"/>
                    </a:lnTo>
                    <a:lnTo>
                      <a:pt x="908050" y="222250"/>
                    </a:lnTo>
                    <a:lnTo>
                      <a:pt x="873125" y="168275"/>
                    </a:lnTo>
                    <a:lnTo>
                      <a:pt x="822325" y="155575"/>
                    </a:lnTo>
                    <a:lnTo>
                      <a:pt x="828675" y="66675"/>
                    </a:lnTo>
                    <a:lnTo>
                      <a:pt x="873125" y="50800"/>
                    </a:lnTo>
                    <a:lnTo>
                      <a:pt x="882650" y="34925"/>
                    </a:lnTo>
                    <a:lnTo>
                      <a:pt x="854075" y="0"/>
                    </a:lnTo>
                    <a:lnTo>
                      <a:pt x="784225" y="28575"/>
                    </a:lnTo>
                    <a:lnTo>
                      <a:pt x="679450" y="73025"/>
                    </a:lnTo>
                    <a:lnTo>
                      <a:pt x="635000" y="85725"/>
                    </a:lnTo>
                    <a:lnTo>
                      <a:pt x="587375" y="111125"/>
                    </a:lnTo>
                    <a:lnTo>
                      <a:pt x="530225" y="79375"/>
                    </a:lnTo>
                    <a:lnTo>
                      <a:pt x="498475" y="79375"/>
                    </a:lnTo>
                    <a:lnTo>
                      <a:pt x="463550" y="92075"/>
                    </a:lnTo>
                    <a:lnTo>
                      <a:pt x="447675" y="73025"/>
                    </a:lnTo>
                    <a:lnTo>
                      <a:pt x="387350" y="98425"/>
                    </a:lnTo>
                    <a:lnTo>
                      <a:pt x="330200" y="95250"/>
                    </a:lnTo>
                    <a:lnTo>
                      <a:pt x="276225" y="95250"/>
                    </a:lnTo>
                    <a:lnTo>
                      <a:pt x="260350" y="139700"/>
                    </a:lnTo>
                    <a:lnTo>
                      <a:pt x="215900" y="139700"/>
                    </a:lnTo>
                    <a:lnTo>
                      <a:pt x="200025" y="222250"/>
                    </a:lnTo>
                    <a:lnTo>
                      <a:pt x="161925" y="260350"/>
                    </a:lnTo>
                    <a:lnTo>
                      <a:pt x="95250" y="276225"/>
                    </a:lnTo>
                    <a:lnTo>
                      <a:pt x="25400" y="263525"/>
                    </a:lnTo>
                    <a:lnTo>
                      <a:pt x="0" y="2476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E3579E04-A086-40D1-A00E-7C39731995CA}"/>
                  </a:ext>
                </a:extLst>
              </p:cNvPr>
              <p:cNvSpPr/>
              <p:nvPr/>
            </p:nvSpPr>
            <p:spPr>
              <a:xfrm>
                <a:off x="1787525" y="1527175"/>
                <a:ext cx="717550" cy="447675"/>
              </a:xfrm>
              <a:custGeom>
                <a:avLst/>
                <a:gdLst>
                  <a:gd name="connsiteX0" fmla="*/ 692150 w 717550"/>
                  <a:gd name="connsiteY0" fmla="*/ 447675 h 447675"/>
                  <a:gd name="connsiteX1" fmla="*/ 717550 w 717550"/>
                  <a:gd name="connsiteY1" fmla="*/ 403225 h 447675"/>
                  <a:gd name="connsiteX2" fmla="*/ 654050 w 717550"/>
                  <a:gd name="connsiteY2" fmla="*/ 358775 h 447675"/>
                  <a:gd name="connsiteX3" fmla="*/ 600075 w 717550"/>
                  <a:gd name="connsiteY3" fmla="*/ 390525 h 447675"/>
                  <a:gd name="connsiteX4" fmla="*/ 549275 w 717550"/>
                  <a:gd name="connsiteY4" fmla="*/ 381000 h 447675"/>
                  <a:gd name="connsiteX5" fmla="*/ 546100 w 717550"/>
                  <a:gd name="connsiteY5" fmla="*/ 349250 h 447675"/>
                  <a:gd name="connsiteX6" fmla="*/ 520700 w 717550"/>
                  <a:gd name="connsiteY6" fmla="*/ 288925 h 447675"/>
                  <a:gd name="connsiteX7" fmla="*/ 501650 w 717550"/>
                  <a:gd name="connsiteY7" fmla="*/ 250825 h 447675"/>
                  <a:gd name="connsiteX8" fmla="*/ 463550 w 717550"/>
                  <a:gd name="connsiteY8" fmla="*/ 266700 h 447675"/>
                  <a:gd name="connsiteX9" fmla="*/ 450850 w 717550"/>
                  <a:gd name="connsiteY9" fmla="*/ 336550 h 447675"/>
                  <a:gd name="connsiteX10" fmla="*/ 406400 w 717550"/>
                  <a:gd name="connsiteY10" fmla="*/ 304800 h 447675"/>
                  <a:gd name="connsiteX11" fmla="*/ 387350 w 717550"/>
                  <a:gd name="connsiteY11" fmla="*/ 365125 h 447675"/>
                  <a:gd name="connsiteX12" fmla="*/ 317500 w 717550"/>
                  <a:gd name="connsiteY12" fmla="*/ 374650 h 447675"/>
                  <a:gd name="connsiteX13" fmla="*/ 206375 w 717550"/>
                  <a:gd name="connsiteY13" fmla="*/ 307975 h 447675"/>
                  <a:gd name="connsiteX14" fmla="*/ 196850 w 717550"/>
                  <a:gd name="connsiteY14" fmla="*/ 250825 h 447675"/>
                  <a:gd name="connsiteX15" fmla="*/ 193675 w 717550"/>
                  <a:gd name="connsiteY15" fmla="*/ 203200 h 447675"/>
                  <a:gd name="connsiteX16" fmla="*/ 130175 w 717550"/>
                  <a:gd name="connsiteY16" fmla="*/ 190500 h 447675"/>
                  <a:gd name="connsiteX17" fmla="*/ 44450 w 717550"/>
                  <a:gd name="connsiteY17" fmla="*/ 190500 h 447675"/>
                  <a:gd name="connsiteX18" fmla="*/ 50800 w 717550"/>
                  <a:gd name="connsiteY18" fmla="*/ 95250 h 447675"/>
                  <a:gd name="connsiteX19" fmla="*/ 25400 w 717550"/>
                  <a:gd name="connsiteY19" fmla="*/ 63500 h 447675"/>
                  <a:gd name="connsiteX20" fmla="*/ 0 w 717550"/>
                  <a:gd name="connsiteY20" fmla="*/ 0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7550" h="447675">
                    <a:moveTo>
                      <a:pt x="692150" y="447675"/>
                    </a:moveTo>
                    <a:lnTo>
                      <a:pt x="717550" y="403225"/>
                    </a:lnTo>
                    <a:lnTo>
                      <a:pt x="654050" y="358775"/>
                    </a:lnTo>
                    <a:lnTo>
                      <a:pt x="600075" y="390525"/>
                    </a:lnTo>
                    <a:lnTo>
                      <a:pt x="549275" y="381000"/>
                    </a:lnTo>
                    <a:lnTo>
                      <a:pt x="546100" y="349250"/>
                    </a:lnTo>
                    <a:lnTo>
                      <a:pt x="520700" y="288925"/>
                    </a:lnTo>
                    <a:lnTo>
                      <a:pt x="501650" y="250825"/>
                    </a:lnTo>
                    <a:lnTo>
                      <a:pt x="463550" y="266700"/>
                    </a:lnTo>
                    <a:lnTo>
                      <a:pt x="450850" y="336550"/>
                    </a:lnTo>
                    <a:lnTo>
                      <a:pt x="406400" y="304800"/>
                    </a:lnTo>
                    <a:lnTo>
                      <a:pt x="387350" y="365125"/>
                    </a:lnTo>
                    <a:lnTo>
                      <a:pt x="317500" y="374650"/>
                    </a:lnTo>
                    <a:lnTo>
                      <a:pt x="206375" y="307975"/>
                    </a:lnTo>
                    <a:lnTo>
                      <a:pt x="196850" y="250825"/>
                    </a:lnTo>
                    <a:lnTo>
                      <a:pt x="193675" y="203200"/>
                    </a:lnTo>
                    <a:lnTo>
                      <a:pt x="130175" y="190500"/>
                    </a:lnTo>
                    <a:lnTo>
                      <a:pt x="44450" y="190500"/>
                    </a:lnTo>
                    <a:lnTo>
                      <a:pt x="50800" y="95250"/>
                    </a:lnTo>
                    <a:lnTo>
                      <a:pt x="25400" y="6350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671DE23A-AB33-4164-99A3-C46DEDFF6220}"/>
                  </a:ext>
                </a:extLst>
              </p:cNvPr>
              <p:cNvSpPr/>
              <p:nvPr/>
            </p:nvSpPr>
            <p:spPr>
              <a:xfrm>
                <a:off x="5159375" y="1911350"/>
                <a:ext cx="739775" cy="1047750"/>
              </a:xfrm>
              <a:custGeom>
                <a:avLst/>
                <a:gdLst>
                  <a:gd name="connsiteX0" fmla="*/ 469900 w 739775"/>
                  <a:gd name="connsiteY0" fmla="*/ 0 h 1047750"/>
                  <a:gd name="connsiteX1" fmla="*/ 561975 w 739775"/>
                  <a:gd name="connsiteY1" fmla="*/ 9525 h 1047750"/>
                  <a:gd name="connsiteX2" fmla="*/ 606425 w 739775"/>
                  <a:gd name="connsiteY2" fmla="*/ 34925 h 1047750"/>
                  <a:gd name="connsiteX3" fmla="*/ 600075 w 739775"/>
                  <a:gd name="connsiteY3" fmla="*/ 73025 h 1047750"/>
                  <a:gd name="connsiteX4" fmla="*/ 612775 w 739775"/>
                  <a:gd name="connsiteY4" fmla="*/ 139700 h 1047750"/>
                  <a:gd name="connsiteX5" fmla="*/ 669925 w 739775"/>
                  <a:gd name="connsiteY5" fmla="*/ 168275 h 1047750"/>
                  <a:gd name="connsiteX6" fmla="*/ 647700 w 739775"/>
                  <a:gd name="connsiteY6" fmla="*/ 200025 h 1047750"/>
                  <a:gd name="connsiteX7" fmla="*/ 701675 w 739775"/>
                  <a:gd name="connsiteY7" fmla="*/ 241300 h 1047750"/>
                  <a:gd name="connsiteX8" fmla="*/ 720725 w 739775"/>
                  <a:gd name="connsiteY8" fmla="*/ 314325 h 1047750"/>
                  <a:gd name="connsiteX9" fmla="*/ 739775 w 739775"/>
                  <a:gd name="connsiteY9" fmla="*/ 339725 h 1047750"/>
                  <a:gd name="connsiteX10" fmla="*/ 622300 w 739775"/>
                  <a:gd name="connsiteY10" fmla="*/ 282575 h 1047750"/>
                  <a:gd name="connsiteX11" fmla="*/ 561975 w 739775"/>
                  <a:gd name="connsiteY11" fmla="*/ 333375 h 1047750"/>
                  <a:gd name="connsiteX12" fmla="*/ 593725 w 739775"/>
                  <a:gd name="connsiteY12" fmla="*/ 428625 h 1047750"/>
                  <a:gd name="connsiteX13" fmla="*/ 495300 w 739775"/>
                  <a:gd name="connsiteY13" fmla="*/ 419100 h 1047750"/>
                  <a:gd name="connsiteX14" fmla="*/ 444500 w 739775"/>
                  <a:gd name="connsiteY14" fmla="*/ 415925 h 1047750"/>
                  <a:gd name="connsiteX15" fmla="*/ 441325 w 739775"/>
                  <a:gd name="connsiteY15" fmla="*/ 485775 h 1047750"/>
                  <a:gd name="connsiteX16" fmla="*/ 339725 w 739775"/>
                  <a:gd name="connsiteY16" fmla="*/ 517525 h 1047750"/>
                  <a:gd name="connsiteX17" fmla="*/ 307975 w 739775"/>
                  <a:gd name="connsiteY17" fmla="*/ 565150 h 1047750"/>
                  <a:gd name="connsiteX18" fmla="*/ 285750 w 739775"/>
                  <a:gd name="connsiteY18" fmla="*/ 584200 h 1047750"/>
                  <a:gd name="connsiteX19" fmla="*/ 206375 w 739775"/>
                  <a:gd name="connsiteY19" fmla="*/ 568325 h 1047750"/>
                  <a:gd name="connsiteX20" fmla="*/ 193675 w 739775"/>
                  <a:gd name="connsiteY20" fmla="*/ 657225 h 1047750"/>
                  <a:gd name="connsiteX21" fmla="*/ 209550 w 739775"/>
                  <a:gd name="connsiteY21" fmla="*/ 701675 h 1047750"/>
                  <a:gd name="connsiteX22" fmla="*/ 263525 w 739775"/>
                  <a:gd name="connsiteY22" fmla="*/ 730250 h 1047750"/>
                  <a:gd name="connsiteX23" fmla="*/ 263525 w 739775"/>
                  <a:gd name="connsiteY23" fmla="*/ 781050 h 1047750"/>
                  <a:gd name="connsiteX24" fmla="*/ 244475 w 739775"/>
                  <a:gd name="connsiteY24" fmla="*/ 787400 h 1047750"/>
                  <a:gd name="connsiteX25" fmla="*/ 238125 w 739775"/>
                  <a:gd name="connsiteY25" fmla="*/ 895350 h 1047750"/>
                  <a:gd name="connsiteX26" fmla="*/ 149225 w 739775"/>
                  <a:gd name="connsiteY26" fmla="*/ 892175 h 1047750"/>
                  <a:gd name="connsiteX27" fmla="*/ 123825 w 739775"/>
                  <a:gd name="connsiteY27" fmla="*/ 917575 h 1047750"/>
                  <a:gd name="connsiteX28" fmla="*/ 98425 w 739775"/>
                  <a:gd name="connsiteY28" fmla="*/ 949325 h 1047750"/>
                  <a:gd name="connsiteX29" fmla="*/ 19050 w 739775"/>
                  <a:gd name="connsiteY29" fmla="*/ 965200 h 1047750"/>
                  <a:gd name="connsiteX30" fmla="*/ 0 w 739775"/>
                  <a:gd name="connsiteY30" fmla="*/ 1003300 h 1047750"/>
                  <a:gd name="connsiteX31" fmla="*/ 25400 w 739775"/>
                  <a:gd name="connsiteY31" fmla="*/ 104775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39775" h="1047750">
                    <a:moveTo>
                      <a:pt x="469900" y="0"/>
                    </a:moveTo>
                    <a:lnTo>
                      <a:pt x="561975" y="9525"/>
                    </a:lnTo>
                    <a:lnTo>
                      <a:pt x="606425" y="34925"/>
                    </a:lnTo>
                    <a:lnTo>
                      <a:pt x="600075" y="73025"/>
                    </a:lnTo>
                    <a:lnTo>
                      <a:pt x="612775" y="139700"/>
                    </a:lnTo>
                    <a:lnTo>
                      <a:pt x="669925" y="168275"/>
                    </a:lnTo>
                    <a:lnTo>
                      <a:pt x="647700" y="200025"/>
                    </a:lnTo>
                    <a:lnTo>
                      <a:pt x="701675" y="241300"/>
                    </a:lnTo>
                    <a:lnTo>
                      <a:pt x="720725" y="314325"/>
                    </a:lnTo>
                    <a:lnTo>
                      <a:pt x="739775" y="339725"/>
                    </a:lnTo>
                    <a:lnTo>
                      <a:pt x="622300" y="282575"/>
                    </a:lnTo>
                    <a:lnTo>
                      <a:pt x="561975" y="333375"/>
                    </a:lnTo>
                    <a:lnTo>
                      <a:pt x="593725" y="428625"/>
                    </a:lnTo>
                    <a:lnTo>
                      <a:pt x="495300" y="419100"/>
                    </a:lnTo>
                    <a:lnTo>
                      <a:pt x="444500" y="415925"/>
                    </a:lnTo>
                    <a:lnTo>
                      <a:pt x="441325" y="485775"/>
                    </a:lnTo>
                    <a:lnTo>
                      <a:pt x="339725" y="517525"/>
                    </a:lnTo>
                    <a:lnTo>
                      <a:pt x="307975" y="565150"/>
                    </a:lnTo>
                    <a:lnTo>
                      <a:pt x="285750" y="584200"/>
                    </a:lnTo>
                    <a:lnTo>
                      <a:pt x="206375" y="568325"/>
                    </a:lnTo>
                    <a:lnTo>
                      <a:pt x="193675" y="657225"/>
                    </a:lnTo>
                    <a:lnTo>
                      <a:pt x="209550" y="701675"/>
                    </a:lnTo>
                    <a:lnTo>
                      <a:pt x="263525" y="730250"/>
                    </a:lnTo>
                    <a:lnTo>
                      <a:pt x="263525" y="781050"/>
                    </a:lnTo>
                    <a:lnTo>
                      <a:pt x="244475" y="787400"/>
                    </a:lnTo>
                    <a:lnTo>
                      <a:pt x="238125" y="895350"/>
                    </a:lnTo>
                    <a:lnTo>
                      <a:pt x="149225" y="892175"/>
                    </a:lnTo>
                    <a:lnTo>
                      <a:pt x="123825" y="917575"/>
                    </a:lnTo>
                    <a:lnTo>
                      <a:pt x="98425" y="949325"/>
                    </a:lnTo>
                    <a:lnTo>
                      <a:pt x="19050" y="965200"/>
                    </a:lnTo>
                    <a:lnTo>
                      <a:pt x="0" y="1003300"/>
                    </a:lnTo>
                    <a:lnTo>
                      <a:pt x="25400" y="10477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9A27A334-706C-4F6C-8C4D-82B776502722}"/>
                  </a:ext>
                </a:extLst>
              </p:cNvPr>
              <p:cNvSpPr/>
              <p:nvPr/>
            </p:nvSpPr>
            <p:spPr>
              <a:xfrm>
                <a:off x="4029075" y="2244725"/>
                <a:ext cx="1212850" cy="933450"/>
              </a:xfrm>
              <a:custGeom>
                <a:avLst/>
                <a:gdLst>
                  <a:gd name="connsiteX0" fmla="*/ 1162050 w 1212850"/>
                  <a:gd name="connsiteY0" fmla="*/ 708025 h 933450"/>
                  <a:gd name="connsiteX1" fmla="*/ 1212850 w 1212850"/>
                  <a:gd name="connsiteY1" fmla="*/ 736600 h 933450"/>
                  <a:gd name="connsiteX2" fmla="*/ 1149350 w 1212850"/>
                  <a:gd name="connsiteY2" fmla="*/ 765175 h 933450"/>
                  <a:gd name="connsiteX3" fmla="*/ 1143000 w 1212850"/>
                  <a:gd name="connsiteY3" fmla="*/ 796925 h 933450"/>
                  <a:gd name="connsiteX4" fmla="*/ 1143000 w 1212850"/>
                  <a:gd name="connsiteY4" fmla="*/ 857250 h 933450"/>
                  <a:gd name="connsiteX5" fmla="*/ 1184275 w 1212850"/>
                  <a:gd name="connsiteY5" fmla="*/ 869950 h 933450"/>
                  <a:gd name="connsiteX6" fmla="*/ 1165225 w 1212850"/>
                  <a:gd name="connsiteY6" fmla="*/ 917575 h 933450"/>
                  <a:gd name="connsiteX7" fmla="*/ 1123950 w 1212850"/>
                  <a:gd name="connsiteY7" fmla="*/ 904875 h 933450"/>
                  <a:gd name="connsiteX8" fmla="*/ 1098550 w 1212850"/>
                  <a:gd name="connsiteY8" fmla="*/ 923925 h 933450"/>
                  <a:gd name="connsiteX9" fmla="*/ 1047750 w 1212850"/>
                  <a:gd name="connsiteY9" fmla="*/ 933450 h 933450"/>
                  <a:gd name="connsiteX10" fmla="*/ 1038225 w 1212850"/>
                  <a:gd name="connsiteY10" fmla="*/ 885825 h 933450"/>
                  <a:gd name="connsiteX11" fmla="*/ 965200 w 1212850"/>
                  <a:gd name="connsiteY11" fmla="*/ 876300 h 933450"/>
                  <a:gd name="connsiteX12" fmla="*/ 930275 w 1212850"/>
                  <a:gd name="connsiteY12" fmla="*/ 831850 h 933450"/>
                  <a:gd name="connsiteX13" fmla="*/ 914400 w 1212850"/>
                  <a:gd name="connsiteY13" fmla="*/ 863600 h 933450"/>
                  <a:gd name="connsiteX14" fmla="*/ 873125 w 1212850"/>
                  <a:gd name="connsiteY14" fmla="*/ 898525 h 933450"/>
                  <a:gd name="connsiteX15" fmla="*/ 869950 w 1212850"/>
                  <a:gd name="connsiteY15" fmla="*/ 857250 h 933450"/>
                  <a:gd name="connsiteX16" fmla="*/ 819150 w 1212850"/>
                  <a:gd name="connsiteY16" fmla="*/ 847725 h 933450"/>
                  <a:gd name="connsiteX17" fmla="*/ 781050 w 1212850"/>
                  <a:gd name="connsiteY17" fmla="*/ 838200 h 933450"/>
                  <a:gd name="connsiteX18" fmla="*/ 781050 w 1212850"/>
                  <a:gd name="connsiteY18" fmla="*/ 790575 h 933450"/>
                  <a:gd name="connsiteX19" fmla="*/ 739775 w 1212850"/>
                  <a:gd name="connsiteY19" fmla="*/ 755650 h 933450"/>
                  <a:gd name="connsiteX20" fmla="*/ 714375 w 1212850"/>
                  <a:gd name="connsiteY20" fmla="*/ 730250 h 933450"/>
                  <a:gd name="connsiteX21" fmla="*/ 685800 w 1212850"/>
                  <a:gd name="connsiteY21" fmla="*/ 755650 h 933450"/>
                  <a:gd name="connsiteX22" fmla="*/ 666750 w 1212850"/>
                  <a:gd name="connsiteY22" fmla="*/ 781050 h 933450"/>
                  <a:gd name="connsiteX23" fmla="*/ 660400 w 1212850"/>
                  <a:gd name="connsiteY23" fmla="*/ 841375 h 933450"/>
                  <a:gd name="connsiteX24" fmla="*/ 574675 w 1212850"/>
                  <a:gd name="connsiteY24" fmla="*/ 904875 h 933450"/>
                  <a:gd name="connsiteX25" fmla="*/ 514350 w 1212850"/>
                  <a:gd name="connsiteY25" fmla="*/ 869950 h 933450"/>
                  <a:gd name="connsiteX26" fmla="*/ 498475 w 1212850"/>
                  <a:gd name="connsiteY26" fmla="*/ 898525 h 933450"/>
                  <a:gd name="connsiteX27" fmla="*/ 412750 w 1212850"/>
                  <a:gd name="connsiteY27" fmla="*/ 882650 h 933450"/>
                  <a:gd name="connsiteX28" fmla="*/ 381000 w 1212850"/>
                  <a:gd name="connsiteY28" fmla="*/ 857250 h 933450"/>
                  <a:gd name="connsiteX29" fmla="*/ 342900 w 1212850"/>
                  <a:gd name="connsiteY29" fmla="*/ 857250 h 933450"/>
                  <a:gd name="connsiteX30" fmla="*/ 361950 w 1212850"/>
                  <a:gd name="connsiteY30" fmla="*/ 898525 h 933450"/>
                  <a:gd name="connsiteX31" fmla="*/ 307975 w 1212850"/>
                  <a:gd name="connsiteY31" fmla="*/ 930275 h 933450"/>
                  <a:gd name="connsiteX32" fmla="*/ 273050 w 1212850"/>
                  <a:gd name="connsiteY32" fmla="*/ 930275 h 933450"/>
                  <a:gd name="connsiteX33" fmla="*/ 250825 w 1212850"/>
                  <a:gd name="connsiteY33" fmla="*/ 908050 h 933450"/>
                  <a:gd name="connsiteX34" fmla="*/ 228600 w 1212850"/>
                  <a:gd name="connsiteY34" fmla="*/ 898525 h 933450"/>
                  <a:gd name="connsiteX35" fmla="*/ 177800 w 1212850"/>
                  <a:gd name="connsiteY35" fmla="*/ 898525 h 933450"/>
                  <a:gd name="connsiteX36" fmla="*/ 180975 w 1212850"/>
                  <a:gd name="connsiteY36" fmla="*/ 927100 h 933450"/>
                  <a:gd name="connsiteX37" fmla="*/ 120650 w 1212850"/>
                  <a:gd name="connsiteY37" fmla="*/ 901700 h 933450"/>
                  <a:gd name="connsiteX38" fmla="*/ 98425 w 1212850"/>
                  <a:gd name="connsiteY38" fmla="*/ 866775 h 933450"/>
                  <a:gd name="connsiteX39" fmla="*/ 79375 w 1212850"/>
                  <a:gd name="connsiteY39" fmla="*/ 844550 h 933450"/>
                  <a:gd name="connsiteX40" fmla="*/ 9525 w 1212850"/>
                  <a:gd name="connsiteY40" fmla="*/ 815975 h 933450"/>
                  <a:gd name="connsiteX41" fmla="*/ 57150 w 1212850"/>
                  <a:gd name="connsiteY41" fmla="*/ 749300 h 933450"/>
                  <a:gd name="connsiteX42" fmla="*/ 139700 w 1212850"/>
                  <a:gd name="connsiteY42" fmla="*/ 758825 h 933450"/>
                  <a:gd name="connsiteX43" fmla="*/ 215900 w 1212850"/>
                  <a:gd name="connsiteY43" fmla="*/ 765175 h 933450"/>
                  <a:gd name="connsiteX44" fmla="*/ 228600 w 1212850"/>
                  <a:gd name="connsiteY44" fmla="*/ 806450 h 933450"/>
                  <a:gd name="connsiteX45" fmla="*/ 279400 w 1212850"/>
                  <a:gd name="connsiteY45" fmla="*/ 790575 h 933450"/>
                  <a:gd name="connsiteX46" fmla="*/ 314325 w 1212850"/>
                  <a:gd name="connsiteY46" fmla="*/ 752475 h 933450"/>
                  <a:gd name="connsiteX47" fmla="*/ 276225 w 1212850"/>
                  <a:gd name="connsiteY47" fmla="*/ 723900 h 933450"/>
                  <a:gd name="connsiteX48" fmla="*/ 260350 w 1212850"/>
                  <a:gd name="connsiteY48" fmla="*/ 679450 h 933450"/>
                  <a:gd name="connsiteX49" fmla="*/ 228600 w 1212850"/>
                  <a:gd name="connsiteY49" fmla="*/ 654050 h 933450"/>
                  <a:gd name="connsiteX50" fmla="*/ 193675 w 1212850"/>
                  <a:gd name="connsiteY50" fmla="*/ 644525 h 933450"/>
                  <a:gd name="connsiteX51" fmla="*/ 149225 w 1212850"/>
                  <a:gd name="connsiteY51" fmla="*/ 615950 h 933450"/>
                  <a:gd name="connsiteX52" fmla="*/ 104775 w 1212850"/>
                  <a:gd name="connsiteY52" fmla="*/ 574675 h 933450"/>
                  <a:gd name="connsiteX53" fmla="*/ 123825 w 1212850"/>
                  <a:gd name="connsiteY53" fmla="*/ 539750 h 933450"/>
                  <a:gd name="connsiteX54" fmla="*/ 161925 w 1212850"/>
                  <a:gd name="connsiteY54" fmla="*/ 463550 h 933450"/>
                  <a:gd name="connsiteX55" fmla="*/ 114300 w 1212850"/>
                  <a:gd name="connsiteY55" fmla="*/ 457200 h 933450"/>
                  <a:gd name="connsiteX56" fmla="*/ 76200 w 1212850"/>
                  <a:gd name="connsiteY56" fmla="*/ 466725 h 933450"/>
                  <a:gd name="connsiteX57" fmla="*/ 66675 w 1212850"/>
                  <a:gd name="connsiteY57" fmla="*/ 419100 h 933450"/>
                  <a:gd name="connsiteX58" fmla="*/ 73025 w 1212850"/>
                  <a:gd name="connsiteY58" fmla="*/ 365125 h 933450"/>
                  <a:gd name="connsiteX59" fmla="*/ 127000 w 1212850"/>
                  <a:gd name="connsiteY59" fmla="*/ 352425 h 933450"/>
                  <a:gd name="connsiteX60" fmla="*/ 149225 w 1212850"/>
                  <a:gd name="connsiteY60" fmla="*/ 330200 h 933450"/>
                  <a:gd name="connsiteX61" fmla="*/ 165100 w 1212850"/>
                  <a:gd name="connsiteY61" fmla="*/ 288925 h 933450"/>
                  <a:gd name="connsiteX62" fmla="*/ 152400 w 1212850"/>
                  <a:gd name="connsiteY62" fmla="*/ 263525 h 933450"/>
                  <a:gd name="connsiteX63" fmla="*/ 101600 w 1212850"/>
                  <a:gd name="connsiteY63" fmla="*/ 266700 h 933450"/>
                  <a:gd name="connsiteX64" fmla="*/ 92075 w 1212850"/>
                  <a:gd name="connsiteY64" fmla="*/ 250825 h 933450"/>
                  <a:gd name="connsiteX65" fmla="*/ 38100 w 1212850"/>
                  <a:gd name="connsiteY65" fmla="*/ 250825 h 933450"/>
                  <a:gd name="connsiteX66" fmla="*/ 3175 w 1212850"/>
                  <a:gd name="connsiteY66" fmla="*/ 241300 h 933450"/>
                  <a:gd name="connsiteX67" fmla="*/ 0 w 1212850"/>
                  <a:gd name="connsiteY67" fmla="*/ 165100 h 933450"/>
                  <a:gd name="connsiteX68" fmla="*/ 44450 w 1212850"/>
                  <a:gd name="connsiteY68" fmla="*/ 142875 h 933450"/>
                  <a:gd name="connsiteX69" fmla="*/ 63500 w 1212850"/>
                  <a:gd name="connsiteY69" fmla="*/ 114300 h 933450"/>
                  <a:gd name="connsiteX70" fmla="*/ 117475 w 1212850"/>
                  <a:gd name="connsiteY70" fmla="*/ 114300 h 933450"/>
                  <a:gd name="connsiteX71" fmla="*/ 155575 w 1212850"/>
                  <a:gd name="connsiteY71" fmla="*/ 57150 h 933450"/>
                  <a:gd name="connsiteX72" fmla="*/ 155575 w 1212850"/>
                  <a:gd name="connsiteY72" fmla="*/ 57150 h 933450"/>
                  <a:gd name="connsiteX73" fmla="*/ 193675 w 1212850"/>
                  <a:gd name="connsiteY73" fmla="*/ 25400 h 933450"/>
                  <a:gd name="connsiteX74" fmla="*/ 193675 w 1212850"/>
                  <a:gd name="connsiteY7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212850" h="933450">
                    <a:moveTo>
                      <a:pt x="1162050" y="708025"/>
                    </a:moveTo>
                    <a:lnTo>
                      <a:pt x="1212850" y="736600"/>
                    </a:lnTo>
                    <a:lnTo>
                      <a:pt x="1149350" y="765175"/>
                    </a:lnTo>
                    <a:lnTo>
                      <a:pt x="1143000" y="796925"/>
                    </a:lnTo>
                    <a:lnTo>
                      <a:pt x="1143000" y="857250"/>
                    </a:lnTo>
                    <a:lnTo>
                      <a:pt x="1184275" y="869950"/>
                    </a:lnTo>
                    <a:lnTo>
                      <a:pt x="1165225" y="917575"/>
                    </a:lnTo>
                    <a:lnTo>
                      <a:pt x="1123950" y="904875"/>
                    </a:lnTo>
                    <a:lnTo>
                      <a:pt x="1098550" y="923925"/>
                    </a:lnTo>
                    <a:lnTo>
                      <a:pt x="1047750" y="933450"/>
                    </a:lnTo>
                    <a:lnTo>
                      <a:pt x="1038225" y="885825"/>
                    </a:lnTo>
                    <a:lnTo>
                      <a:pt x="965200" y="876300"/>
                    </a:lnTo>
                    <a:lnTo>
                      <a:pt x="930275" y="831850"/>
                    </a:lnTo>
                    <a:lnTo>
                      <a:pt x="914400" y="863600"/>
                    </a:lnTo>
                    <a:lnTo>
                      <a:pt x="873125" y="898525"/>
                    </a:lnTo>
                    <a:lnTo>
                      <a:pt x="869950" y="857250"/>
                    </a:lnTo>
                    <a:lnTo>
                      <a:pt x="819150" y="847725"/>
                    </a:lnTo>
                    <a:lnTo>
                      <a:pt x="781050" y="838200"/>
                    </a:lnTo>
                    <a:lnTo>
                      <a:pt x="781050" y="790575"/>
                    </a:lnTo>
                    <a:lnTo>
                      <a:pt x="739775" y="755650"/>
                    </a:lnTo>
                    <a:lnTo>
                      <a:pt x="714375" y="730250"/>
                    </a:lnTo>
                    <a:lnTo>
                      <a:pt x="685800" y="755650"/>
                    </a:lnTo>
                    <a:lnTo>
                      <a:pt x="666750" y="781050"/>
                    </a:lnTo>
                    <a:lnTo>
                      <a:pt x="660400" y="841375"/>
                    </a:lnTo>
                    <a:lnTo>
                      <a:pt x="574675" y="904875"/>
                    </a:lnTo>
                    <a:lnTo>
                      <a:pt x="514350" y="869950"/>
                    </a:lnTo>
                    <a:lnTo>
                      <a:pt x="498475" y="898525"/>
                    </a:lnTo>
                    <a:lnTo>
                      <a:pt x="412750" y="882650"/>
                    </a:lnTo>
                    <a:lnTo>
                      <a:pt x="381000" y="857250"/>
                    </a:lnTo>
                    <a:lnTo>
                      <a:pt x="342900" y="857250"/>
                    </a:lnTo>
                    <a:lnTo>
                      <a:pt x="361950" y="898525"/>
                    </a:lnTo>
                    <a:lnTo>
                      <a:pt x="307975" y="930275"/>
                    </a:lnTo>
                    <a:lnTo>
                      <a:pt x="273050" y="930275"/>
                    </a:lnTo>
                    <a:lnTo>
                      <a:pt x="250825" y="908050"/>
                    </a:lnTo>
                    <a:lnTo>
                      <a:pt x="228600" y="898525"/>
                    </a:lnTo>
                    <a:lnTo>
                      <a:pt x="177800" y="898525"/>
                    </a:lnTo>
                    <a:lnTo>
                      <a:pt x="180975" y="927100"/>
                    </a:lnTo>
                    <a:lnTo>
                      <a:pt x="120650" y="901700"/>
                    </a:lnTo>
                    <a:lnTo>
                      <a:pt x="98425" y="866775"/>
                    </a:lnTo>
                    <a:lnTo>
                      <a:pt x="79375" y="844550"/>
                    </a:lnTo>
                    <a:lnTo>
                      <a:pt x="9525" y="815975"/>
                    </a:lnTo>
                    <a:lnTo>
                      <a:pt x="57150" y="749300"/>
                    </a:lnTo>
                    <a:lnTo>
                      <a:pt x="139700" y="758825"/>
                    </a:lnTo>
                    <a:lnTo>
                      <a:pt x="215900" y="765175"/>
                    </a:lnTo>
                    <a:lnTo>
                      <a:pt x="228600" y="806450"/>
                    </a:lnTo>
                    <a:lnTo>
                      <a:pt x="279400" y="790575"/>
                    </a:lnTo>
                    <a:lnTo>
                      <a:pt x="314325" y="752475"/>
                    </a:lnTo>
                    <a:lnTo>
                      <a:pt x="276225" y="723900"/>
                    </a:lnTo>
                    <a:lnTo>
                      <a:pt x="260350" y="679450"/>
                    </a:lnTo>
                    <a:lnTo>
                      <a:pt x="228600" y="654050"/>
                    </a:lnTo>
                    <a:lnTo>
                      <a:pt x="193675" y="644525"/>
                    </a:lnTo>
                    <a:lnTo>
                      <a:pt x="149225" y="615950"/>
                    </a:lnTo>
                    <a:lnTo>
                      <a:pt x="104775" y="574675"/>
                    </a:lnTo>
                    <a:lnTo>
                      <a:pt x="123825" y="539750"/>
                    </a:lnTo>
                    <a:lnTo>
                      <a:pt x="161925" y="463550"/>
                    </a:lnTo>
                    <a:lnTo>
                      <a:pt x="114300" y="457200"/>
                    </a:lnTo>
                    <a:lnTo>
                      <a:pt x="76200" y="466725"/>
                    </a:lnTo>
                    <a:lnTo>
                      <a:pt x="66675" y="419100"/>
                    </a:lnTo>
                    <a:lnTo>
                      <a:pt x="73025" y="365125"/>
                    </a:lnTo>
                    <a:lnTo>
                      <a:pt x="127000" y="352425"/>
                    </a:lnTo>
                    <a:lnTo>
                      <a:pt x="149225" y="330200"/>
                    </a:lnTo>
                    <a:lnTo>
                      <a:pt x="165100" y="288925"/>
                    </a:lnTo>
                    <a:lnTo>
                      <a:pt x="152400" y="263525"/>
                    </a:lnTo>
                    <a:lnTo>
                      <a:pt x="101600" y="266700"/>
                    </a:lnTo>
                    <a:lnTo>
                      <a:pt x="92075" y="250825"/>
                    </a:lnTo>
                    <a:lnTo>
                      <a:pt x="38100" y="250825"/>
                    </a:lnTo>
                    <a:lnTo>
                      <a:pt x="3175" y="241300"/>
                    </a:lnTo>
                    <a:lnTo>
                      <a:pt x="0" y="165100"/>
                    </a:lnTo>
                    <a:lnTo>
                      <a:pt x="44450" y="142875"/>
                    </a:lnTo>
                    <a:lnTo>
                      <a:pt x="63500" y="114300"/>
                    </a:lnTo>
                    <a:lnTo>
                      <a:pt x="117475" y="114300"/>
                    </a:lnTo>
                    <a:lnTo>
                      <a:pt x="155575" y="57150"/>
                    </a:lnTo>
                    <a:lnTo>
                      <a:pt x="155575" y="57150"/>
                    </a:lnTo>
                    <a:lnTo>
                      <a:pt x="193675" y="25400"/>
                    </a:lnTo>
                    <a:lnTo>
                      <a:pt x="19367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BBBDCA33-2338-4357-9F9D-4A323EECA253}"/>
                  </a:ext>
                </a:extLst>
              </p:cNvPr>
              <p:cNvSpPr/>
              <p:nvPr/>
            </p:nvSpPr>
            <p:spPr>
              <a:xfrm>
                <a:off x="3784600" y="3067050"/>
                <a:ext cx="247650" cy="892175"/>
              </a:xfrm>
              <a:custGeom>
                <a:avLst/>
                <a:gdLst>
                  <a:gd name="connsiteX0" fmla="*/ 247650 w 247650"/>
                  <a:gd name="connsiteY0" fmla="*/ 0 h 892175"/>
                  <a:gd name="connsiteX1" fmla="*/ 247650 w 247650"/>
                  <a:gd name="connsiteY1" fmla="*/ 0 h 892175"/>
                  <a:gd name="connsiteX2" fmla="*/ 12700 w 247650"/>
                  <a:gd name="connsiteY2" fmla="*/ 209550 h 892175"/>
                  <a:gd name="connsiteX3" fmla="*/ 0 w 247650"/>
                  <a:gd name="connsiteY3" fmla="*/ 327025 h 892175"/>
                  <a:gd name="connsiteX4" fmla="*/ 206375 w 247650"/>
                  <a:gd name="connsiteY4" fmla="*/ 892175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892175">
                    <a:moveTo>
                      <a:pt x="247650" y="0"/>
                    </a:moveTo>
                    <a:lnTo>
                      <a:pt x="247650" y="0"/>
                    </a:lnTo>
                    <a:lnTo>
                      <a:pt x="12700" y="209550"/>
                    </a:lnTo>
                    <a:lnTo>
                      <a:pt x="0" y="327025"/>
                    </a:lnTo>
                    <a:lnTo>
                      <a:pt x="206375" y="8921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E42A513-F859-4D95-83B2-B5132EF86874}"/>
                  </a:ext>
                </a:extLst>
              </p:cNvPr>
              <p:cNvSpPr/>
              <p:nvPr/>
            </p:nvSpPr>
            <p:spPr>
              <a:xfrm>
                <a:off x="3978275" y="3949700"/>
                <a:ext cx="2108200" cy="1974850"/>
              </a:xfrm>
              <a:custGeom>
                <a:avLst/>
                <a:gdLst>
                  <a:gd name="connsiteX0" fmla="*/ 0 w 2108200"/>
                  <a:gd name="connsiteY0" fmla="*/ 0 h 1974850"/>
                  <a:gd name="connsiteX1" fmla="*/ 723900 w 2108200"/>
                  <a:gd name="connsiteY1" fmla="*/ 895350 h 1974850"/>
                  <a:gd name="connsiteX2" fmla="*/ 1797050 w 2108200"/>
                  <a:gd name="connsiteY2" fmla="*/ 1797050 h 1974850"/>
                  <a:gd name="connsiteX3" fmla="*/ 1790700 w 2108200"/>
                  <a:gd name="connsiteY3" fmla="*/ 1819275 h 1974850"/>
                  <a:gd name="connsiteX4" fmla="*/ 1800225 w 2108200"/>
                  <a:gd name="connsiteY4" fmla="*/ 1860550 h 1974850"/>
                  <a:gd name="connsiteX5" fmla="*/ 1828800 w 2108200"/>
                  <a:gd name="connsiteY5" fmla="*/ 1892300 h 1974850"/>
                  <a:gd name="connsiteX6" fmla="*/ 1873250 w 2108200"/>
                  <a:gd name="connsiteY6" fmla="*/ 1892300 h 1974850"/>
                  <a:gd name="connsiteX7" fmla="*/ 1924050 w 2108200"/>
                  <a:gd name="connsiteY7" fmla="*/ 1863725 h 1974850"/>
                  <a:gd name="connsiteX8" fmla="*/ 2108200 w 2108200"/>
                  <a:gd name="connsiteY8" fmla="*/ 1974850 h 197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8200" h="1974850">
                    <a:moveTo>
                      <a:pt x="0" y="0"/>
                    </a:moveTo>
                    <a:lnTo>
                      <a:pt x="723900" y="895350"/>
                    </a:lnTo>
                    <a:lnTo>
                      <a:pt x="1797050" y="1797050"/>
                    </a:lnTo>
                    <a:lnTo>
                      <a:pt x="1790700" y="1819275"/>
                    </a:lnTo>
                    <a:lnTo>
                      <a:pt x="1800225" y="1860550"/>
                    </a:lnTo>
                    <a:lnTo>
                      <a:pt x="1828800" y="1892300"/>
                    </a:lnTo>
                    <a:lnTo>
                      <a:pt x="1873250" y="1892300"/>
                    </a:lnTo>
                    <a:lnTo>
                      <a:pt x="1924050" y="1863725"/>
                    </a:lnTo>
                    <a:lnTo>
                      <a:pt x="2108200" y="197485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51F4D8E3-0A66-4F47-867D-48A88A757F6D}"/>
                  </a:ext>
                </a:extLst>
              </p:cNvPr>
              <p:cNvSpPr/>
              <p:nvPr/>
            </p:nvSpPr>
            <p:spPr>
              <a:xfrm>
                <a:off x="6073775" y="4892675"/>
                <a:ext cx="1266825" cy="1660525"/>
              </a:xfrm>
              <a:custGeom>
                <a:avLst/>
                <a:gdLst>
                  <a:gd name="connsiteX0" fmla="*/ 0 w 1266825"/>
                  <a:gd name="connsiteY0" fmla="*/ 1025525 h 1660525"/>
                  <a:gd name="connsiteX1" fmla="*/ 1117600 w 1266825"/>
                  <a:gd name="connsiteY1" fmla="*/ 1660525 h 1660525"/>
                  <a:gd name="connsiteX2" fmla="*/ 1266825 w 1266825"/>
                  <a:gd name="connsiteY2" fmla="*/ 965200 h 1660525"/>
                  <a:gd name="connsiteX3" fmla="*/ 1184275 w 1266825"/>
                  <a:gd name="connsiteY3" fmla="*/ 784225 h 1660525"/>
                  <a:gd name="connsiteX4" fmla="*/ 1120775 w 1266825"/>
                  <a:gd name="connsiteY4" fmla="*/ 733425 h 1660525"/>
                  <a:gd name="connsiteX5" fmla="*/ 1127125 w 1266825"/>
                  <a:gd name="connsiteY5" fmla="*/ 666750 h 1660525"/>
                  <a:gd name="connsiteX6" fmla="*/ 1098550 w 1266825"/>
                  <a:gd name="connsiteY6" fmla="*/ 654050 h 1660525"/>
                  <a:gd name="connsiteX7" fmla="*/ 1028700 w 1266825"/>
                  <a:gd name="connsiteY7" fmla="*/ 641350 h 1660525"/>
                  <a:gd name="connsiteX8" fmla="*/ 977900 w 1266825"/>
                  <a:gd name="connsiteY8" fmla="*/ 609600 h 1660525"/>
                  <a:gd name="connsiteX9" fmla="*/ 965200 w 1266825"/>
                  <a:gd name="connsiteY9" fmla="*/ 581025 h 1660525"/>
                  <a:gd name="connsiteX10" fmla="*/ 930275 w 1266825"/>
                  <a:gd name="connsiteY10" fmla="*/ 581025 h 1660525"/>
                  <a:gd name="connsiteX11" fmla="*/ 914400 w 1266825"/>
                  <a:gd name="connsiteY11" fmla="*/ 542925 h 1660525"/>
                  <a:gd name="connsiteX12" fmla="*/ 835025 w 1266825"/>
                  <a:gd name="connsiteY12" fmla="*/ 542925 h 1660525"/>
                  <a:gd name="connsiteX13" fmla="*/ 825500 w 1266825"/>
                  <a:gd name="connsiteY13" fmla="*/ 511175 h 1660525"/>
                  <a:gd name="connsiteX14" fmla="*/ 796925 w 1266825"/>
                  <a:gd name="connsiteY14" fmla="*/ 485775 h 1660525"/>
                  <a:gd name="connsiteX15" fmla="*/ 736600 w 1266825"/>
                  <a:gd name="connsiteY15" fmla="*/ 400050 h 1660525"/>
                  <a:gd name="connsiteX16" fmla="*/ 701675 w 1266825"/>
                  <a:gd name="connsiteY16" fmla="*/ 415925 h 1660525"/>
                  <a:gd name="connsiteX17" fmla="*/ 663575 w 1266825"/>
                  <a:gd name="connsiteY17" fmla="*/ 381000 h 1660525"/>
                  <a:gd name="connsiteX18" fmla="*/ 615950 w 1266825"/>
                  <a:gd name="connsiteY18" fmla="*/ 422275 h 1660525"/>
                  <a:gd name="connsiteX19" fmla="*/ 587375 w 1266825"/>
                  <a:gd name="connsiteY19" fmla="*/ 390525 h 1660525"/>
                  <a:gd name="connsiteX20" fmla="*/ 663575 w 1266825"/>
                  <a:gd name="connsiteY20" fmla="*/ 342900 h 1660525"/>
                  <a:gd name="connsiteX21" fmla="*/ 635000 w 1266825"/>
                  <a:gd name="connsiteY21" fmla="*/ 276225 h 1660525"/>
                  <a:gd name="connsiteX22" fmla="*/ 587375 w 1266825"/>
                  <a:gd name="connsiteY22" fmla="*/ 244475 h 1660525"/>
                  <a:gd name="connsiteX23" fmla="*/ 473075 w 1266825"/>
                  <a:gd name="connsiteY23" fmla="*/ 190500 h 1660525"/>
                  <a:gd name="connsiteX24" fmla="*/ 466725 w 1266825"/>
                  <a:gd name="connsiteY24" fmla="*/ 136525 h 1660525"/>
                  <a:gd name="connsiteX25" fmla="*/ 390525 w 1266825"/>
                  <a:gd name="connsiteY25" fmla="*/ 76200 h 1660525"/>
                  <a:gd name="connsiteX26" fmla="*/ 377825 w 1266825"/>
                  <a:gd name="connsiteY26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6825" h="1660525">
                    <a:moveTo>
                      <a:pt x="0" y="1025525"/>
                    </a:moveTo>
                    <a:lnTo>
                      <a:pt x="1117600" y="1660525"/>
                    </a:lnTo>
                    <a:lnTo>
                      <a:pt x="1266825" y="965200"/>
                    </a:lnTo>
                    <a:lnTo>
                      <a:pt x="1184275" y="784225"/>
                    </a:lnTo>
                    <a:lnTo>
                      <a:pt x="1120775" y="733425"/>
                    </a:lnTo>
                    <a:lnTo>
                      <a:pt x="1127125" y="666750"/>
                    </a:lnTo>
                    <a:lnTo>
                      <a:pt x="1098550" y="654050"/>
                    </a:lnTo>
                    <a:lnTo>
                      <a:pt x="1028700" y="641350"/>
                    </a:lnTo>
                    <a:lnTo>
                      <a:pt x="977900" y="609600"/>
                    </a:lnTo>
                    <a:lnTo>
                      <a:pt x="965200" y="581025"/>
                    </a:lnTo>
                    <a:lnTo>
                      <a:pt x="930275" y="581025"/>
                    </a:lnTo>
                    <a:lnTo>
                      <a:pt x="914400" y="542925"/>
                    </a:lnTo>
                    <a:lnTo>
                      <a:pt x="835025" y="542925"/>
                    </a:lnTo>
                    <a:lnTo>
                      <a:pt x="825500" y="511175"/>
                    </a:lnTo>
                    <a:lnTo>
                      <a:pt x="796925" y="485775"/>
                    </a:lnTo>
                    <a:lnTo>
                      <a:pt x="736600" y="400050"/>
                    </a:lnTo>
                    <a:lnTo>
                      <a:pt x="701675" y="415925"/>
                    </a:lnTo>
                    <a:lnTo>
                      <a:pt x="663575" y="381000"/>
                    </a:lnTo>
                    <a:lnTo>
                      <a:pt x="615950" y="422275"/>
                    </a:lnTo>
                    <a:lnTo>
                      <a:pt x="587375" y="390525"/>
                    </a:lnTo>
                    <a:lnTo>
                      <a:pt x="663575" y="342900"/>
                    </a:lnTo>
                    <a:lnTo>
                      <a:pt x="635000" y="276225"/>
                    </a:lnTo>
                    <a:lnTo>
                      <a:pt x="587375" y="244475"/>
                    </a:lnTo>
                    <a:lnTo>
                      <a:pt x="473075" y="190500"/>
                    </a:lnTo>
                    <a:lnTo>
                      <a:pt x="466725" y="136525"/>
                    </a:lnTo>
                    <a:lnTo>
                      <a:pt x="390525" y="76200"/>
                    </a:lnTo>
                    <a:lnTo>
                      <a:pt x="3778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C5EEF23C-7DA9-49BA-BA20-1072A0916179}"/>
                  </a:ext>
                </a:extLst>
              </p:cNvPr>
              <p:cNvSpPr/>
              <p:nvPr/>
            </p:nvSpPr>
            <p:spPr>
              <a:xfrm>
                <a:off x="5432425" y="2851150"/>
                <a:ext cx="2251075" cy="2044700"/>
              </a:xfrm>
              <a:custGeom>
                <a:avLst/>
                <a:gdLst>
                  <a:gd name="connsiteX0" fmla="*/ 1012825 w 2251075"/>
                  <a:gd name="connsiteY0" fmla="*/ 2044700 h 2044700"/>
                  <a:gd name="connsiteX1" fmla="*/ 1012825 w 2251075"/>
                  <a:gd name="connsiteY1" fmla="*/ 2044700 h 2044700"/>
                  <a:gd name="connsiteX2" fmla="*/ 1028700 w 2251075"/>
                  <a:gd name="connsiteY2" fmla="*/ 1990725 h 2044700"/>
                  <a:gd name="connsiteX3" fmla="*/ 1006475 w 2251075"/>
                  <a:gd name="connsiteY3" fmla="*/ 1968500 h 2044700"/>
                  <a:gd name="connsiteX4" fmla="*/ 984250 w 2251075"/>
                  <a:gd name="connsiteY4" fmla="*/ 1955800 h 2044700"/>
                  <a:gd name="connsiteX5" fmla="*/ 917575 w 2251075"/>
                  <a:gd name="connsiteY5" fmla="*/ 1958975 h 2044700"/>
                  <a:gd name="connsiteX6" fmla="*/ 917575 w 2251075"/>
                  <a:gd name="connsiteY6" fmla="*/ 1914525 h 2044700"/>
                  <a:gd name="connsiteX7" fmla="*/ 847725 w 2251075"/>
                  <a:gd name="connsiteY7" fmla="*/ 1911350 h 2044700"/>
                  <a:gd name="connsiteX8" fmla="*/ 831850 w 2251075"/>
                  <a:gd name="connsiteY8" fmla="*/ 1847850 h 2044700"/>
                  <a:gd name="connsiteX9" fmla="*/ 768350 w 2251075"/>
                  <a:gd name="connsiteY9" fmla="*/ 1790700 h 2044700"/>
                  <a:gd name="connsiteX10" fmla="*/ 692150 w 2251075"/>
                  <a:gd name="connsiteY10" fmla="*/ 1755775 h 2044700"/>
                  <a:gd name="connsiteX11" fmla="*/ 666750 w 2251075"/>
                  <a:gd name="connsiteY11" fmla="*/ 1733550 h 2044700"/>
                  <a:gd name="connsiteX12" fmla="*/ 628650 w 2251075"/>
                  <a:gd name="connsiteY12" fmla="*/ 1641475 h 2044700"/>
                  <a:gd name="connsiteX13" fmla="*/ 561975 w 2251075"/>
                  <a:gd name="connsiteY13" fmla="*/ 1597025 h 2044700"/>
                  <a:gd name="connsiteX14" fmla="*/ 523875 w 2251075"/>
                  <a:gd name="connsiteY14" fmla="*/ 1530350 h 2044700"/>
                  <a:gd name="connsiteX15" fmla="*/ 485775 w 2251075"/>
                  <a:gd name="connsiteY15" fmla="*/ 1520825 h 2044700"/>
                  <a:gd name="connsiteX16" fmla="*/ 447675 w 2251075"/>
                  <a:gd name="connsiteY16" fmla="*/ 1470025 h 2044700"/>
                  <a:gd name="connsiteX17" fmla="*/ 422275 w 2251075"/>
                  <a:gd name="connsiteY17" fmla="*/ 1473200 h 2044700"/>
                  <a:gd name="connsiteX18" fmla="*/ 320675 w 2251075"/>
                  <a:gd name="connsiteY18" fmla="*/ 1349375 h 2044700"/>
                  <a:gd name="connsiteX19" fmla="*/ 333375 w 2251075"/>
                  <a:gd name="connsiteY19" fmla="*/ 1317625 h 2044700"/>
                  <a:gd name="connsiteX20" fmla="*/ 317500 w 2251075"/>
                  <a:gd name="connsiteY20" fmla="*/ 1250950 h 2044700"/>
                  <a:gd name="connsiteX21" fmla="*/ 301625 w 2251075"/>
                  <a:gd name="connsiteY21" fmla="*/ 1200150 h 2044700"/>
                  <a:gd name="connsiteX22" fmla="*/ 273050 w 2251075"/>
                  <a:gd name="connsiteY22" fmla="*/ 1193800 h 2044700"/>
                  <a:gd name="connsiteX23" fmla="*/ 301625 w 2251075"/>
                  <a:gd name="connsiteY23" fmla="*/ 1162050 h 2044700"/>
                  <a:gd name="connsiteX24" fmla="*/ 260350 w 2251075"/>
                  <a:gd name="connsiteY24" fmla="*/ 1073150 h 2044700"/>
                  <a:gd name="connsiteX25" fmla="*/ 222250 w 2251075"/>
                  <a:gd name="connsiteY25" fmla="*/ 1060450 h 2044700"/>
                  <a:gd name="connsiteX26" fmla="*/ 180975 w 2251075"/>
                  <a:gd name="connsiteY26" fmla="*/ 1060450 h 2044700"/>
                  <a:gd name="connsiteX27" fmla="*/ 222250 w 2251075"/>
                  <a:gd name="connsiteY27" fmla="*/ 1031875 h 2044700"/>
                  <a:gd name="connsiteX28" fmla="*/ 184150 w 2251075"/>
                  <a:gd name="connsiteY28" fmla="*/ 987425 h 2044700"/>
                  <a:gd name="connsiteX29" fmla="*/ 139700 w 2251075"/>
                  <a:gd name="connsiteY29" fmla="*/ 946150 h 2044700"/>
                  <a:gd name="connsiteX30" fmla="*/ 107950 w 2251075"/>
                  <a:gd name="connsiteY30" fmla="*/ 917575 h 2044700"/>
                  <a:gd name="connsiteX31" fmla="*/ 60325 w 2251075"/>
                  <a:gd name="connsiteY31" fmla="*/ 930275 h 2044700"/>
                  <a:gd name="connsiteX32" fmla="*/ 0 w 2251075"/>
                  <a:gd name="connsiteY32" fmla="*/ 815975 h 2044700"/>
                  <a:gd name="connsiteX33" fmla="*/ 38100 w 2251075"/>
                  <a:gd name="connsiteY33" fmla="*/ 800100 h 2044700"/>
                  <a:gd name="connsiteX34" fmla="*/ 28575 w 2251075"/>
                  <a:gd name="connsiteY34" fmla="*/ 723900 h 2044700"/>
                  <a:gd name="connsiteX35" fmla="*/ 41275 w 2251075"/>
                  <a:gd name="connsiteY35" fmla="*/ 669925 h 2044700"/>
                  <a:gd name="connsiteX36" fmla="*/ 44450 w 2251075"/>
                  <a:gd name="connsiteY36" fmla="*/ 635000 h 2044700"/>
                  <a:gd name="connsiteX37" fmla="*/ 44450 w 2251075"/>
                  <a:gd name="connsiteY37" fmla="*/ 581025 h 2044700"/>
                  <a:gd name="connsiteX38" fmla="*/ 34925 w 2251075"/>
                  <a:gd name="connsiteY38" fmla="*/ 530225 h 2044700"/>
                  <a:gd name="connsiteX39" fmla="*/ 98425 w 2251075"/>
                  <a:gd name="connsiteY39" fmla="*/ 485775 h 2044700"/>
                  <a:gd name="connsiteX40" fmla="*/ 193675 w 2251075"/>
                  <a:gd name="connsiteY40" fmla="*/ 492125 h 2044700"/>
                  <a:gd name="connsiteX41" fmla="*/ 228600 w 2251075"/>
                  <a:gd name="connsiteY41" fmla="*/ 565150 h 2044700"/>
                  <a:gd name="connsiteX42" fmla="*/ 288925 w 2251075"/>
                  <a:gd name="connsiteY42" fmla="*/ 622300 h 2044700"/>
                  <a:gd name="connsiteX43" fmla="*/ 352425 w 2251075"/>
                  <a:gd name="connsiteY43" fmla="*/ 660400 h 2044700"/>
                  <a:gd name="connsiteX44" fmla="*/ 409575 w 2251075"/>
                  <a:gd name="connsiteY44" fmla="*/ 647700 h 2044700"/>
                  <a:gd name="connsiteX45" fmla="*/ 444500 w 2251075"/>
                  <a:gd name="connsiteY45" fmla="*/ 577850 h 2044700"/>
                  <a:gd name="connsiteX46" fmla="*/ 473075 w 2251075"/>
                  <a:gd name="connsiteY46" fmla="*/ 514350 h 2044700"/>
                  <a:gd name="connsiteX47" fmla="*/ 479425 w 2251075"/>
                  <a:gd name="connsiteY47" fmla="*/ 473075 h 2044700"/>
                  <a:gd name="connsiteX48" fmla="*/ 546100 w 2251075"/>
                  <a:gd name="connsiteY48" fmla="*/ 466725 h 2044700"/>
                  <a:gd name="connsiteX49" fmla="*/ 587375 w 2251075"/>
                  <a:gd name="connsiteY49" fmla="*/ 501650 h 2044700"/>
                  <a:gd name="connsiteX50" fmla="*/ 615950 w 2251075"/>
                  <a:gd name="connsiteY50" fmla="*/ 485775 h 2044700"/>
                  <a:gd name="connsiteX51" fmla="*/ 647700 w 2251075"/>
                  <a:gd name="connsiteY51" fmla="*/ 508000 h 2044700"/>
                  <a:gd name="connsiteX52" fmla="*/ 714375 w 2251075"/>
                  <a:gd name="connsiteY52" fmla="*/ 454025 h 2044700"/>
                  <a:gd name="connsiteX53" fmla="*/ 736600 w 2251075"/>
                  <a:gd name="connsiteY53" fmla="*/ 431800 h 2044700"/>
                  <a:gd name="connsiteX54" fmla="*/ 755650 w 2251075"/>
                  <a:gd name="connsiteY54" fmla="*/ 469900 h 2044700"/>
                  <a:gd name="connsiteX55" fmla="*/ 841375 w 2251075"/>
                  <a:gd name="connsiteY55" fmla="*/ 498475 h 2044700"/>
                  <a:gd name="connsiteX56" fmla="*/ 911225 w 2251075"/>
                  <a:gd name="connsiteY56" fmla="*/ 520700 h 2044700"/>
                  <a:gd name="connsiteX57" fmla="*/ 946150 w 2251075"/>
                  <a:gd name="connsiteY57" fmla="*/ 495300 h 2044700"/>
                  <a:gd name="connsiteX58" fmla="*/ 981075 w 2251075"/>
                  <a:gd name="connsiteY58" fmla="*/ 495300 h 2044700"/>
                  <a:gd name="connsiteX59" fmla="*/ 1000125 w 2251075"/>
                  <a:gd name="connsiteY59" fmla="*/ 539750 h 2044700"/>
                  <a:gd name="connsiteX60" fmla="*/ 1066800 w 2251075"/>
                  <a:gd name="connsiteY60" fmla="*/ 542925 h 2044700"/>
                  <a:gd name="connsiteX61" fmla="*/ 1047750 w 2251075"/>
                  <a:gd name="connsiteY61" fmla="*/ 485775 h 2044700"/>
                  <a:gd name="connsiteX62" fmla="*/ 1117600 w 2251075"/>
                  <a:gd name="connsiteY62" fmla="*/ 542925 h 2044700"/>
                  <a:gd name="connsiteX63" fmla="*/ 1190625 w 2251075"/>
                  <a:gd name="connsiteY63" fmla="*/ 539750 h 2044700"/>
                  <a:gd name="connsiteX64" fmla="*/ 1196975 w 2251075"/>
                  <a:gd name="connsiteY64" fmla="*/ 539750 h 2044700"/>
                  <a:gd name="connsiteX65" fmla="*/ 1308100 w 2251075"/>
                  <a:gd name="connsiteY65" fmla="*/ 600075 h 2044700"/>
                  <a:gd name="connsiteX66" fmla="*/ 1390650 w 2251075"/>
                  <a:gd name="connsiteY66" fmla="*/ 511175 h 2044700"/>
                  <a:gd name="connsiteX67" fmla="*/ 1435100 w 2251075"/>
                  <a:gd name="connsiteY67" fmla="*/ 511175 h 2044700"/>
                  <a:gd name="connsiteX68" fmla="*/ 1473200 w 2251075"/>
                  <a:gd name="connsiteY68" fmla="*/ 546100 h 2044700"/>
                  <a:gd name="connsiteX69" fmla="*/ 1524000 w 2251075"/>
                  <a:gd name="connsiteY69" fmla="*/ 549275 h 2044700"/>
                  <a:gd name="connsiteX70" fmla="*/ 1527175 w 2251075"/>
                  <a:gd name="connsiteY70" fmla="*/ 504825 h 2044700"/>
                  <a:gd name="connsiteX71" fmla="*/ 1558925 w 2251075"/>
                  <a:gd name="connsiteY71" fmla="*/ 498475 h 2044700"/>
                  <a:gd name="connsiteX72" fmla="*/ 1590675 w 2251075"/>
                  <a:gd name="connsiteY72" fmla="*/ 533400 h 2044700"/>
                  <a:gd name="connsiteX73" fmla="*/ 1603375 w 2251075"/>
                  <a:gd name="connsiteY73" fmla="*/ 511175 h 2044700"/>
                  <a:gd name="connsiteX74" fmla="*/ 1682750 w 2251075"/>
                  <a:gd name="connsiteY74" fmla="*/ 504825 h 2044700"/>
                  <a:gd name="connsiteX75" fmla="*/ 1711325 w 2251075"/>
                  <a:gd name="connsiteY75" fmla="*/ 568325 h 2044700"/>
                  <a:gd name="connsiteX76" fmla="*/ 1739900 w 2251075"/>
                  <a:gd name="connsiteY76" fmla="*/ 539750 h 2044700"/>
                  <a:gd name="connsiteX77" fmla="*/ 1800225 w 2251075"/>
                  <a:gd name="connsiteY77" fmla="*/ 546100 h 2044700"/>
                  <a:gd name="connsiteX78" fmla="*/ 1863725 w 2251075"/>
                  <a:gd name="connsiteY78" fmla="*/ 625475 h 2044700"/>
                  <a:gd name="connsiteX79" fmla="*/ 1882775 w 2251075"/>
                  <a:gd name="connsiteY79" fmla="*/ 647700 h 2044700"/>
                  <a:gd name="connsiteX80" fmla="*/ 1860550 w 2251075"/>
                  <a:gd name="connsiteY80" fmla="*/ 682625 h 2044700"/>
                  <a:gd name="connsiteX81" fmla="*/ 1914525 w 2251075"/>
                  <a:gd name="connsiteY81" fmla="*/ 714375 h 2044700"/>
                  <a:gd name="connsiteX82" fmla="*/ 2012950 w 2251075"/>
                  <a:gd name="connsiteY82" fmla="*/ 733425 h 2044700"/>
                  <a:gd name="connsiteX83" fmla="*/ 2019300 w 2251075"/>
                  <a:gd name="connsiteY83" fmla="*/ 676275 h 2044700"/>
                  <a:gd name="connsiteX84" fmla="*/ 2108200 w 2251075"/>
                  <a:gd name="connsiteY84" fmla="*/ 647700 h 2044700"/>
                  <a:gd name="connsiteX85" fmla="*/ 2092325 w 2251075"/>
                  <a:gd name="connsiteY85" fmla="*/ 606425 h 2044700"/>
                  <a:gd name="connsiteX86" fmla="*/ 2044700 w 2251075"/>
                  <a:gd name="connsiteY86" fmla="*/ 609600 h 2044700"/>
                  <a:gd name="connsiteX87" fmla="*/ 2073275 w 2251075"/>
                  <a:gd name="connsiteY87" fmla="*/ 561975 h 2044700"/>
                  <a:gd name="connsiteX88" fmla="*/ 2025650 w 2251075"/>
                  <a:gd name="connsiteY88" fmla="*/ 476250 h 2044700"/>
                  <a:gd name="connsiteX89" fmla="*/ 2092325 w 2251075"/>
                  <a:gd name="connsiteY89" fmla="*/ 434975 h 2044700"/>
                  <a:gd name="connsiteX90" fmla="*/ 2124075 w 2251075"/>
                  <a:gd name="connsiteY90" fmla="*/ 406400 h 2044700"/>
                  <a:gd name="connsiteX91" fmla="*/ 2146300 w 2251075"/>
                  <a:gd name="connsiteY91" fmla="*/ 450850 h 2044700"/>
                  <a:gd name="connsiteX92" fmla="*/ 2197100 w 2251075"/>
                  <a:gd name="connsiteY92" fmla="*/ 431800 h 2044700"/>
                  <a:gd name="connsiteX93" fmla="*/ 2238375 w 2251075"/>
                  <a:gd name="connsiteY93" fmla="*/ 460375 h 2044700"/>
                  <a:gd name="connsiteX94" fmla="*/ 2251075 w 2251075"/>
                  <a:gd name="connsiteY94" fmla="*/ 403225 h 2044700"/>
                  <a:gd name="connsiteX95" fmla="*/ 2171700 w 2251075"/>
                  <a:gd name="connsiteY95" fmla="*/ 374650 h 2044700"/>
                  <a:gd name="connsiteX96" fmla="*/ 2073275 w 2251075"/>
                  <a:gd name="connsiteY96" fmla="*/ 336550 h 2044700"/>
                  <a:gd name="connsiteX97" fmla="*/ 2025650 w 2251075"/>
                  <a:gd name="connsiteY97" fmla="*/ 298450 h 2044700"/>
                  <a:gd name="connsiteX98" fmla="*/ 1978025 w 2251075"/>
                  <a:gd name="connsiteY98" fmla="*/ 292100 h 2044700"/>
                  <a:gd name="connsiteX99" fmla="*/ 2012950 w 2251075"/>
                  <a:gd name="connsiteY99" fmla="*/ 247650 h 2044700"/>
                  <a:gd name="connsiteX100" fmla="*/ 1987550 w 2251075"/>
                  <a:gd name="connsiteY100" fmla="*/ 180975 h 2044700"/>
                  <a:gd name="connsiteX101" fmla="*/ 2047875 w 2251075"/>
                  <a:gd name="connsiteY101" fmla="*/ 158750 h 2044700"/>
                  <a:gd name="connsiteX102" fmla="*/ 1997075 w 2251075"/>
                  <a:gd name="connsiteY102" fmla="*/ 111125 h 2044700"/>
                  <a:gd name="connsiteX103" fmla="*/ 1958975 w 2251075"/>
                  <a:gd name="connsiteY103" fmla="*/ 142875 h 2044700"/>
                  <a:gd name="connsiteX104" fmla="*/ 1914525 w 2251075"/>
                  <a:gd name="connsiteY104" fmla="*/ 98425 h 2044700"/>
                  <a:gd name="connsiteX105" fmla="*/ 1927225 w 2251075"/>
                  <a:gd name="connsiteY105" fmla="*/ 0 h 20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251075" h="2044700">
                    <a:moveTo>
                      <a:pt x="1012825" y="2044700"/>
                    </a:moveTo>
                    <a:lnTo>
                      <a:pt x="1012825" y="2044700"/>
                    </a:lnTo>
                    <a:lnTo>
                      <a:pt x="1028700" y="1990725"/>
                    </a:lnTo>
                    <a:lnTo>
                      <a:pt x="1006475" y="1968500"/>
                    </a:lnTo>
                    <a:lnTo>
                      <a:pt x="984250" y="1955800"/>
                    </a:lnTo>
                    <a:lnTo>
                      <a:pt x="917575" y="1958975"/>
                    </a:lnTo>
                    <a:lnTo>
                      <a:pt x="917575" y="1914525"/>
                    </a:lnTo>
                    <a:lnTo>
                      <a:pt x="847725" y="1911350"/>
                    </a:lnTo>
                    <a:lnTo>
                      <a:pt x="831850" y="1847850"/>
                    </a:lnTo>
                    <a:lnTo>
                      <a:pt x="768350" y="1790700"/>
                    </a:lnTo>
                    <a:lnTo>
                      <a:pt x="692150" y="1755775"/>
                    </a:lnTo>
                    <a:lnTo>
                      <a:pt x="666750" y="1733550"/>
                    </a:lnTo>
                    <a:lnTo>
                      <a:pt x="628650" y="1641475"/>
                    </a:lnTo>
                    <a:lnTo>
                      <a:pt x="561975" y="1597025"/>
                    </a:lnTo>
                    <a:lnTo>
                      <a:pt x="523875" y="1530350"/>
                    </a:lnTo>
                    <a:lnTo>
                      <a:pt x="485775" y="1520825"/>
                    </a:lnTo>
                    <a:lnTo>
                      <a:pt x="447675" y="1470025"/>
                    </a:lnTo>
                    <a:lnTo>
                      <a:pt x="422275" y="1473200"/>
                    </a:lnTo>
                    <a:lnTo>
                      <a:pt x="320675" y="1349375"/>
                    </a:lnTo>
                    <a:lnTo>
                      <a:pt x="333375" y="1317625"/>
                    </a:lnTo>
                    <a:lnTo>
                      <a:pt x="317500" y="1250950"/>
                    </a:lnTo>
                    <a:lnTo>
                      <a:pt x="301625" y="1200150"/>
                    </a:lnTo>
                    <a:lnTo>
                      <a:pt x="273050" y="1193800"/>
                    </a:lnTo>
                    <a:lnTo>
                      <a:pt x="301625" y="1162050"/>
                    </a:lnTo>
                    <a:lnTo>
                      <a:pt x="260350" y="1073150"/>
                    </a:lnTo>
                    <a:lnTo>
                      <a:pt x="222250" y="1060450"/>
                    </a:lnTo>
                    <a:lnTo>
                      <a:pt x="180975" y="1060450"/>
                    </a:lnTo>
                    <a:lnTo>
                      <a:pt x="222250" y="1031875"/>
                    </a:lnTo>
                    <a:lnTo>
                      <a:pt x="184150" y="987425"/>
                    </a:lnTo>
                    <a:lnTo>
                      <a:pt x="139700" y="946150"/>
                    </a:lnTo>
                    <a:lnTo>
                      <a:pt x="107950" y="917575"/>
                    </a:lnTo>
                    <a:lnTo>
                      <a:pt x="60325" y="930275"/>
                    </a:lnTo>
                    <a:lnTo>
                      <a:pt x="0" y="815975"/>
                    </a:lnTo>
                    <a:lnTo>
                      <a:pt x="38100" y="800100"/>
                    </a:lnTo>
                    <a:lnTo>
                      <a:pt x="28575" y="723900"/>
                    </a:lnTo>
                    <a:lnTo>
                      <a:pt x="41275" y="669925"/>
                    </a:lnTo>
                    <a:lnTo>
                      <a:pt x="44450" y="635000"/>
                    </a:lnTo>
                    <a:lnTo>
                      <a:pt x="44450" y="581025"/>
                    </a:lnTo>
                    <a:lnTo>
                      <a:pt x="34925" y="530225"/>
                    </a:lnTo>
                    <a:lnTo>
                      <a:pt x="98425" y="485775"/>
                    </a:lnTo>
                    <a:lnTo>
                      <a:pt x="193675" y="492125"/>
                    </a:lnTo>
                    <a:lnTo>
                      <a:pt x="228600" y="565150"/>
                    </a:lnTo>
                    <a:lnTo>
                      <a:pt x="288925" y="622300"/>
                    </a:lnTo>
                    <a:lnTo>
                      <a:pt x="352425" y="660400"/>
                    </a:lnTo>
                    <a:lnTo>
                      <a:pt x="409575" y="647700"/>
                    </a:lnTo>
                    <a:lnTo>
                      <a:pt x="444500" y="577850"/>
                    </a:lnTo>
                    <a:lnTo>
                      <a:pt x="473075" y="514350"/>
                    </a:lnTo>
                    <a:lnTo>
                      <a:pt x="479425" y="473075"/>
                    </a:lnTo>
                    <a:lnTo>
                      <a:pt x="546100" y="466725"/>
                    </a:lnTo>
                    <a:lnTo>
                      <a:pt x="587375" y="501650"/>
                    </a:lnTo>
                    <a:lnTo>
                      <a:pt x="615950" y="485775"/>
                    </a:lnTo>
                    <a:lnTo>
                      <a:pt x="647700" y="508000"/>
                    </a:lnTo>
                    <a:lnTo>
                      <a:pt x="714375" y="454025"/>
                    </a:lnTo>
                    <a:lnTo>
                      <a:pt x="736600" y="431800"/>
                    </a:lnTo>
                    <a:lnTo>
                      <a:pt x="755650" y="469900"/>
                    </a:lnTo>
                    <a:lnTo>
                      <a:pt x="841375" y="498475"/>
                    </a:lnTo>
                    <a:lnTo>
                      <a:pt x="911225" y="520700"/>
                    </a:lnTo>
                    <a:lnTo>
                      <a:pt x="946150" y="495300"/>
                    </a:lnTo>
                    <a:lnTo>
                      <a:pt x="981075" y="495300"/>
                    </a:lnTo>
                    <a:lnTo>
                      <a:pt x="1000125" y="539750"/>
                    </a:lnTo>
                    <a:lnTo>
                      <a:pt x="1066800" y="542925"/>
                    </a:lnTo>
                    <a:lnTo>
                      <a:pt x="1047750" y="485775"/>
                    </a:lnTo>
                    <a:lnTo>
                      <a:pt x="1117600" y="542925"/>
                    </a:lnTo>
                    <a:lnTo>
                      <a:pt x="1190625" y="539750"/>
                    </a:lnTo>
                    <a:lnTo>
                      <a:pt x="1196975" y="539750"/>
                    </a:lnTo>
                    <a:lnTo>
                      <a:pt x="1308100" y="600075"/>
                    </a:lnTo>
                    <a:lnTo>
                      <a:pt x="1390650" y="511175"/>
                    </a:lnTo>
                    <a:lnTo>
                      <a:pt x="1435100" y="511175"/>
                    </a:lnTo>
                    <a:lnTo>
                      <a:pt x="1473200" y="546100"/>
                    </a:lnTo>
                    <a:lnTo>
                      <a:pt x="1524000" y="549275"/>
                    </a:lnTo>
                    <a:lnTo>
                      <a:pt x="1527175" y="504825"/>
                    </a:lnTo>
                    <a:lnTo>
                      <a:pt x="1558925" y="498475"/>
                    </a:lnTo>
                    <a:lnTo>
                      <a:pt x="1590675" y="533400"/>
                    </a:lnTo>
                    <a:lnTo>
                      <a:pt x="1603375" y="511175"/>
                    </a:lnTo>
                    <a:lnTo>
                      <a:pt x="1682750" y="504825"/>
                    </a:lnTo>
                    <a:lnTo>
                      <a:pt x="1711325" y="568325"/>
                    </a:lnTo>
                    <a:lnTo>
                      <a:pt x="1739900" y="539750"/>
                    </a:lnTo>
                    <a:lnTo>
                      <a:pt x="1800225" y="546100"/>
                    </a:lnTo>
                    <a:lnTo>
                      <a:pt x="1863725" y="625475"/>
                    </a:lnTo>
                    <a:lnTo>
                      <a:pt x="1882775" y="647700"/>
                    </a:lnTo>
                    <a:lnTo>
                      <a:pt x="1860550" y="682625"/>
                    </a:lnTo>
                    <a:lnTo>
                      <a:pt x="1914525" y="714375"/>
                    </a:lnTo>
                    <a:lnTo>
                      <a:pt x="2012950" y="733425"/>
                    </a:lnTo>
                    <a:lnTo>
                      <a:pt x="2019300" y="676275"/>
                    </a:lnTo>
                    <a:lnTo>
                      <a:pt x="2108200" y="647700"/>
                    </a:lnTo>
                    <a:lnTo>
                      <a:pt x="2092325" y="606425"/>
                    </a:lnTo>
                    <a:lnTo>
                      <a:pt x="2044700" y="609600"/>
                    </a:lnTo>
                    <a:lnTo>
                      <a:pt x="2073275" y="561975"/>
                    </a:lnTo>
                    <a:lnTo>
                      <a:pt x="2025650" y="476250"/>
                    </a:lnTo>
                    <a:lnTo>
                      <a:pt x="2092325" y="434975"/>
                    </a:lnTo>
                    <a:lnTo>
                      <a:pt x="2124075" y="406400"/>
                    </a:lnTo>
                    <a:lnTo>
                      <a:pt x="2146300" y="450850"/>
                    </a:lnTo>
                    <a:lnTo>
                      <a:pt x="2197100" y="431800"/>
                    </a:lnTo>
                    <a:lnTo>
                      <a:pt x="2238375" y="460375"/>
                    </a:lnTo>
                    <a:lnTo>
                      <a:pt x="2251075" y="403225"/>
                    </a:lnTo>
                    <a:lnTo>
                      <a:pt x="2171700" y="374650"/>
                    </a:lnTo>
                    <a:lnTo>
                      <a:pt x="2073275" y="336550"/>
                    </a:lnTo>
                    <a:lnTo>
                      <a:pt x="2025650" y="298450"/>
                    </a:lnTo>
                    <a:lnTo>
                      <a:pt x="1978025" y="292100"/>
                    </a:lnTo>
                    <a:lnTo>
                      <a:pt x="2012950" y="247650"/>
                    </a:lnTo>
                    <a:lnTo>
                      <a:pt x="1987550" y="180975"/>
                    </a:lnTo>
                    <a:lnTo>
                      <a:pt x="2047875" y="158750"/>
                    </a:lnTo>
                    <a:lnTo>
                      <a:pt x="1997075" y="111125"/>
                    </a:lnTo>
                    <a:lnTo>
                      <a:pt x="1958975" y="142875"/>
                    </a:lnTo>
                    <a:lnTo>
                      <a:pt x="1914525" y="98425"/>
                    </a:lnTo>
                    <a:lnTo>
                      <a:pt x="1927225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C1CF4A98-A5D4-44CD-9F00-B4D5BA98ACE7}"/>
                  </a:ext>
                </a:extLst>
              </p:cNvPr>
              <p:cNvSpPr/>
              <p:nvPr/>
            </p:nvSpPr>
            <p:spPr>
              <a:xfrm>
                <a:off x="7369175" y="285750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F64FBCEB-E8E3-4B12-B0B3-0074237ECB1E}"/>
                  </a:ext>
                </a:extLst>
              </p:cNvPr>
              <p:cNvSpPr/>
              <p:nvPr/>
            </p:nvSpPr>
            <p:spPr>
              <a:xfrm>
                <a:off x="5876925" y="2232025"/>
                <a:ext cx="1489075" cy="619125"/>
              </a:xfrm>
              <a:custGeom>
                <a:avLst/>
                <a:gdLst>
                  <a:gd name="connsiteX0" fmla="*/ 1489075 w 1489075"/>
                  <a:gd name="connsiteY0" fmla="*/ 619125 h 619125"/>
                  <a:gd name="connsiteX1" fmla="*/ 1482725 w 1489075"/>
                  <a:gd name="connsiteY1" fmla="*/ 542925 h 619125"/>
                  <a:gd name="connsiteX2" fmla="*/ 1403350 w 1489075"/>
                  <a:gd name="connsiteY2" fmla="*/ 482600 h 619125"/>
                  <a:gd name="connsiteX3" fmla="*/ 1387475 w 1489075"/>
                  <a:gd name="connsiteY3" fmla="*/ 422275 h 619125"/>
                  <a:gd name="connsiteX4" fmla="*/ 1368425 w 1489075"/>
                  <a:gd name="connsiteY4" fmla="*/ 473075 h 619125"/>
                  <a:gd name="connsiteX5" fmla="*/ 1308100 w 1489075"/>
                  <a:gd name="connsiteY5" fmla="*/ 441325 h 619125"/>
                  <a:gd name="connsiteX6" fmla="*/ 1257300 w 1489075"/>
                  <a:gd name="connsiteY6" fmla="*/ 549275 h 619125"/>
                  <a:gd name="connsiteX7" fmla="*/ 1193800 w 1489075"/>
                  <a:gd name="connsiteY7" fmla="*/ 593725 h 619125"/>
                  <a:gd name="connsiteX8" fmla="*/ 1152525 w 1489075"/>
                  <a:gd name="connsiteY8" fmla="*/ 574675 h 619125"/>
                  <a:gd name="connsiteX9" fmla="*/ 1111250 w 1489075"/>
                  <a:gd name="connsiteY9" fmla="*/ 603250 h 619125"/>
                  <a:gd name="connsiteX10" fmla="*/ 1050925 w 1489075"/>
                  <a:gd name="connsiteY10" fmla="*/ 581025 h 619125"/>
                  <a:gd name="connsiteX11" fmla="*/ 977900 w 1489075"/>
                  <a:gd name="connsiteY11" fmla="*/ 552450 h 619125"/>
                  <a:gd name="connsiteX12" fmla="*/ 965200 w 1489075"/>
                  <a:gd name="connsiteY12" fmla="*/ 584200 h 619125"/>
                  <a:gd name="connsiteX13" fmla="*/ 911225 w 1489075"/>
                  <a:gd name="connsiteY13" fmla="*/ 574675 h 619125"/>
                  <a:gd name="connsiteX14" fmla="*/ 885825 w 1489075"/>
                  <a:gd name="connsiteY14" fmla="*/ 558800 h 619125"/>
                  <a:gd name="connsiteX15" fmla="*/ 850900 w 1489075"/>
                  <a:gd name="connsiteY15" fmla="*/ 574675 h 619125"/>
                  <a:gd name="connsiteX16" fmla="*/ 822325 w 1489075"/>
                  <a:gd name="connsiteY16" fmla="*/ 574675 h 619125"/>
                  <a:gd name="connsiteX17" fmla="*/ 809625 w 1489075"/>
                  <a:gd name="connsiteY17" fmla="*/ 549275 h 619125"/>
                  <a:gd name="connsiteX18" fmla="*/ 771525 w 1489075"/>
                  <a:gd name="connsiteY18" fmla="*/ 523875 h 619125"/>
                  <a:gd name="connsiteX19" fmla="*/ 695325 w 1489075"/>
                  <a:gd name="connsiteY19" fmla="*/ 539750 h 619125"/>
                  <a:gd name="connsiteX20" fmla="*/ 663575 w 1489075"/>
                  <a:gd name="connsiteY20" fmla="*/ 454025 h 619125"/>
                  <a:gd name="connsiteX21" fmla="*/ 577850 w 1489075"/>
                  <a:gd name="connsiteY21" fmla="*/ 454025 h 619125"/>
                  <a:gd name="connsiteX22" fmla="*/ 546100 w 1489075"/>
                  <a:gd name="connsiteY22" fmla="*/ 473075 h 619125"/>
                  <a:gd name="connsiteX23" fmla="*/ 473075 w 1489075"/>
                  <a:gd name="connsiteY23" fmla="*/ 419100 h 619125"/>
                  <a:gd name="connsiteX24" fmla="*/ 444500 w 1489075"/>
                  <a:gd name="connsiteY24" fmla="*/ 352425 h 619125"/>
                  <a:gd name="connsiteX25" fmla="*/ 425450 w 1489075"/>
                  <a:gd name="connsiteY25" fmla="*/ 323850 h 619125"/>
                  <a:gd name="connsiteX26" fmla="*/ 396875 w 1489075"/>
                  <a:gd name="connsiteY26" fmla="*/ 257175 h 619125"/>
                  <a:gd name="connsiteX27" fmla="*/ 295275 w 1489075"/>
                  <a:gd name="connsiteY27" fmla="*/ 219075 h 619125"/>
                  <a:gd name="connsiteX28" fmla="*/ 231775 w 1489075"/>
                  <a:gd name="connsiteY28" fmla="*/ 168275 h 619125"/>
                  <a:gd name="connsiteX29" fmla="*/ 209550 w 1489075"/>
                  <a:gd name="connsiteY29" fmla="*/ 120650 h 619125"/>
                  <a:gd name="connsiteX30" fmla="*/ 142875 w 1489075"/>
                  <a:gd name="connsiteY30" fmla="*/ 73025 h 619125"/>
                  <a:gd name="connsiteX31" fmla="*/ 114300 w 1489075"/>
                  <a:gd name="connsiteY31" fmla="*/ 53975 h 619125"/>
                  <a:gd name="connsiteX32" fmla="*/ 92075 w 1489075"/>
                  <a:gd name="connsiteY32" fmla="*/ 41275 h 619125"/>
                  <a:gd name="connsiteX33" fmla="*/ 38100 w 1489075"/>
                  <a:gd name="connsiteY33" fmla="*/ 0 h 619125"/>
                  <a:gd name="connsiteX34" fmla="*/ 0 w 1489075"/>
                  <a:gd name="connsiteY34" fmla="*/ 12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89075" h="619125">
                    <a:moveTo>
                      <a:pt x="1489075" y="619125"/>
                    </a:moveTo>
                    <a:lnTo>
                      <a:pt x="1482725" y="542925"/>
                    </a:lnTo>
                    <a:lnTo>
                      <a:pt x="1403350" y="482600"/>
                    </a:lnTo>
                    <a:lnTo>
                      <a:pt x="1387475" y="422275"/>
                    </a:lnTo>
                    <a:lnTo>
                      <a:pt x="1368425" y="473075"/>
                    </a:lnTo>
                    <a:lnTo>
                      <a:pt x="1308100" y="441325"/>
                    </a:lnTo>
                    <a:lnTo>
                      <a:pt x="1257300" y="549275"/>
                    </a:lnTo>
                    <a:lnTo>
                      <a:pt x="1193800" y="593725"/>
                    </a:lnTo>
                    <a:lnTo>
                      <a:pt x="1152525" y="574675"/>
                    </a:lnTo>
                    <a:lnTo>
                      <a:pt x="1111250" y="603250"/>
                    </a:lnTo>
                    <a:lnTo>
                      <a:pt x="1050925" y="581025"/>
                    </a:lnTo>
                    <a:lnTo>
                      <a:pt x="977900" y="552450"/>
                    </a:lnTo>
                    <a:lnTo>
                      <a:pt x="965200" y="584200"/>
                    </a:lnTo>
                    <a:lnTo>
                      <a:pt x="911225" y="574675"/>
                    </a:lnTo>
                    <a:lnTo>
                      <a:pt x="885825" y="558800"/>
                    </a:lnTo>
                    <a:lnTo>
                      <a:pt x="850900" y="574675"/>
                    </a:lnTo>
                    <a:lnTo>
                      <a:pt x="822325" y="574675"/>
                    </a:lnTo>
                    <a:cubicBezTo>
                      <a:pt x="818092" y="566208"/>
                      <a:pt x="816318" y="555968"/>
                      <a:pt x="809625" y="549275"/>
                    </a:cubicBezTo>
                    <a:cubicBezTo>
                      <a:pt x="798832" y="538482"/>
                      <a:pt x="771525" y="523875"/>
                      <a:pt x="771525" y="523875"/>
                    </a:cubicBezTo>
                    <a:lnTo>
                      <a:pt x="695325" y="539750"/>
                    </a:lnTo>
                    <a:lnTo>
                      <a:pt x="663575" y="454025"/>
                    </a:lnTo>
                    <a:lnTo>
                      <a:pt x="577850" y="454025"/>
                    </a:lnTo>
                    <a:lnTo>
                      <a:pt x="546100" y="473075"/>
                    </a:lnTo>
                    <a:lnTo>
                      <a:pt x="473075" y="419100"/>
                    </a:lnTo>
                    <a:lnTo>
                      <a:pt x="444500" y="352425"/>
                    </a:lnTo>
                    <a:lnTo>
                      <a:pt x="425450" y="323850"/>
                    </a:lnTo>
                    <a:lnTo>
                      <a:pt x="396875" y="257175"/>
                    </a:lnTo>
                    <a:lnTo>
                      <a:pt x="295275" y="219075"/>
                    </a:lnTo>
                    <a:lnTo>
                      <a:pt x="231775" y="168275"/>
                    </a:lnTo>
                    <a:lnTo>
                      <a:pt x="209550" y="120650"/>
                    </a:lnTo>
                    <a:lnTo>
                      <a:pt x="142875" y="73025"/>
                    </a:lnTo>
                    <a:cubicBezTo>
                      <a:pt x="133350" y="66675"/>
                      <a:pt x="124008" y="60042"/>
                      <a:pt x="114300" y="53975"/>
                    </a:cubicBezTo>
                    <a:cubicBezTo>
                      <a:pt x="107064" y="49453"/>
                      <a:pt x="92075" y="41275"/>
                      <a:pt x="92075" y="41275"/>
                    </a:cubicBezTo>
                    <a:lnTo>
                      <a:pt x="38100" y="0"/>
                    </a:lnTo>
                    <a:lnTo>
                      <a:pt x="0" y="127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8F3A9612-DDCD-4492-B44F-F8F361B7FA94}"/>
                  </a:ext>
                </a:extLst>
              </p:cNvPr>
              <p:cNvSpPr/>
              <p:nvPr/>
            </p:nvSpPr>
            <p:spPr>
              <a:xfrm>
                <a:off x="7286625" y="2393950"/>
                <a:ext cx="2279650" cy="1346200"/>
              </a:xfrm>
              <a:custGeom>
                <a:avLst/>
                <a:gdLst>
                  <a:gd name="connsiteX0" fmla="*/ 0 w 2279650"/>
                  <a:gd name="connsiteY0" fmla="*/ 298450 h 1346200"/>
                  <a:gd name="connsiteX1" fmla="*/ 38100 w 2279650"/>
                  <a:gd name="connsiteY1" fmla="*/ 254000 h 1346200"/>
                  <a:gd name="connsiteX2" fmla="*/ 92075 w 2279650"/>
                  <a:gd name="connsiteY2" fmla="*/ 260350 h 1346200"/>
                  <a:gd name="connsiteX3" fmla="*/ 127000 w 2279650"/>
                  <a:gd name="connsiteY3" fmla="*/ 222250 h 1346200"/>
                  <a:gd name="connsiteX4" fmla="*/ 158750 w 2279650"/>
                  <a:gd name="connsiteY4" fmla="*/ 155575 h 1346200"/>
                  <a:gd name="connsiteX5" fmla="*/ 203200 w 2279650"/>
                  <a:gd name="connsiteY5" fmla="*/ 193675 h 1346200"/>
                  <a:gd name="connsiteX6" fmla="*/ 254000 w 2279650"/>
                  <a:gd name="connsiteY6" fmla="*/ 203200 h 1346200"/>
                  <a:gd name="connsiteX7" fmla="*/ 304800 w 2279650"/>
                  <a:gd name="connsiteY7" fmla="*/ 165100 h 1346200"/>
                  <a:gd name="connsiteX8" fmla="*/ 336550 w 2279650"/>
                  <a:gd name="connsiteY8" fmla="*/ 149225 h 1346200"/>
                  <a:gd name="connsiteX9" fmla="*/ 371475 w 2279650"/>
                  <a:gd name="connsiteY9" fmla="*/ 107950 h 1346200"/>
                  <a:gd name="connsiteX10" fmla="*/ 406400 w 2279650"/>
                  <a:gd name="connsiteY10" fmla="*/ 82550 h 1346200"/>
                  <a:gd name="connsiteX11" fmla="*/ 387350 w 2279650"/>
                  <a:gd name="connsiteY11" fmla="*/ 34925 h 1346200"/>
                  <a:gd name="connsiteX12" fmla="*/ 495300 w 2279650"/>
                  <a:gd name="connsiteY12" fmla="*/ 0 h 1346200"/>
                  <a:gd name="connsiteX13" fmla="*/ 539750 w 2279650"/>
                  <a:gd name="connsiteY13" fmla="*/ 25400 h 1346200"/>
                  <a:gd name="connsiteX14" fmla="*/ 577850 w 2279650"/>
                  <a:gd name="connsiteY14" fmla="*/ 41275 h 1346200"/>
                  <a:gd name="connsiteX15" fmla="*/ 650875 w 2279650"/>
                  <a:gd name="connsiteY15" fmla="*/ 15875 h 1346200"/>
                  <a:gd name="connsiteX16" fmla="*/ 711200 w 2279650"/>
                  <a:gd name="connsiteY16" fmla="*/ 15875 h 1346200"/>
                  <a:gd name="connsiteX17" fmla="*/ 758825 w 2279650"/>
                  <a:gd name="connsiteY17" fmla="*/ 9525 h 1346200"/>
                  <a:gd name="connsiteX18" fmla="*/ 812800 w 2279650"/>
                  <a:gd name="connsiteY18" fmla="*/ 22225 h 1346200"/>
                  <a:gd name="connsiteX19" fmla="*/ 854075 w 2279650"/>
                  <a:gd name="connsiteY19" fmla="*/ 44450 h 1346200"/>
                  <a:gd name="connsiteX20" fmla="*/ 895350 w 2279650"/>
                  <a:gd name="connsiteY20" fmla="*/ 120650 h 1346200"/>
                  <a:gd name="connsiteX21" fmla="*/ 904875 w 2279650"/>
                  <a:gd name="connsiteY21" fmla="*/ 149225 h 1346200"/>
                  <a:gd name="connsiteX22" fmla="*/ 971550 w 2279650"/>
                  <a:gd name="connsiteY22" fmla="*/ 161925 h 1346200"/>
                  <a:gd name="connsiteX23" fmla="*/ 1003300 w 2279650"/>
                  <a:gd name="connsiteY23" fmla="*/ 209550 h 1346200"/>
                  <a:gd name="connsiteX24" fmla="*/ 1047750 w 2279650"/>
                  <a:gd name="connsiteY24" fmla="*/ 215900 h 1346200"/>
                  <a:gd name="connsiteX25" fmla="*/ 1092200 w 2279650"/>
                  <a:gd name="connsiteY25" fmla="*/ 295275 h 1346200"/>
                  <a:gd name="connsiteX26" fmla="*/ 1127125 w 2279650"/>
                  <a:gd name="connsiteY26" fmla="*/ 346075 h 1346200"/>
                  <a:gd name="connsiteX27" fmla="*/ 1168400 w 2279650"/>
                  <a:gd name="connsiteY27" fmla="*/ 327025 h 1346200"/>
                  <a:gd name="connsiteX28" fmla="*/ 1193800 w 2279650"/>
                  <a:gd name="connsiteY28" fmla="*/ 292100 h 1346200"/>
                  <a:gd name="connsiteX29" fmla="*/ 1187450 w 2279650"/>
                  <a:gd name="connsiteY29" fmla="*/ 361950 h 1346200"/>
                  <a:gd name="connsiteX30" fmla="*/ 1190625 w 2279650"/>
                  <a:gd name="connsiteY30" fmla="*/ 441325 h 1346200"/>
                  <a:gd name="connsiteX31" fmla="*/ 1187450 w 2279650"/>
                  <a:gd name="connsiteY31" fmla="*/ 482600 h 1346200"/>
                  <a:gd name="connsiteX32" fmla="*/ 1225550 w 2279650"/>
                  <a:gd name="connsiteY32" fmla="*/ 520700 h 1346200"/>
                  <a:gd name="connsiteX33" fmla="*/ 1193800 w 2279650"/>
                  <a:gd name="connsiteY33" fmla="*/ 552450 h 1346200"/>
                  <a:gd name="connsiteX34" fmla="*/ 1257300 w 2279650"/>
                  <a:gd name="connsiteY34" fmla="*/ 587375 h 1346200"/>
                  <a:gd name="connsiteX35" fmla="*/ 1304925 w 2279650"/>
                  <a:gd name="connsiteY35" fmla="*/ 631825 h 1346200"/>
                  <a:gd name="connsiteX36" fmla="*/ 1358900 w 2279650"/>
                  <a:gd name="connsiteY36" fmla="*/ 692150 h 1346200"/>
                  <a:gd name="connsiteX37" fmla="*/ 1416050 w 2279650"/>
                  <a:gd name="connsiteY37" fmla="*/ 698500 h 1346200"/>
                  <a:gd name="connsiteX38" fmla="*/ 1460500 w 2279650"/>
                  <a:gd name="connsiteY38" fmla="*/ 682625 h 1346200"/>
                  <a:gd name="connsiteX39" fmla="*/ 1473200 w 2279650"/>
                  <a:gd name="connsiteY39" fmla="*/ 746125 h 1346200"/>
                  <a:gd name="connsiteX40" fmla="*/ 1565275 w 2279650"/>
                  <a:gd name="connsiteY40" fmla="*/ 755650 h 1346200"/>
                  <a:gd name="connsiteX41" fmla="*/ 1622425 w 2279650"/>
                  <a:gd name="connsiteY41" fmla="*/ 752475 h 1346200"/>
                  <a:gd name="connsiteX42" fmla="*/ 1673225 w 2279650"/>
                  <a:gd name="connsiteY42" fmla="*/ 796925 h 1346200"/>
                  <a:gd name="connsiteX43" fmla="*/ 1679575 w 2279650"/>
                  <a:gd name="connsiteY43" fmla="*/ 809625 h 1346200"/>
                  <a:gd name="connsiteX44" fmla="*/ 1657350 w 2279650"/>
                  <a:gd name="connsiteY44" fmla="*/ 860425 h 1346200"/>
                  <a:gd name="connsiteX45" fmla="*/ 1619250 w 2279650"/>
                  <a:gd name="connsiteY45" fmla="*/ 904875 h 1346200"/>
                  <a:gd name="connsiteX46" fmla="*/ 1593850 w 2279650"/>
                  <a:gd name="connsiteY46" fmla="*/ 911225 h 1346200"/>
                  <a:gd name="connsiteX47" fmla="*/ 1619250 w 2279650"/>
                  <a:gd name="connsiteY47" fmla="*/ 974725 h 1346200"/>
                  <a:gd name="connsiteX48" fmla="*/ 1682750 w 2279650"/>
                  <a:gd name="connsiteY48" fmla="*/ 996950 h 1346200"/>
                  <a:gd name="connsiteX49" fmla="*/ 1711325 w 2279650"/>
                  <a:gd name="connsiteY49" fmla="*/ 1012825 h 1346200"/>
                  <a:gd name="connsiteX50" fmla="*/ 1673225 w 2279650"/>
                  <a:gd name="connsiteY50" fmla="*/ 1047750 h 1346200"/>
                  <a:gd name="connsiteX51" fmla="*/ 1603375 w 2279650"/>
                  <a:gd name="connsiteY51" fmla="*/ 1047750 h 1346200"/>
                  <a:gd name="connsiteX52" fmla="*/ 1600200 w 2279650"/>
                  <a:gd name="connsiteY52" fmla="*/ 1101725 h 1346200"/>
                  <a:gd name="connsiteX53" fmla="*/ 1641475 w 2279650"/>
                  <a:gd name="connsiteY53" fmla="*/ 1133475 h 1346200"/>
                  <a:gd name="connsiteX54" fmla="*/ 1739900 w 2279650"/>
                  <a:gd name="connsiteY54" fmla="*/ 1127125 h 1346200"/>
                  <a:gd name="connsiteX55" fmla="*/ 1774825 w 2279650"/>
                  <a:gd name="connsiteY55" fmla="*/ 1171575 h 1346200"/>
                  <a:gd name="connsiteX56" fmla="*/ 1762125 w 2279650"/>
                  <a:gd name="connsiteY56" fmla="*/ 1196975 h 1346200"/>
                  <a:gd name="connsiteX57" fmla="*/ 1835150 w 2279650"/>
                  <a:gd name="connsiteY57" fmla="*/ 1216025 h 1346200"/>
                  <a:gd name="connsiteX58" fmla="*/ 1905000 w 2279650"/>
                  <a:gd name="connsiteY58" fmla="*/ 1209675 h 1346200"/>
                  <a:gd name="connsiteX59" fmla="*/ 1981200 w 2279650"/>
                  <a:gd name="connsiteY59" fmla="*/ 1216025 h 1346200"/>
                  <a:gd name="connsiteX60" fmla="*/ 2028825 w 2279650"/>
                  <a:gd name="connsiteY60" fmla="*/ 1235075 h 1346200"/>
                  <a:gd name="connsiteX61" fmla="*/ 2038350 w 2279650"/>
                  <a:gd name="connsiteY61" fmla="*/ 1289050 h 1346200"/>
                  <a:gd name="connsiteX62" fmla="*/ 2089150 w 2279650"/>
                  <a:gd name="connsiteY62" fmla="*/ 1339850 h 1346200"/>
                  <a:gd name="connsiteX63" fmla="*/ 2124075 w 2279650"/>
                  <a:gd name="connsiteY63" fmla="*/ 1346200 h 1346200"/>
                  <a:gd name="connsiteX64" fmla="*/ 2146300 w 2279650"/>
                  <a:gd name="connsiteY64" fmla="*/ 1333500 h 1346200"/>
                  <a:gd name="connsiteX65" fmla="*/ 2162175 w 2279650"/>
                  <a:gd name="connsiteY65" fmla="*/ 1209675 h 1346200"/>
                  <a:gd name="connsiteX66" fmla="*/ 2222500 w 2279650"/>
                  <a:gd name="connsiteY66" fmla="*/ 1155700 h 1346200"/>
                  <a:gd name="connsiteX67" fmla="*/ 2279650 w 2279650"/>
                  <a:gd name="connsiteY67" fmla="*/ 111760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79650" h="1346200">
                    <a:moveTo>
                      <a:pt x="0" y="298450"/>
                    </a:moveTo>
                    <a:lnTo>
                      <a:pt x="38100" y="254000"/>
                    </a:lnTo>
                    <a:lnTo>
                      <a:pt x="92075" y="260350"/>
                    </a:lnTo>
                    <a:lnTo>
                      <a:pt x="127000" y="222250"/>
                    </a:lnTo>
                    <a:lnTo>
                      <a:pt x="158750" y="155575"/>
                    </a:lnTo>
                    <a:lnTo>
                      <a:pt x="203200" y="193675"/>
                    </a:lnTo>
                    <a:lnTo>
                      <a:pt x="254000" y="203200"/>
                    </a:lnTo>
                    <a:lnTo>
                      <a:pt x="304800" y="165100"/>
                    </a:lnTo>
                    <a:lnTo>
                      <a:pt x="336550" y="149225"/>
                    </a:lnTo>
                    <a:lnTo>
                      <a:pt x="371475" y="107950"/>
                    </a:lnTo>
                    <a:lnTo>
                      <a:pt x="406400" y="82550"/>
                    </a:lnTo>
                    <a:lnTo>
                      <a:pt x="387350" y="34925"/>
                    </a:lnTo>
                    <a:lnTo>
                      <a:pt x="495300" y="0"/>
                    </a:lnTo>
                    <a:lnTo>
                      <a:pt x="539750" y="25400"/>
                    </a:lnTo>
                    <a:lnTo>
                      <a:pt x="577850" y="41275"/>
                    </a:lnTo>
                    <a:lnTo>
                      <a:pt x="650875" y="15875"/>
                    </a:lnTo>
                    <a:lnTo>
                      <a:pt x="711200" y="15875"/>
                    </a:lnTo>
                    <a:lnTo>
                      <a:pt x="758825" y="9525"/>
                    </a:lnTo>
                    <a:lnTo>
                      <a:pt x="812800" y="22225"/>
                    </a:lnTo>
                    <a:lnTo>
                      <a:pt x="854075" y="44450"/>
                    </a:lnTo>
                    <a:lnTo>
                      <a:pt x="895350" y="120650"/>
                    </a:lnTo>
                    <a:lnTo>
                      <a:pt x="904875" y="149225"/>
                    </a:lnTo>
                    <a:lnTo>
                      <a:pt x="971550" y="161925"/>
                    </a:lnTo>
                    <a:lnTo>
                      <a:pt x="1003300" y="209550"/>
                    </a:lnTo>
                    <a:lnTo>
                      <a:pt x="1047750" y="215900"/>
                    </a:lnTo>
                    <a:lnTo>
                      <a:pt x="1092200" y="295275"/>
                    </a:lnTo>
                    <a:lnTo>
                      <a:pt x="1127125" y="346075"/>
                    </a:lnTo>
                    <a:lnTo>
                      <a:pt x="1168400" y="327025"/>
                    </a:lnTo>
                    <a:lnTo>
                      <a:pt x="1193800" y="292100"/>
                    </a:lnTo>
                    <a:lnTo>
                      <a:pt x="1187450" y="361950"/>
                    </a:lnTo>
                    <a:lnTo>
                      <a:pt x="1190625" y="441325"/>
                    </a:lnTo>
                    <a:lnTo>
                      <a:pt x="1187450" y="482600"/>
                    </a:lnTo>
                    <a:lnTo>
                      <a:pt x="1225550" y="520700"/>
                    </a:lnTo>
                    <a:lnTo>
                      <a:pt x="1193800" y="552450"/>
                    </a:lnTo>
                    <a:lnTo>
                      <a:pt x="1257300" y="587375"/>
                    </a:lnTo>
                    <a:lnTo>
                      <a:pt x="1304925" y="631825"/>
                    </a:lnTo>
                    <a:lnTo>
                      <a:pt x="1358900" y="692150"/>
                    </a:lnTo>
                    <a:lnTo>
                      <a:pt x="1416050" y="698500"/>
                    </a:lnTo>
                    <a:lnTo>
                      <a:pt x="1460500" y="682625"/>
                    </a:lnTo>
                    <a:lnTo>
                      <a:pt x="1473200" y="746125"/>
                    </a:lnTo>
                    <a:lnTo>
                      <a:pt x="1565275" y="755650"/>
                    </a:lnTo>
                    <a:lnTo>
                      <a:pt x="1622425" y="752475"/>
                    </a:lnTo>
                    <a:lnTo>
                      <a:pt x="1673225" y="796925"/>
                    </a:lnTo>
                    <a:lnTo>
                      <a:pt x="1679575" y="809625"/>
                    </a:lnTo>
                    <a:lnTo>
                      <a:pt x="1657350" y="860425"/>
                    </a:lnTo>
                    <a:lnTo>
                      <a:pt x="1619250" y="904875"/>
                    </a:lnTo>
                    <a:lnTo>
                      <a:pt x="1593850" y="911225"/>
                    </a:lnTo>
                    <a:lnTo>
                      <a:pt x="1619250" y="974725"/>
                    </a:lnTo>
                    <a:lnTo>
                      <a:pt x="1682750" y="996950"/>
                    </a:lnTo>
                    <a:lnTo>
                      <a:pt x="1711325" y="1012825"/>
                    </a:lnTo>
                    <a:lnTo>
                      <a:pt x="1673225" y="1047750"/>
                    </a:lnTo>
                    <a:lnTo>
                      <a:pt x="1603375" y="1047750"/>
                    </a:lnTo>
                    <a:lnTo>
                      <a:pt x="1600200" y="1101725"/>
                    </a:lnTo>
                    <a:lnTo>
                      <a:pt x="1641475" y="1133475"/>
                    </a:lnTo>
                    <a:lnTo>
                      <a:pt x="1739900" y="1127125"/>
                    </a:lnTo>
                    <a:lnTo>
                      <a:pt x="1774825" y="1171575"/>
                    </a:lnTo>
                    <a:lnTo>
                      <a:pt x="1762125" y="1196975"/>
                    </a:lnTo>
                    <a:lnTo>
                      <a:pt x="1835150" y="1216025"/>
                    </a:lnTo>
                    <a:lnTo>
                      <a:pt x="1905000" y="1209675"/>
                    </a:lnTo>
                    <a:lnTo>
                      <a:pt x="1981200" y="1216025"/>
                    </a:lnTo>
                    <a:lnTo>
                      <a:pt x="2028825" y="1235075"/>
                    </a:lnTo>
                    <a:lnTo>
                      <a:pt x="2038350" y="1289050"/>
                    </a:lnTo>
                    <a:lnTo>
                      <a:pt x="2089150" y="1339850"/>
                    </a:lnTo>
                    <a:lnTo>
                      <a:pt x="2124075" y="1346200"/>
                    </a:lnTo>
                    <a:lnTo>
                      <a:pt x="2146300" y="1333500"/>
                    </a:lnTo>
                    <a:lnTo>
                      <a:pt x="2162175" y="1209675"/>
                    </a:lnTo>
                    <a:lnTo>
                      <a:pt x="2222500" y="1155700"/>
                    </a:lnTo>
                    <a:lnTo>
                      <a:pt x="2279650" y="111760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4725132F-AE30-400D-AF7F-D591FEF70276}"/>
                  </a:ext>
                </a:extLst>
              </p:cNvPr>
              <p:cNvSpPr/>
              <p:nvPr/>
            </p:nvSpPr>
            <p:spPr>
              <a:xfrm>
                <a:off x="9553575" y="3514725"/>
                <a:ext cx="495300" cy="1939925"/>
              </a:xfrm>
              <a:custGeom>
                <a:avLst/>
                <a:gdLst>
                  <a:gd name="connsiteX0" fmla="*/ 0 w 495300"/>
                  <a:gd name="connsiteY0" fmla="*/ 0 h 1939925"/>
                  <a:gd name="connsiteX1" fmla="*/ 82550 w 495300"/>
                  <a:gd name="connsiteY1" fmla="*/ 69850 h 1939925"/>
                  <a:gd name="connsiteX2" fmla="*/ 180975 w 495300"/>
                  <a:gd name="connsiteY2" fmla="*/ 69850 h 1939925"/>
                  <a:gd name="connsiteX3" fmla="*/ 212725 w 495300"/>
                  <a:gd name="connsiteY3" fmla="*/ 101600 h 1939925"/>
                  <a:gd name="connsiteX4" fmla="*/ 180975 w 495300"/>
                  <a:gd name="connsiteY4" fmla="*/ 146050 h 1939925"/>
                  <a:gd name="connsiteX5" fmla="*/ 127000 w 495300"/>
                  <a:gd name="connsiteY5" fmla="*/ 130175 h 1939925"/>
                  <a:gd name="connsiteX6" fmla="*/ 92075 w 495300"/>
                  <a:gd name="connsiteY6" fmla="*/ 120650 h 1939925"/>
                  <a:gd name="connsiteX7" fmla="*/ 88900 w 495300"/>
                  <a:gd name="connsiteY7" fmla="*/ 174625 h 1939925"/>
                  <a:gd name="connsiteX8" fmla="*/ 44450 w 495300"/>
                  <a:gd name="connsiteY8" fmla="*/ 184150 h 1939925"/>
                  <a:gd name="connsiteX9" fmla="*/ 28575 w 495300"/>
                  <a:gd name="connsiteY9" fmla="*/ 219075 h 1939925"/>
                  <a:gd name="connsiteX10" fmla="*/ 95250 w 495300"/>
                  <a:gd name="connsiteY10" fmla="*/ 327025 h 1939925"/>
                  <a:gd name="connsiteX11" fmla="*/ 158750 w 495300"/>
                  <a:gd name="connsiteY11" fmla="*/ 339725 h 1939925"/>
                  <a:gd name="connsiteX12" fmla="*/ 193675 w 495300"/>
                  <a:gd name="connsiteY12" fmla="*/ 384175 h 1939925"/>
                  <a:gd name="connsiteX13" fmla="*/ 177800 w 495300"/>
                  <a:gd name="connsiteY13" fmla="*/ 444500 h 1939925"/>
                  <a:gd name="connsiteX14" fmla="*/ 158750 w 495300"/>
                  <a:gd name="connsiteY14" fmla="*/ 536575 h 1939925"/>
                  <a:gd name="connsiteX15" fmla="*/ 130175 w 495300"/>
                  <a:gd name="connsiteY15" fmla="*/ 568325 h 1939925"/>
                  <a:gd name="connsiteX16" fmla="*/ 50800 w 495300"/>
                  <a:gd name="connsiteY16" fmla="*/ 584200 h 1939925"/>
                  <a:gd name="connsiteX17" fmla="*/ 41275 w 495300"/>
                  <a:gd name="connsiteY17" fmla="*/ 730250 h 1939925"/>
                  <a:gd name="connsiteX18" fmla="*/ 38100 w 495300"/>
                  <a:gd name="connsiteY18" fmla="*/ 781050 h 1939925"/>
                  <a:gd name="connsiteX19" fmla="*/ 85725 w 495300"/>
                  <a:gd name="connsiteY19" fmla="*/ 892175 h 1939925"/>
                  <a:gd name="connsiteX20" fmla="*/ 123825 w 495300"/>
                  <a:gd name="connsiteY20" fmla="*/ 914400 h 1939925"/>
                  <a:gd name="connsiteX21" fmla="*/ 133350 w 495300"/>
                  <a:gd name="connsiteY21" fmla="*/ 1044575 h 1939925"/>
                  <a:gd name="connsiteX22" fmla="*/ 215900 w 495300"/>
                  <a:gd name="connsiteY22" fmla="*/ 1073150 h 1939925"/>
                  <a:gd name="connsiteX23" fmla="*/ 266700 w 495300"/>
                  <a:gd name="connsiteY23" fmla="*/ 1111250 h 1939925"/>
                  <a:gd name="connsiteX24" fmla="*/ 304800 w 495300"/>
                  <a:gd name="connsiteY24" fmla="*/ 1104900 h 1939925"/>
                  <a:gd name="connsiteX25" fmla="*/ 330200 w 495300"/>
                  <a:gd name="connsiteY25" fmla="*/ 1123950 h 1939925"/>
                  <a:gd name="connsiteX26" fmla="*/ 381000 w 495300"/>
                  <a:gd name="connsiteY26" fmla="*/ 1181100 h 1939925"/>
                  <a:gd name="connsiteX27" fmla="*/ 409575 w 495300"/>
                  <a:gd name="connsiteY27" fmla="*/ 1244600 h 1939925"/>
                  <a:gd name="connsiteX28" fmla="*/ 488950 w 495300"/>
                  <a:gd name="connsiteY28" fmla="*/ 1260475 h 1939925"/>
                  <a:gd name="connsiteX29" fmla="*/ 495300 w 495300"/>
                  <a:gd name="connsiteY29" fmla="*/ 1311275 h 1939925"/>
                  <a:gd name="connsiteX30" fmla="*/ 431800 w 495300"/>
                  <a:gd name="connsiteY30" fmla="*/ 1419225 h 1939925"/>
                  <a:gd name="connsiteX31" fmla="*/ 390525 w 495300"/>
                  <a:gd name="connsiteY31" fmla="*/ 1454150 h 1939925"/>
                  <a:gd name="connsiteX32" fmla="*/ 358775 w 495300"/>
                  <a:gd name="connsiteY32" fmla="*/ 1546225 h 1939925"/>
                  <a:gd name="connsiteX33" fmla="*/ 317500 w 495300"/>
                  <a:gd name="connsiteY33" fmla="*/ 1565275 h 1939925"/>
                  <a:gd name="connsiteX34" fmla="*/ 238125 w 495300"/>
                  <a:gd name="connsiteY34" fmla="*/ 1536700 h 1939925"/>
                  <a:gd name="connsiteX35" fmla="*/ 174625 w 495300"/>
                  <a:gd name="connsiteY35" fmla="*/ 1616075 h 1939925"/>
                  <a:gd name="connsiteX36" fmla="*/ 225425 w 495300"/>
                  <a:gd name="connsiteY36" fmla="*/ 1673225 h 1939925"/>
                  <a:gd name="connsiteX37" fmla="*/ 184150 w 495300"/>
                  <a:gd name="connsiteY37" fmla="*/ 1806575 h 1939925"/>
                  <a:gd name="connsiteX38" fmla="*/ 273050 w 495300"/>
                  <a:gd name="connsiteY38" fmla="*/ 1889125 h 1939925"/>
                  <a:gd name="connsiteX39" fmla="*/ 257175 w 495300"/>
                  <a:gd name="connsiteY39" fmla="*/ 1939925 h 193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95300" h="1939925">
                    <a:moveTo>
                      <a:pt x="0" y="0"/>
                    </a:moveTo>
                    <a:lnTo>
                      <a:pt x="82550" y="69850"/>
                    </a:lnTo>
                    <a:lnTo>
                      <a:pt x="180975" y="69850"/>
                    </a:lnTo>
                    <a:lnTo>
                      <a:pt x="212725" y="101600"/>
                    </a:lnTo>
                    <a:lnTo>
                      <a:pt x="180975" y="146050"/>
                    </a:lnTo>
                    <a:lnTo>
                      <a:pt x="127000" y="130175"/>
                    </a:lnTo>
                    <a:lnTo>
                      <a:pt x="92075" y="120650"/>
                    </a:lnTo>
                    <a:lnTo>
                      <a:pt x="88900" y="174625"/>
                    </a:lnTo>
                    <a:lnTo>
                      <a:pt x="44450" y="184150"/>
                    </a:lnTo>
                    <a:lnTo>
                      <a:pt x="28575" y="219075"/>
                    </a:lnTo>
                    <a:lnTo>
                      <a:pt x="95250" y="327025"/>
                    </a:lnTo>
                    <a:lnTo>
                      <a:pt x="158750" y="339725"/>
                    </a:lnTo>
                    <a:lnTo>
                      <a:pt x="193675" y="384175"/>
                    </a:lnTo>
                    <a:lnTo>
                      <a:pt x="177800" y="444500"/>
                    </a:lnTo>
                    <a:lnTo>
                      <a:pt x="158750" y="536575"/>
                    </a:lnTo>
                    <a:lnTo>
                      <a:pt x="130175" y="568325"/>
                    </a:lnTo>
                    <a:lnTo>
                      <a:pt x="50800" y="584200"/>
                    </a:lnTo>
                    <a:lnTo>
                      <a:pt x="41275" y="730250"/>
                    </a:lnTo>
                    <a:lnTo>
                      <a:pt x="38100" y="781050"/>
                    </a:lnTo>
                    <a:lnTo>
                      <a:pt x="85725" y="892175"/>
                    </a:lnTo>
                    <a:lnTo>
                      <a:pt x="123825" y="914400"/>
                    </a:lnTo>
                    <a:lnTo>
                      <a:pt x="133350" y="1044575"/>
                    </a:lnTo>
                    <a:lnTo>
                      <a:pt x="215900" y="1073150"/>
                    </a:lnTo>
                    <a:lnTo>
                      <a:pt x="266700" y="1111250"/>
                    </a:lnTo>
                    <a:lnTo>
                      <a:pt x="304800" y="1104900"/>
                    </a:lnTo>
                    <a:lnTo>
                      <a:pt x="330200" y="1123950"/>
                    </a:lnTo>
                    <a:lnTo>
                      <a:pt x="381000" y="1181100"/>
                    </a:lnTo>
                    <a:lnTo>
                      <a:pt x="409575" y="1244600"/>
                    </a:lnTo>
                    <a:lnTo>
                      <a:pt x="488950" y="1260475"/>
                    </a:lnTo>
                    <a:lnTo>
                      <a:pt x="495300" y="1311275"/>
                    </a:lnTo>
                    <a:lnTo>
                      <a:pt x="431800" y="1419225"/>
                    </a:lnTo>
                    <a:lnTo>
                      <a:pt x="390525" y="1454150"/>
                    </a:lnTo>
                    <a:lnTo>
                      <a:pt x="358775" y="1546225"/>
                    </a:lnTo>
                    <a:lnTo>
                      <a:pt x="317500" y="1565275"/>
                    </a:lnTo>
                    <a:lnTo>
                      <a:pt x="238125" y="1536700"/>
                    </a:lnTo>
                    <a:lnTo>
                      <a:pt x="174625" y="1616075"/>
                    </a:lnTo>
                    <a:lnTo>
                      <a:pt x="225425" y="1673225"/>
                    </a:lnTo>
                    <a:lnTo>
                      <a:pt x="184150" y="1806575"/>
                    </a:lnTo>
                    <a:lnTo>
                      <a:pt x="273050" y="1889125"/>
                    </a:lnTo>
                    <a:lnTo>
                      <a:pt x="257175" y="19399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90873BE4-5DAE-4BCA-94C7-5AFC92AA3FBC}"/>
                  </a:ext>
                </a:extLst>
              </p:cNvPr>
              <p:cNvSpPr/>
              <p:nvPr/>
            </p:nvSpPr>
            <p:spPr>
              <a:xfrm>
                <a:off x="7188200" y="5426075"/>
                <a:ext cx="2635250" cy="1346200"/>
              </a:xfrm>
              <a:custGeom>
                <a:avLst/>
                <a:gdLst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00275 w 2635250"/>
                  <a:gd name="connsiteY3" fmla="*/ 196850 h 1346200"/>
                  <a:gd name="connsiteX4" fmla="*/ 1857375 w 2635250"/>
                  <a:gd name="connsiteY4" fmla="*/ 387350 h 1346200"/>
                  <a:gd name="connsiteX5" fmla="*/ 1616075 w 2635250"/>
                  <a:gd name="connsiteY5" fmla="*/ 425450 h 1346200"/>
                  <a:gd name="connsiteX6" fmla="*/ 1441450 w 2635250"/>
                  <a:gd name="connsiteY6" fmla="*/ 612775 h 1346200"/>
                  <a:gd name="connsiteX7" fmla="*/ 1441450 w 2635250"/>
                  <a:gd name="connsiteY7" fmla="*/ 549275 h 1346200"/>
                  <a:gd name="connsiteX8" fmla="*/ 1406525 w 2635250"/>
                  <a:gd name="connsiteY8" fmla="*/ 466725 h 1346200"/>
                  <a:gd name="connsiteX9" fmla="*/ 1393825 w 2635250"/>
                  <a:gd name="connsiteY9" fmla="*/ 409575 h 1346200"/>
                  <a:gd name="connsiteX10" fmla="*/ 1355725 w 2635250"/>
                  <a:gd name="connsiteY10" fmla="*/ 301625 h 1346200"/>
                  <a:gd name="connsiteX11" fmla="*/ 1279525 w 2635250"/>
                  <a:gd name="connsiteY11" fmla="*/ 273050 h 1346200"/>
                  <a:gd name="connsiteX12" fmla="*/ 1187450 w 2635250"/>
                  <a:gd name="connsiteY12" fmla="*/ 276225 h 1346200"/>
                  <a:gd name="connsiteX13" fmla="*/ 1152525 w 2635250"/>
                  <a:gd name="connsiteY13" fmla="*/ 200025 h 1346200"/>
                  <a:gd name="connsiteX14" fmla="*/ 1165225 w 2635250"/>
                  <a:gd name="connsiteY14" fmla="*/ 142875 h 1346200"/>
                  <a:gd name="connsiteX15" fmla="*/ 1089025 w 2635250"/>
                  <a:gd name="connsiteY15" fmla="*/ 85725 h 1346200"/>
                  <a:gd name="connsiteX16" fmla="*/ 1044575 w 2635250"/>
                  <a:gd name="connsiteY16" fmla="*/ 88900 h 1346200"/>
                  <a:gd name="connsiteX17" fmla="*/ 911225 w 2635250"/>
                  <a:gd name="connsiteY17" fmla="*/ 177800 h 1346200"/>
                  <a:gd name="connsiteX18" fmla="*/ 860425 w 2635250"/>
                  <a:gd name="connsiteY18" fmla="*/ 130175 h 1346200"/>
                  <a:gd name="connsiteX19" fmla="*/ 857250 w 2635250"/>
                  <a:gd name="connsiteY19" fmla="*/ 69850 h 1346200"/>
                  <a:gd name="connsiteX20" fmla="*/ 850900 w 2635250"/>
                  <a:gd name="connsiteY20" fmla="*/ 34925 h 1346200"/>
                  <a:gd name="connsiteX21" fmla="*/ 838200 w 2635250"/>
                  <a:gd name="connsiteY21" fmla="*/ 0 h 1346200"/>
                  <a:gd name="connsiteX22" fmla="*/ 800100 w 2635250"/>
                  <a:gd name="connsiteY22" fmla="*/ 44450 h 1346200"/>
                  <a:gd name="connsiteX23" fmla="*/ 749300 w 2635250"/>
                  <a:gd name="connsiteY23" fmla="*/ 146050 h 1346200"/>
                  <a:gd name="connsiteX24" fmla="*/ 676275 w 2635250"/>
                  <a:gd name="connsiteY24" fmla="*/ 250825 h 1346200"/>
                  <a:gd name="connsiteX25" fmla="*/ 641350 w 2635250"/>
                  <a:gd name="connsiteY25" fmla="*/ 298450 h 1346200"/>
                  <a:gd name="connsiteX26" fmla="*/ 628650 w 2635250"/>
                  <a:gd name="connsiteY26" fmla="*/ 361950 h 1346200"/>
                  <a:gd name="connsiteX27" fmla="*/ 609600 w 2635250"/>
                  <a:gd name="connsiteY27" fmla="*/ 447675 h 1346200"/>
                  <a:gd name="connsiteX28" fmla="*/ 669925 w 2635250"/>
                  <a:gd name="connsiteY28" fmla="*/ 501650 h 1346200"/>
                  <a:gd name="connsiteX29" fmla="*/ 666750 w 2635250"/>
                  <a:gd name="connsiteY29" fmla="*/ 574675 h 1346200"/>
                  <a:gd name="connsiteX30" fmla="*/ 641350 w 2635250"/>
                  <a:gd name="connsiteY30" fmla="*/ 631825 h 1346200"/>
                  <a:gd name="connsiteX31" fmla="*/ 669925 w 2635250"/>
                  <a:gd name="connsiteY31" fmla="*/ 714375 h 1346200"/>
                  <a:gd name="connsiteX32" fmla="*/ 377825 w 2635250"/>
                  <a:gd name="connsiteY32" fmla="*/ 1346200 h 1346200"/>
                  <a:gd name="connsiteX33" fmla="*/ 0 w 2635250"/>
                  <a:gd name="connsiteY3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308225 w 2635250"/>
                  <a:gd name="connsiteY3" fmla="*/ 18415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286000 w 2635250"/>
                  <a:gd name="connsiteY3" fmla="*/ 152400 h 1346200"/>
                  <a:gd name="connsiteX4" fmla="*/ 2200275 w 2635250"/>
                  <a:gd name="connsiteY4" fmla="*/ 196850 h 1346200"/>
                  <a:gd name="connsiteX5" fmla="*/ 1857375 w 2635250"/>
                  <a:gd name="connsiteY5" fmla="*/ 387350 h 1346200"/>
                  <a:gd name="connsiteX6" fmla="*/ 1616075 w 2635250"/>
                  <a:gd name="connsiteY6" fmla="*/ 425450 h 1346200"/>
                  <a:gd name="connsiteX7" fmla="*/ 1441450 w 2635250"/>
                  <a:gd name="connsiteY7" fmla="*/ 612775 h 1346200"/>
                  <a:gd name="connsiteX8" fmla="*/ 1441450 w 2635250"/>
                  <a:gd name="connsiteY8" fmla="*/ 549275 h 1346200"/>
                  <a:gd name="connsiteX9" fmla="*/ 1406525 w 2635250"/>
                  <a:gd name="connsiteY9" fmla="*/ 466725 h 1346200"/>
                  <a:gd name="connsiteX10" fmla="*/ 1393825 w 2635250"/>
                  <a:gd name="connsiteY10" fmla="*/ 409575 h 1346200"/>
                  <a:gd name="connsiteX11" fmla="*/ 1355725 w 2635250"/>
                  <a:gd name="connsiteY11" fmla="*/ 301625 h 1346200"/>
                  <a:gd name="connsiteX12" fmla="*/ 1279525 w 2635250"/>
                  <a:gd name="connsiteY12" fmla="*/ 273050 h 1346200"/>
                  <a:gd name="connsiteX13" fmla="*/ 1187450 w 2635250"/>
                  <a:gd name="connsiteY13" fmla="*/ 276225 h 1346200"/>
                  <a:gd name="connsiteX14" fmla="*/ 1152525 w 2635250"/>
                  <a:gd name="connsiteY14" fmla="*/ 200025 h 1346200"/>
                  <a:gd name="connsiteX15" fmla="*/ 1165225 w 2635250"/>
                  <a:gd name="connsiteY15" fmla="*/ 142875 h 1346200"/>
                  <a:gd name="connsiteX16" fmla="*/ 1089025 w 2635250"/>
                  <a:gd name="connsiteY16" fmla="*/ 85725 h 1346200"/>
                  <a:gd name="connsiteX17" fmla="*/ 1044575 w 2635250"/>
                  <a:gd name="connsiteY17" fmla="*/ 88900 h 1346200"/>
                  <a:gd name="connsiteX18" fmla="*/ 911225 w 2635250"/>
                  <a:gd name="connsiteY18" fmla="*/ 177800 h 1346200"/>
                  <a:gd name="connsiteX19" fmla="*/ 860425 w 2635250"/>
                  <a:gd name="connsiteY19" fmla="*/ 130175 h 1346200"/>
                  <a:gd name="connsiteX20" fmla="*/ 857250 w 2635250"/>
                  <a:gd name="connsiteY20" fmla="*/ 69850 h 1346200"/>
                  <a:gd name="connsiteX21" fmla="*/ 850900 w 2635250"/>
                  <a:gd name="connsiteY21" fmla="*/ 34925 h 1346200"/>
                  <a:gd name="connsiteX22" fmla="*/ 838200 w 2635250"/>
                  <a:gd name="connsiteY22" fmla="*/ 0 h 1346200"/>
                  <a:gd name="connsiteX23" fmla="*/ 800100 w 2635250"/>
                  <a:gd name="connsiteY23" fmla="*/ 44450 h 1346200"/>
                  <a:gd name="connsiteX24" fmla="*/ 749300 w 2635250"/>
                  <a:gd name="connsiteY24" fmla="*/ 146050 h 1346200"/>
                  <a:gd name="connsiteX25" fmla="*/ 676275 w 2635250"/>
                  <a:gd name="connsiteY25" fmla="*/ 250825 h 1346200"/>
                  <a:gd name="connsiteX26" fmla="*/ 641350 w 2635250"/>
                  <a:gd name="connsiteY26" fmla="*/ 298450 h 1346200"/>
                  <a:gd name="connsiteX27" fmla="*/ 628650 w 2635250"/>
                  <a:gd name="connsiteY27" fmla="*/ 361950 h 1346200"/>
                  <a:gd name="connsiteX28" fmla="*/ 609600 w 2635250"/>
                  <a:gd name="connsiteY28" fmla="*/ 447675 h 1346200"/>
                  <a:gd name="connsiteX29" fmla="*/ 669925 w 2635250"/>
                  <a:gd name="connsiteY29" fmla="*/ 501650 h 1346200"/>
                  <a:gd name="connsiteX30" fmla="*/ 666750 w 2635250"/>
                  <a:gd name="connsiteY30" fmla="*/ 574675 h 1346200"/>
                  <a:gd name="connsiteX31" fmla="*/ 641350 w 2635250"/>
                  <a:gd name="connsiteY31" fmla="*/ 631825 h 1346200"/>
                  <a:gd name="connsiteX32" fmla="*/ 669925 w 2635250"/>
                  <a:gd name="connsiteY32" fmla="*/ 714375 h 1346200"/>
                  <a:gd name="connsiteX33" fmla="*/ 377825 w 2635250"/>
                  <a:gd name="connsiteY33" fmla="*/ 1346200 h 1346200"/>
                  <a:gd name="connsiteX34" fmla="*/ 0 w 2635250"/>
                  <a:gd name="connsiteY3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1857375 w 2635250"/>
                  <a:gd name="connsiteY6" fmla="*/ 387350 h 1346200"/>
                  <a:gd name="connsiteX7" fmla="*/ 1616075 w 2635250"/>
                  <a:gd name="connsiteY7" fmla="*/ 425450 h 1346200"/>
                  <a:gd name="connsiteX8" fmla="*/ 1441450 w 2635250"/>
                  <a:gd name="connsiteY8" fmla="*/ 612775 h 1346200"/>
                  <a:gd name="connsiteX9" fmla="*/ 1441450 w 2635250"/>
                  <a:gd name="connsiteY9" fmla="*/ 549275 h 1346200"/>
                  <a:gd name="connsiteX10" fmla="*/ 1406525 w 2635250"/>
                  <a:gd name="connsiteY10" fmla="*/ 466725 h 1346200"/>
                  <a:gd name="connsiteX11" fmla="*/ 1393825 w 2635250"/>
                  <a:gd name="connsiteY11" fmla="*/ 409575 h 1346200"/>
                  <a:gd name="connsiteX12" fmla="*/ 1355725 w 2635250"/>
                  <a:gd name="connsiteY12" fmla="*/ 301625 h 1346200"/>
                  <a:gd name="connsiteX13" fmla="*/ 1279525 w 2635250"/>
                  <a:gd name="connsiteY13" fmla="*/ 273050 h 1346200"/>
                  <a:gd name="connsiteX14" fmla="*/ 1187450 w 2635250"/>
                  <a:gd name="connsiteY14" fmla="*/ 276225 h 1346200"/>
                  <a:gd name="connsiteX15" fmla="*/ 1152525 w 2635250"/>
                  <a:gd name="connsiteY15" fmla="*/ 200025 h 1346200"/>
                  <a:gd name="connsiteX16" fmla="*/ 1165225 w 2635250"/>
                  <a:gd name="connsiteY16" fmla="*/ 142875 h 1346200"/>
                  <a:gd name="connsiteX17" fmla="*/ 1089025 w 2635250"/>
                  <a:gd name="connsiteY17" fmla="*/ 85725 h 1346200"/>
                  <a:gd name="connsiteX18" fmla="*/ 1044575 w 2635250"/>
                  <a:gd name="connsiteY18" fmla="*/ 88900 h 1346200"/>
                  <a:gd name="connsiteX19" fmla="*/ 911225 w 2635250"/>
                  <a:gd name="connsiteY19" fmla="*/ 177800 h 1346200"/>
                  <a:gd name="connsiteX20" fmla="*/ 860425 w 2635250"/>
                  <a:gd name="connsiteY20" fmla="*/ 130175 h 1346200"/>
                  <a:gd name="connsiteX21" fmla="*/ 857250 w 2635250"/>
                  <a:gd name="connsiteY21" fmla="*/ 69850 h 1346200"/>
                  <a:gd name="connsiteX22" fmla="*/ 850900 w 2635250"/>
                  <a:gd name="connsiteY22" fmla="*/ 34925 h 1346200"/>
                  <a:gd name="connsiteX23" fmla="*/ 838200 w 2635250"/>
                  <a:gd name="connsiteY23" fmla="*/ 0 h 1346200"/>
                  <a:gd name="connsiteX24" fmla="*/ 800100 w 2635250"/>
                  <a:gd name="connsiteY24" fmla="*/ 44450 h 1346200"/>
                  <a:gd name="connsiteX25" fmla="*/ 749300 w 2635250"/>
                  <a:gd name="connsiteY25" fmla="*/ 146050 h 1346200"/>
                  <a:gd name="connsiteX26" fmla="*/ 676275 w 2635250"/>
                  <a:gd name="connsiteY26" fmla="*/ 250825 h 1346200"/>
                  <a:gd name="connsiteX27" fmla="*/ 641350 w 2635250"/>
                  <a:gd name="connsiteY27" fmla="*/ 298450 h 1346200"/>
                  <a:gd name="connsiteX28" fmla="*/ 628650 w 2635250"/>
                  <a:gd name="connsiteY28" fmla="*/ 361950 h 1346200"/>
                  <a:gd name="connsiteX29" fmla="*/ 609600 w 2635250"/>
                  <a:gd name="connsiteY29" fmla="*/ 447675 h 1346200"/>
                  <a:gd name="connsiteX30" fmla="*/ 669925 w 2635250"/>
                  <a:gd name="connsiteY30" fmla="*/ 501650 h 1346200"/>
                  <a:gd name="connsiteX31" fmla="*/ 666750 w 2635250"/>
                  <a:gd name="connsiteY31" fmla="*/ 574675 h 1346200"/>
                  <a:gd name="connsiteX32" fmla="*/ 641350 w 2635250"/>
                  <a:gd name="connsiteY32" fmla="*/ 631825 h 1346200"/>
                  <a:gd name="connsiteX33" fmla="*/ 669925 w 2635250"/>
                  <a:gd name="connsiteY33" fmla="*/ 714375 h 1346200"/>
                  <a:gd name="connsiteX34" fmla="*/ 377825 w 2635250"/>
                  <a:gd name="connsiteY34" fmla="*/ 1346200 h 1346200"/>
                  <a:gd name="connsiteX35" fmla="*/ 0 w 2635250"/>
                  <a:gd name="connsiteY3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857375 w 2635250"/>
                  <a:gd name="connsiteY7" fmla="*/ 387350 h 1346200"/>
                  <a:gd name="connsiteX8" fmla="*/ 1616075 w 2635250"/>
                  <a:gd name="connsiteY8" fmla="*/ 425450 h 1346200"/>
                  <a:gd name="connsiteX9" fmla="*/ 1441450 w 2635250"/>
                  <a:gd name="connsiteY9" fmla="*/ 612775 h 1346200"/>
                  <a:gd name="connsiteX10" fmla="*/ 1441450 w 2635250"/>
                  <a:gd name="connsiteY10" fmla="*/ 549275 h 1346200"/>
                  <a:gd name="connsiteX11" fmla="*/ 1406525 w 2635250"/>
                  <a:gd name="connsiteY11" fmla="*/ 466725 h 1346200"/>
                  <a:gd name="connsiteX12" fmla="*/ 1393825 w 2635250"/>
                  <a:gd name="connsiteY12" fmla="*/ 409575 h 1346200"/>
                  <a:gd name="connsiteX13" fmla="*/ 1355725 w 2635250"/>
                  <a:gd name="connsiteY13" fmla="*/ 301625 h 1346200"/>
                  <a:gd name="connsiteX14" fmla="*/ 1279525 w 2635250"/>
                  <a:gd name="connsiteY14" fmla="*/ 273050 h 1346200"/>
                  <a:gd name="connsiteX15" fmla="*/ 1187450 w 2635250"/>
                  <a:gd name="connsiteY15" fmla="*/ 276225 h 1346200"/>
                  <a:gd name="connsiteX16" fmla="*/ 1152525 w 2635250"/>
                  <a:gd name="connsiteY16" fmla="*/ 200025 h 1346200"/>
                  <a:gd name="connsiteX17" fmla="*/ 1165225 w 2635250"/>
                  <a:gd name="connsiteY17" fmla="*/ 142875 h 1346200"/>
                  <a:gd name="connsiteX18" fmla="*/ 1089025 w 2635250"/>
                  <a:gd name="connsiteY18" fmla="*/ 85725 h 1346200"/>
                  <a:gd name="connsiteX19" fmla="*/ 1044575 w 2635250"/>
                  <a:gd name="connsiteY19" fmla="*/ 88900 h 1346200"/>
                  <a:gd name="connsiteX20" fmla="*/ 911225 w 2635250"/>
                  <a:gd name="connsiteY20" fmla="*/ 177800 h 1346200"/>
                  <a:gd name="connsiteX21" fmla="*/ 860425 w 2635250"/>
                  <a:gd name="connsiteY21" fmla="*/ 130175 h 1346200"/>
                  <a:gd name="connsiteX22" fmla="*/ 857250 w 2635250"/>
                  <a:gd name="connsiteY22" fmla="*/ 69850 h 1346200"/>
                  <a:gd name="connsiteX23" fmla="*/ 850900 w 2635250"/>
                  <a:gd name="connsiteY23" fmla="*/ 34925 h 1346200"/>
                  <a:gd name="connsiteX24" fmla="*/ 838200 w 2635250"/>
                  <a:gd name="connsiteY24" fmla="*/ 0 h 1346200"/>
                  <a:gd name="connsiteX25" fmla="*/ 800100 w 2635250"/>
                  <a:gd name="connsiteY25" fmla="*/ 44450 h 1346200"/>
                  <a:gd name="connsiteX26" fmla="*/ 749300 w 2635250"/>
                  <a:gd name="connsiteY26" fmla="*/ 146050 h 1346200"/>
                  <a:gd name="connsiteX27" fmla="*/ 676275 w 2635250"/>
                  <a:gd name="connsiteY27" fmla="*/ 250825 h 1346200"/>
                  <a:gd name="connsiteX28" fmla="*/ 641350 w 2635250"/>
                  <a:gd name="connsiteY28" fmla="*/ 298450 h 1346200"/>
                  <a:gd name="connsiteX29" fmla="*/ 628650 w 2635250"/>
                  <a:gd name="connsiteY29" fmla="*/ 361950 h 1346200"/>
                  <a:gd name="connsiteX30" fmla="*/ 609600 w 2635250"/>
                  <a:gd name="connsiteY30" fmla="*/ 447675 h 1346200"/>
                  <a:gd name="connsiteX31" fmla="*/ 669925 w 2635250"/>
                  <a:gd name="connsiteY31" fmla="*/ 501650 h 1346200"/>
                  <a:gd name="connsiteX32" fmla="*/ 666750 w 2635250"/>
                  <a:gd name="connsiteY32" fmla="*/ 574675 h 1346200"/>
                  <a:gd name="connsiteX33" fmla="*/ 641350 w 2635250"/>
                  <a:gd name="connsiteY33" fmla="*/ 631825 h 1346200"/>
                  <a:gd name="connsiteX34" fmla="*/ 669925 w 2635250"/>
                  <a:gd name="connsiteY34" fmla="*/ 714375 h 1346200"/>
                  <a:gd name="connsiteX35" fmla="*/ 377825 w 2635250"/>
                  <a:gd name="connsiteY35" fmla="*/ 1346200 h 1346200"/>
                  <a:gd name="connsiteX36" fmla="*/ 0 w 2635250"/>
                  <a:gd name="connsiteY36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2850 w 2635250"/>
                  <a:gd name="connsiteY3" fmla="*/ 15875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286000 w 2635250"/>
                  <a:gd name="connsiteY4" fmla="*/ 1524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00275 w 2635250"/>
                  <a:gd name="connsiteY5" fmla="*/ 196850 h 1346200"/>
                  <a:gd name="connsiteX6" fmla="*/ 2089150 w 2635250"/>
                  <a:gd name="connsiteY6" fmla="*/ 257175 h 1346200"/>
                  <a:gd name="connsiteX7" fmla="*/ 1949450 w 2635250"/>
                  <a:gd name="connsiteY7" fmla="*/ 336550 h 1346200"/>
                  <a:gd name="connsiteX8" fmla="*/ 1857375 w 2635250"/>
                  <a:gd name="connsiteY8" fmla="*/ 387350 h 1346200"/>
                  <a:gd name="connsiteX9" fmla="*/ 1616075 w 2635250"/>
                  <a:gd name="connsiteY9" fmla="*/ 425450 h 1346200"/>
                  <a:gd name="connsiteX10" fmla="*/ 1441450 w 2635250"/>
                  <a:gd name="connsiteY10" fmla="*/ 612775 h 1346200"/>
                  <a:gd name="connsiteX11" fmla="*/ 1441450 w 2635250"/>
                  <a:gd name="connsiteY11" fmla="*/ 549275 h 1346200"/>
                  <a:gd name="connsiteX12" fmla="*/ 1406525 w 2635250"/>
                  <a:gd name="connsiteY12" fmla="*/ 466725 h 1346200"/>
                  <a:gd name="connsiteX13" fmla="*/ 1393825 w 2635250"/>
                  <a:gd name="connsiteY13" fmla="*/ 409575 h 1346200"/>
                  <a:gd name="connsiteX14" fmla="*/ 1355725 w 2635250"/>
                  <a:gd name="connsiteY14" fmla="*/ 301625 h 1346200"/>
                  <a:gd name="connsiteX15" fmla="*/ 1279525 w 2635250"/>
                  <a:gd name="connsiteY15" fmla="*/ 273050 h 1346200"/>
                  <a:gd name="connsiteX16" fmla="*/ 1187450 w 2635250"/>
                  <a:gd name="connsiteY16" fmla="*/ 276225 h 1346200"/>
                  <a:gd name="connsiteX17" fmla="*/ 1152525 w 2635250"/>
                  <a:gd name="connsiteY17" fmla="*/ 200025 h 1346200"/>
                  <a:gd name="connsiteX18" fmla="*/ 1165225 w 2635250"/>
                  <a:gd name="connsiteY18" fmla="*/ 142875 h 1346200"/>
                  <a:gd name="connsiteX19" fmla="*/ 1089025 w 2635250"/>
                  <a:gd name="connsiteY19" fmla="*/ 85725 h 1346200"/>
                  <a:gd name="connsiteX20" fmla="*/ 1044575 w 2635250"/>
                  <a:gd name="connsiteY20" fmla="*/ 88900 h 1346200"/>
                  <a:gd name="connsiteX21" fmla="*/ 911225 w 2635250"/>
                  <a:gd name="connsiteY21" fmla="*/ 177800 h 1346200"/>
                  <a:gd name="connsiteX22" fmla="*/ 860425 w 2635250"/>
                  <a:gd name="connsiteY22" fmla="*/ 130175 h 1346200"/>
                  <a:gd name="connsiteX23" fmla="*/ 857250 w 2635250"/>
                  <a:gd name="connsiteY23" fmla="*/ 69850 h 1346200"/>
                  <a:gd name="connsiteX24" fmla="*/ 850900 w 2635250"/>
                  <a:gd name="connsiteY24" fmla="*/ 34925 h 1346200"/>
                  <a:gd name="connsiteX25" fmla="*/ 838200 w 2635250"/>
                  <a:gd name="connsiteY25" fmla="*/ 0 h 1346200"/>
                  <a:gd name="connsiteX26" fmla="*/ 800100 w 2635250"/>
                  <a:gd name="connsiteY26" fmla="*/ 44450 h 1346200"/>
                  <a:gd name="connsiteX27" fmla="*/ 749300 w 2635250"/>
                  <a:gd name="connsiteY27" fmla="*/ 146050 h 1346200"/>
                  <a:gd name="connsiteX28" fmla="*/ 676275 w 2635250"/>
                  <a:gd name="connsiteY28" fmla="*/ 250825 h 1346200"/>
                  <a:gd name="connsiteX29" fmla="*/ 641350 w 2635250"/>
                  <a:gd name="connsiteY29" fmla="*/ 298450 h 1346200"/>
                  <a:gd name="connsiteX30" fmla="*/ 628650 w 2635250"/>
                  <a:gd name="connsiteY30" fmla="*/ 361950 h 1346200"/>
                  <a:gd name="connsiteX31" fmla="*/ 609600 w 2635250"/>
                  <a:gd name="connsiteY31" fmla="*/ 447675 h 1346200"/>
                  <a:gd name="connsiteX32" fmla="*/ 669925 w 2635250"/>
                  <a:gd name="connsiteY32" fmla="*/ 501650 h 1346200"/>
                  <a:gd name="connsiteX33" fmla="*/ 666750 w 2635250"/>
                  <a:gd name="connsiteY33" fmla="*/ 574675 h 1346200"/>
                  <a:gd name="connsiteX34" fmla="*/ 641350 w 2635250"/>
                  <a:gd name="connsiteY34" fmla="*/ 631825 h 1346200"/>
                  <a:gd name="connsiteX35" fmla="*/ 669925 w 2635250"/>
                  <a:gd name="connsiteY35" fmla="*/ 714375 h 1346200"/>
                  <a:gd name="connsiteX36" fmla="*/ 377825 w 2635250"/>
                  <a:gd name="connsiteY36" fmla="*/ 1346200 h 1346200"/>
                  <a:gd name="connsiteX37" fmla="*/ 0 w 2635250"/>
                  <a:gd name="connsiteY37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82825 w 2635250"/>
                  <a:gd name="connsiteY5" fmla="*/ 177800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247900 w 2635250"/>
                  <a:gd name="connsiteY5" fmla="*/ 155575 h 1346200"/>
                  <a:gd name="connsiteX6" fmla="*/ 2200275 w 2635250"/>
                  <a:gd name="connsiteY6" fmla="*/ 196850 h 1346200"/>
                  <a:gd name="connsiteX7" fmla="*/ 2089150 w 2635250"/>
                  <a:gd name="connsiteY7" fmla="*/ 257175 h 1346200"/>
                  <a:gd name="connsiteX8" fmla="*/ 1949450 w 2635250"/>
                  <a:gd name="connsiteY8" fmla="*/ 336550 h 1346200"/>
                  <a:gd name="connsiteX9" fmla="*/ 1857375 w 2635250"/>
                  <a:gd name="connsiteY9" fmla="*/ 387350 h 1346200"/>
                  <a:gd name="connsiteX10" fmla="*/ 1616075 w 2635250"/>
                  <a:gd name="connsiteY10" fmla="*/ 425450 h 1346200"/>
                  <a:gd name="connsiteX11" fmla="*/ 1441450 w 2635250"/>
                  <a:gd name="connsiteY11" fmla="*/ 612775 h 1346200"/>
                  <a:gd name="connsiteX12" fmla="*/ 1441450 w 2635250"/>
                  <a:gd name="connsiteY12" fmla="*/ 549275 h 1346200"/>
                  <a:gd name="connsiteX13" fmla="*/ 1406525 w 2635250"/>
                  <a:gd name="connsiteY13" fmla="*/ 466725 h 1346200"/>
                  <a:gd name="connsiteX14" fmla="*/ 1393825 w 2635250"/>
                  <a:gd name="connsiteY14" fmla="*/ 409575 h 1346200"/>
                  <a:gd name="connsiteX15" fmla="*/ 1355725 w 2635250"/>
                  <a:gd name="connsiteY15" fmla="*/ 301625 h 1346200"/>
                  <a:gd name="connsiteX16" fmla="*/ 1279525 w 2635250"/>
                  <a:gd name="connsiteY16" fmla="*/ 273050 h 1346200"/>
                  <a:gd name="connsiteX17" fmla="*/ 1187450 w 2635250"/>
                  <a:gd name="connsiteY17" fmla="*/ 276225 h 1346200"/>
                  <a:gd name="connsiteX18" fmla="*/ 1152525 w 2635250"/>
                  <a:gd name="connsiteY18" fmla="*/ 200025 h 1346200"/>
                  <a:gd name="connsiteX19" fmla="*/ 1165225 w 2635250"/>
                  <a:gd name="connsiteY19" fmla="*/ 142875 h 1346200"/>
                  <a:gd name="connsiteX20" fmla="*/ 1089025 w 2635250"/>
                  <a:gd name="connsiteY20" fmla="*/ 85725 h 1346200"/>
                  <a:gd name="connsiteX21" fmla="*/ 1044575 w 2635250"/>
                  <a:gd name="connsiteY21" fmla="*/ 88900 h 1346200"/>
                  <a:gd name="connsiteX22" fmla="*/ 911225 w 2635250"/>
                  <a:gd name="connsiteY22" fmla="*/ 177800 h 1346200"/>
                  <a:gd name="connsiteX23" fmla="*/ 860425 w 2635250"/>
                  <a:gd name="connsiteY23" fmla="*/ 130175 h 1346200"/>
                  <a:gd name="connsiteX24" fmla="*/ 857250 w 2635250"/>
                  <a:gd name="connsiteY24" fmla="*/ 69850 h 1346200"/>
                  <a:gd name="connsiteX25" fmla="*/ 850900 w 2635250"/>
                  <a:gd name="connsiteY25" fmla="*/ 34925 h 1346200"/>
                  <a:gd name="connsiteX26" fmla="*/ 838200 w 2635250"/>
                  <a:gd name="connsiteY26" fmla="*/ 0 h 1346200"/>
                  <a:gd name="connsiteX27" fmla="*/ 800100 w 2635250"/>
                  <a:gd name="connsiteY27" fmla="*/ 44450 h 1346200"/>
                  <a:gd name="connsiteX28" fmla="*/ 749300 w 2635250"/>
                  <a:gd name="connsiteY28" fmla="*/ 146050 h 1346200"/>
                  <a:gd name="connsiteX29" fmla="*/ 676275 w 2635250"/>
                  <a:gd name="connsiteY29" fmla="*/ 250825 h 1346200"/>
                  <a:gd name="connsiteX30" fmla="*/ 641350 w 2635250"/>
                  <a:gd name="connsiteY30" fmla="*/ 298450 h 1346200"/>
                  <a:gd name="connsiteX31" fmla="*/ 628650 w 2635250"/>
                  <a:gd name="connsiteY31" fmla="*/ 361950 h 1346200"/>
                  <a:gd name="connsiteX32" fmla="*/ 609600 w 2635250"/>
                  <a:gd name="connsiteY32" fmla="*/ 447675 h 1346200"/>
                  <a:gd name="connsiteX33" fmla="*/ 669925 w 2635250"/>
                  <a:gd name="connsiteY33" fmla="*/ 501650 h 1346200"/>
                  <a:gd name="connsiteX34" fmla="*/ 666750 w 2635250"/>
                  <a:gd name="connsiteY34" fmla="*/ 574675 h 1346200"/>
                  <a:gd name="connsiteX35" fmla="*/ 641350 w 2635250"/>
                  <a:gd name="connsiteY35" fmla="*/ 631825 h 1346200"/>
                  <a:gd name="connsiteX36" fmla="*/ 669925 w 2635250"/>
                  <a:gd name="connsiteY36" fmla="*/ 714375 h 1346200"/>
                  <a:gd name="connsiteX37" fmla="*/ 377825 w 2635250"/>
                  <a:gd name="connsiteY37" fmla="*/ 1346200 h 1346200"/>
                  <a:gd name="connsiteX38" fmla="*/ 0 w 2635250"/>
                  <a:gd name="connsiteY38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59025 w 2635250"/>
                  <a:gd name="connsiteY5" fmla="*/ 15557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49450 w 2635250"/>
                  <a:gd name="connsiteY9" fmla="*/ 33655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857375 w 2635250"/>
                  <a:gd name="connsiteY10" fmla="*/ 387350 h 1346200"/>
                  <a:gd name="connsiteX11" fmla="*/ 1616075 w 2635250"/>
                  <a:gd name="connsiteY11" fmla="*/ 425450 h 1346200"/>
                  <a:gd name="connsiteX12" fmla="*/ 1441450 w 2635250"/>
                  <a:gd name="connsiteY12" fmla="*/ 612775 h 1346200"/>
                  <a:gd name="connsiteX13" fmla="*/ 1441450 w 2635250"/>
                  <a:gd name="connsiteY13" fmla="*/ 549275 h 1346200"/>
                  <a:gd name="connsiteX14" fmla="*/ 1406525 w 2635250"/>
                  <a:gd name="connsiteY14" fmla="*/ 466725 h 1346200"/>
                  <a:gd name="connsiteX15" fmla="*/ 1393825 w 2635250"/>
                  <a:gd name="connsiteY15" fmla="*/ 409575 h 1346200"/>
                  <a:gd name="connsiteX16" fmla="*/ 1355725 w 2635250"/>
                  <a:gd name="connsiteY16" fmla="*/ 301625 h 1346200"/>
                  <a:gd name="connsiteX17" fmla="*/ 1279525 w 2635250"/>
                  <a:gd name="connsiteY17" fmla="*/ 273050 h 1346200"/>
                  <a:gd name="connsiteX18" fmla="*/ 1187450 w 2635250"/>
                  <a:gd name="connsiteY18" fmla="*/ 276225 h 1346200"/>
                  <a:gd name="connsiteX19" fmla="*/ 1152525 w 2635250"/>
                  <a:gd name="connsiteY19" fmla="*/ 200025 h 1346200"/>
                  <a:gd name="connsiteX20" fmla="*/ 1165225 w 2635250"/>
                  <a:gd name="connsiteY20" fmla="*/ 142875 h 1346200"/>
                  <a:gd name="connsiteX21" fmla="*/ 1089025 w 2635250"/>
                  <a:gd name="connsiteY21" fmla="*/ 85725 h 1346200"/>
                  <a:gd name="connsiteX22" fmla="*/ 1044575 w 2635250"/>
                  <a:gd name="connsiteY22" fmla="*/ 88900 h 1346200"/>
                  <a:gd name="connsiteX23" fmla="*/ 911225 w 2635250"/>
                  <a:gd name="connsiteY23" fmla="*/ 177800 h 1346200"/>
                  <a:gd name="connsiteX24" fmla="*/ 860425 w 2635250"/>
                  <a:gd name="connsiteY24" fmla="*/ 130175 h 1346200"/>
                  <a:gd name="connsiteX25" fmla="*/ 857250 w 2635250"/>
                  <a:gd name="connsiteY25" fmla="*/ 69850 h 1346200"/>
                  <a:gd name="connsiteX26" fmla="*/ 850900 w 2635250"/>
                  <a:gd name="connsiteY26" fmla="*/ 34925 h 1346200"/>
                  <a:gd name="connsiteX27" fmla="*/ 838200 w 2635250"/>
                  <a:gd name="connsiteY27" fmla="*/ 0 h 1346200"/>
                  <a:gd name="connsiteX28" fmla="*/ 800100 w 2635250"/>
                  <a:gd name="connsiteY28" fmla="*/ 44450 h 1346200"/>
                  <a:gd name="connsiteX29" fmla="*/ 749300 w 2635250"/>
                  <a:gd name="connsiteY29" fmla="*/ 146050 h 1346200"/>
                  <a:gd name="connsiteX30" fmla="*/ 676275 w 2635250"/>
                  <a:gd name="connsiteY30" fmla="*/ 250825 h 1346200"/>
                  <a:gd name="connsiteX31" fmla="*/ 641350 w 2635250"/>
                  <a:gd name="connsiteY31" fmla="*/ 298450 h 1346200"/>
                  <a:gd name="connsiteX32" fmla="*/ 628650 w 2635250"/>
                  <a:gd name="connsiteY32" fmla="*/ 361950 h 1346200"/>
                  <a:gd name="connsiteX33" fmla="*/ 609600 w 2635250"/>
                  <a:gd name="connsiteY33" fmla="*/ 447675 h 1346200"/>
                  <a:gd name="connsiteX34" fmla="*/ 669925 w 2635250"/>
                  <a:gd name="connsiteY34" fmla="*/ 501650 h 1346200"/>
                  <a:gd name="connsiteX35" fmla="*/ 666750 w 2635250"/>
                  <a:gd name="connsiteY35" fmla="*/ 574675 h 1346200"/>
                  <a:gd name="connsiteX36" fmla="*/ 641350 w 2635250"/>
                  <a:gd name="connsiteY36" fmla="*/ 631825 h 1346200"/>
                  <a:gd name="connsiteX37" fmla="*/ 669925 w 2635250"/>
                  <a:gd name="connsiteY37" fmla="*/ 714375 h 1346200"/>
                  <a:gd name="connsiteX38" fmla="*/ 377825 w 2635250"/>
                  <a:gd name="connsiteY38" fmla="*/ 1346200 h 1346200"/>
                  <a:gd name="connsiteX39" fmla="*/ 0 w 2635250"/>
                  <a:gd name="connsiteY39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20875 w 2635250"/>
                  <a:gd name="connsiteY10" fmla="*/ 317500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616075 w 2635250"/>
                  <a:gd name="connsiteY12" fmla="*/ 425450 h 1346200"/>
                  <a:gd name="connsiteX13" fmla="*/ 1441450 w 2635250"/>
                  <a:gd name="connsiteY13" fmla="*/ 612775 h 1346200"/>
                  <a:gd name="connsiteX14" fmla="*/ 1441450 w 2635250"/>
                  <a:gd name="connsiteY14" fmla="*/ 549275 h 1346200"/>
                  <a:gd name="connsiteX15" fmla="*/ 1406525 w 2635250"/>
                  <a:gd name="connsiteY15" fmla="*/ 466725 h 1346200"/>
                  <a:gd name="connsiteX16" fmla="*/ 1393825 w 2635250"/>
                  <a:gd name="connsiteY16" fmla="*/ 409575 h 1346200"/>
                  <a:gd name="connsiteX17" fmla="*/ 1355725 w 2635250"/>
                  <a:gd name="connsiteY17" fmla="*/ 301625 h 1346200"/>
                  <a:gd name="connsiteX18" fmla="*/ 1279525 w 2635250"/>
                  <a:gd name="connsiteY18" fmla="*/ 273050 h 1346200"/>
                  <a:gd name="connsiteX19" fmla="*/ 1187450 w 2635250"/>
                  <a:gd name="connsiteY19" fmla="*/ 276225 h 1346200"/>
                  <a:gd name="connsiteX20" fmla="*/ 1152525 w 2635250"/>
                  <a:gd name="connsiteY20" fmla="*/ 200025 h 1346200"/>
                  <a:gd name="connsiteX21" fmla="*/ 1165225 w 2635250"/>
                  <a:gd name="connsiteY21" fmla="*/ 142875 h 1346200"/>
                  <a:gd name="connsiteX22" fmla="*/ 1089025 w 2635250"/>
                  <a:gd name="connsiteY22" fmla="*/ 85725 h 1346200"/>
                  <a:gd name="connsiteX23" fmla="*/ 1044575 w 2635250"/>
                  <a:gd name="connsiteY23" fmla="*/ 88900 h 1346200"/>
                  <a:gd name="connsiteX24" fmla="*/ 911225 w 2635250"/>
                  <a:gd name="connsiteY24" fmla="*/ 177800 h 1346200"/>
                  <a:gd name="connsiteX25" fmla="*/ 860425 w 2635250"/>
                  <a:gd name="connsiteY25" fmla="*/ 130175 h 1346200"/>
                  <a:gd name="connsiteX26" fmla="*/ 857250 w 2635250"/>
                  <a:gd name="connsiteY26" fmla="*/ 69850 h 1346200"/>
                  <a:gd name="connsiteX27" fmla="*/ 850900 w 2635250"/>
                  <a:gd name="connsiteY27" fmla="*/ 34925 h 1346200"/>
                  <a:gd name="connsiteX28" fmla="*/ 838200 w 2635250"/>
                  <a:gd name="connsiteY28" fmla="*/ 0 h 1346200"/>
                  <a:gd name="connsiteX29" fmla="*/ 800100 w 2635250"/>
                  <a:gd name="connsiteY29" fmla="*/ 44450 h 1346200"/>
                  <a:gd name="connsiteX30" fmla="*/ 749300 w 2635250"/>
                  <a:gd name="connsiteY30" fmla="*/ 146050 h 1346200"/>
                  <a:gd name="connsiteX31" fmla="*/ 676275 w 2635250"/>
                  <a:gd name="connsiteY31" fmla="*/ 250825 h 1346200"/>
                  <a:gd name="connsiteX32" fmla="*/ 641350 w 2635250"/>
                  <a:gd name="connsiteY32" fmla="*/ 298450 h 1346200"/>
                  <a:gd name="connsiteX33" fmla="*/ 628650 w 2635250"/>
                  <a:gd name="connsiteY33" fmla="*/ 361950 h 1346200"/>
                  <a:gd name="connsiteX34" fmla="*/ 609600 w 2635250"/>
                  <a:gd name="connsiteY34" fmla="*/ 447675 h 1346200"/>
                  <a:gd name="connsiteX35" fmla="*/ 669925 w 2635250"/>
                  <a:gd name="connsiteY35" fmla="*/ 501650 h 1346200"/>
                  <a:gd name="connsiteX36" fmla="*/ 666750 w 2635250"/>
                  <a:gd name="connsiteY36" fmla="*/ 574675 h 1346200"/>
                  <a:gd name="connsiteX37" fmla="*/ 641350 w 2635250"/>
                  <a:gd name="connsiteY37" fmla="*/ 631825 h 1346200"/>
                  <a:gd name="connsiteX38" fmla="*/ 669925 w 2635250"/>
                  <a:gd name="connsiteY38" fmla="*/ 714375 h 1346200"/>
                  <a:gd name="connsiteX39" fmla="*/ 377825 w 2635250"/>
                  <a:gd name="connsiteY39" fmla="*/ 1346200 h 1346200"/>
                  <a:gd name="connsiteX40" fmla="*/ 0 w 2635250"/>
                  <a:gd name="connsiteY40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9687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16075 w 2635250"/>
                  <a:gd name="connsiteY13" fmla="*/ 425450 h 1346200"/>
                  <a:gd name="connsiteX14" fmla="*/ 1441450 w 2635250"/>
                  <a:gd name="connsiteY14" fmla="*/ 612775 h 1346200"/>
                  <a:gd name="connsiteX15" fmla="*/ 1441450 w 2635250"/>
                  <a:gd name="connsiteY15" fmla="*/ 549275 h 1346200"/>
                  <a:gd name="connsiteX16" fmla="*/ 1406525 w 2635250"/>
                  <a:gd name="connsiteY16" fmla="*/ 466725 h 1346200"/>
                  <a:gd name="connsiteX17" fmla="*/ 1393825 w 2635250"/>
                  <a:gd name="connsiteY17" fmla="*/ 409575 h 1346200"/>
                  <a:gd name="connsiteX18" fmla="*/ 1355725 w 2635250"/>
                  <a:gd name="connsiteY18" fmla="*/ 301625 h 1346200"/>
                  <a:gd name="connsiteX19" fmla="*/ 1279525 w 2635250"/>
                  <a:gd name="connsiteY19" fmla="*/ 273050 h 1346200"/>
                  <a:gd name="connsiteX20" fmla="*/ 1187450 w 2635250"/>
                  <a:gd name="connsiteY20" fmla="*/ 276225 h 1346200"/>
                  <a:gd name="connsiteX21" fmla="*/ 1152525 w 2635250"/>
                  <a:gd name="connsiteY21" fmla="*/ 200025 h 1346200"/>
                  <a:gd name="connsiteX22" fmla="*/ 1165225 w 2635250"/>
                  <a:gd name="connsiteY22" fmla="*/ 142875 h 1346200"/>
                  <a:gd name="connsiteX23" fmla="*/ 1089025 w 2635250"/>
                  <a:gd name="connsiteY23" fmla="*/ 85725 h 1346200"/>
                  <a:gd name="connsiteX24" fmla="*/ 1044575 w 2635250"/>
                  <a:gd name="connsiteY24" fmla="*/ 88900 h 1346200"/>
                  <a:gd name="connsiteX25" fmla="*/ 911225 w 2635250"/>
                  <a:gd name="connsiteY25" fmla="*/ 177800 h 1346200"/>
                  <a:gd name="connsiteX26" fmla="*/ 860425 w 2635250"/>
                  <a:gd name="connsiteY26" fmla="*/ 130175 h 1346200"/>
                  <a:gd name="connsiteX27" fmla="*/ 857250 w 2635250"/>
                  <a:gd name="connsiteY27" fmla="*/ 69850 h 1346200"/>
                  <a:gd name="connsiteX28" fmla="*/ 850900 w 2635250"/>
                  <a:gd name="connsiteY28" fmla="*/ 34925 h 1346200"/>
                  <a:gd name="connsiteX29" fmla="*/ 838200 w 2635250"/>
                  <a:gd name="connsiteY29" fmla="*/ 0 h 1346200"/>
                  <a:gd name="connsiteX30" fmla="*/ 800100 w 2635250"/>
                  <a:gd name="connsiteY30" fmla="*/ 44450 h 1346200"/>
                  <a:gd name="connsiteX31" fmla="*/ 749300 w 2635250"/>
                  <a:gd name="connsiteY31" fmla="*/ 146050 h 1346200"/>
                  <a:gd name="connsiteX32" fmla="*/ 676275 w 2635250"/>
                  <a:gd name="connsiteY32" fmla="*/ 250825 h 1346200"/>
                  <a:gd name="connsiteX33" fmla="*/ 641350 w 2635250"/>
                  <a:gd name="connsiteY33" fmla="*/ 298450 h 1346200"/>
                  <a:gd name="connsiteX34" fmla="*/ 628650 w 2635250"/>
                  <a:gd name="connsiteY34" fmla="*/ 361950 h 1346200"/>
                  <a:gd name="connsiteX35" fmla="*/ 609600 w 2635250"/>
                  <a:gd name="connsiteY35" fmla="*/ 447675 h 1346200"/>
                  <a:gd name="connsiteX36" fmla="*/ 669925 w 2635250"/>
                  <a:gd name="connsiteY36" fmla="*/ 501650 h 1346200"/>
                  <a:gd name="connsiteX37" fmla="*/ 666750 w 2635250"/>
                  <a:gd name="connsiteY37" fmla="*/ 574675 h 1346200"/>
                  <a:gd name="connsiteX38" fmla="*/ 641350 w 2635250"/>
                  <a:gd name="connsiteY38" fmla="*/ 631825 h 1346200"/>
                  <a:gd name="connsiteX39" fmla="*/ 669925 w 2635250"/>
                  <a:gd name="connsiteY39" fmla="*/ 714375 h 1346200"/>
                  <a:gd name="connsiteX40" fmla="*/ 377825 w 2635250"/>
                  <a:gd name="connsiteY40" fmla="*/ 1346200 h 1346200"/>
                  <a:gd name="connsiteX41" fmla="*/ 0 w 2635250"/>
                  <a:gd name="connsiteY41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441450 w 2635250"/>
                  <a:gd name="connsiteY15" fmla="*/ 612775 h 1346200"/>
                  <a:gd name="connsiteX16" fmla="*/ 1441450 w 2635250"/>
                  <a:gd name="connsiteY16" fmla="*/ 549275 h 1346200"/>
                  <a:gd name="connsiteX17" fmla="*/ 1406525 w 2635250"/>
                  <a:gd name="connsiteY17" fmla="*/ 466725 h 1346200"/>
                  <a:gd name="connsiteX18" fmla="*/ 1393825 w 2635250"/>
                  <a:gd name="connsiteY18" fmla="*/ 409575 h 1346200"/>
                  <a:gd name="connsiteX19" fmla="*/ 1355725 w 2635250"/>
                  <a:gd name="connsiteY19" fmla="*/ 301625 h 1346200"/>
                  <a:gd name="connsiteX20" fmla="*/ 1279525 w 2635250"/>
                  <a:gd name="connsiteY20" fmla="*/ 273050 h 1346200"/>
                  <a:gd name="connsiteX21" fmla="*/ 1187450 w 2635250"/>
                  <a:gd name="connsiteY21" fmla="*/ 276225 h 1346200"/>
                  <a:gd name="connsiteX22" fmla="*/ 1152525 w 2635250"/>
                  <a:gd name="connsiteY22" fmla="*/ 200025 h 1346200"/>
                  <a:gd name="connsiteX23" fmla="*/ 1165225 w 2635250"/>
                  <a:gd name="connsiteY23" fmla="*/ 142875 h 1346200"/>
                  <a:gd name="connsiteX24" fmla="*/ 1089025 w 2635250"/>
                  <a:gd name="connsiteY24" fmla="*/ 85725 h 1346200"/>
                  <a:gd name="connsiteX25" fmla="*/ 1044575 w 2635250"/>
                  <a:gd name="connsiteY25" fmla="*/ 88900 h 1346200"/>
                  <a:gd name="connsiteX26" fmla="*/ 911225 w 2635250"/>
                  <a:gd name="connsiteY26" fmla="*/ 177800 h 1346200"/>
                  <a:gd name="connsiteX27" fmla="*/ 860425 w 2635250"/>
                  <a:gd name="connsiteY27" fmla="*/ 130175 h 1346200"/>
                  <a:gd name="connsiteX28" fmla="*/ 857250 w 2635250"/>
                  <a:gd name="connsiteY28" fmla="*/ 69850 h 1346200"/>
                  <a:gd name="connsiteX29" fmla="*/ 850900 w 2635250"/>
                  <a:gd name="connsiteY29" fmla="*/ 34925 h 1346200"/>
                  <a:gd name="connsiteX30" fmla="*/ 838200 w 2635250"/>
                  <a:gd name="connsiteY30" fmla="*/ 0 h 1346200"/>
                  <a:gd name="connsiteX31" fmla="*/ 800100 w 2635250"/>
                  <a:gd name="connsiteY31" fmla="*/ 44450 h 1346200"/>
                  <a:gd name="connsiteX32" fmla="*/ 749300 w 2635250"/>
                  <a:gd name="connsiteY32" fmla="*/ 146050 h 1346200"/>
                  <a:gd name="connsiteX33" fmla="*/ 676275 w 2635250"/>
                  <a:gd name="connsiteY33" fmla="*/ 250825 h 1346200"/>
                  <a:gd name="connsiteX34" fmla="*/ 641350 w 2635250"/>
                  <a:gd name="connsiteY34" fmla="*/ 298450 h 1346200"/>
                  <a:gd name="connsiteX35" fmla="*/ 628650 w 2635250"/>
                  <a:gd name="connsiteY35" fmla="*/ 361950 h 1346200"/>
                  <a:gd name="connsiteX36" fmla="*/ 609600 w 2635250"/>
                  <a:gd name="connsiteY36" fmla="*/ 447675 h 1346200"/>
                  <a:gd name="connsiteX37" fmla="*/ 669925 w 2635250"/>
                  <a:gd name="connsiteY37" fmla="*/ 501650 h 1346200"/>
                  <a:gd name="connsiteX38" fmla="*/ 666750 w 2635250"/>
                  <a:gd name="connsiteY38" fmla="*/ 574675 h 1346200"/>
                  <a:gd name="connsiteX39" fmla="*/ 641350 w 2635250"/>
                  <a:gd name="connsiteY39" fmla="*/ 631825 h 1346200"/>
                  <a:gd name="connsiteX40" fmla="*/ 669925 w 2635250"/>
                  <a:gd name="connsiteY40" fmla="*/ 714375 h 1346200"/>
                  <a:gd name="connsiteX41" fmla="*/ 377825 w 2635250"/>
                  <a:gd name="connsiteY41" fmla="*/ 1346200 h 1346200"/>
                  <a:gd name="connsiteX42" fmla="*/ 0 w 2635250"/>
                  <a:gd name="connsiteY42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5750 w 2635250"/>
                  <a:gd name="connsiteY15" fmla="*/ 485775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41450 w 2635250"/>
                  <a:gd name="connsiteY17" fmla="*/ 549275 h 1346200"/>
                  <a:gd name="connsiteX18" fmla="*/ 1406525 w 2635250"/>
                  <a:gd name="connsiteY18" fmla="*/ 466725 h 1346200"/>
                  <a:gd name="connsiteX19" fmla="*/ 1393825 w 2635250"/>
                  <a:gd name="connsiteY19" fmla="*/ 409575 h 1346200"/>
                  <a:gd name="connsiteX20" fmla="*/ 1355725 w 2635250"/>
                  <a:gd name="connsiteY20" fmla="*/ 301625 h 1346200"/>
                  <a:gd name="connsiteX21" fmla="*/ 1279525 w 2635250"/>
                  <a:gd name="connsiteY21" fmla="*/ 273050 h 1346200"/>
                  <a:gd name="connsiteX22" fmla="*/ 1187450 w 2635250"/>
                  <a:gd name="connsiteY22" fmla="*/ 276225 h 1346200"/>
                  <a:gd name="connsiteX23" fmla="*/ 1152525 w 2635250"/>
                  <a:gd name="connsiteY23" fmla="*/ 200025 h 1346200"/>
                  <a:gd name="connsiteX24" fmla="*/ 1165225 w 2635250"/>
                  <a:gd name="connsiteY24" fmla="*/ 142875 h 1346200"/>
                  <a:gd name="connsiteX25" fmla="*/ 1089025 w 2635250"/>
                  <a:gd name="connsiteY25" fmla="*/ 85725 h 1346200"/>
                  <a:gd name="connsiteX26" fmla="*/ 1044575 w 2635250"/>
                  <a:gd name="connsiteY26" fmla="*/ 88900 h 1346200"/>
                  <a:gd name="connsiteX27" fmla="*/ 911225 w 2635250"/>
                  <a:gd name="connsiteY27" fmla="*/ 177800 h 1346200"/>
                  <a:gd name="connsiteX28" fmla="*/ 860425 w 2635250"/>
                  <a:gd name="connsiteY28" fmla="*/ 130175 h 1346200"/>
                  <a:gd name="connsiteX29" fmla="*/ 857250 w 2635250"/>
                  <a:gd name="connsiteY29" fmla="*/ 69850 h 1346200"/>
                  <a:gd name="connsiteX30" fmla="*/ 850900 w 2635250"/>
                  <a:gd name="connsiteY30" fmla="*/ 34925 h 1346200"/>
                  <a:gd name="connsiteX31" fmla="*/ 838200 w 2635250"/>
                  <a:gd name="connsiteY31" fmla="*/ 0 h 1346200"/>
                  <a:gd name="connsiteX32" fmla="*/ 800100 w 2635250"/>
                  <a:gd name="connsiteY32" fmla="*/ 44450 h 1346200"/>
                  <a:gd name="connsiteX33" fmla="*/ 749300 w 2635250"/>
                  <a:gd name="connsiteY33" fmla="*/ 146050 h 1346200"/>
                  <a:gd name="connsiteX34" fmla="*/ 676275 w 2635250"/>
                  <a:gd name="connsiteY34" fmla="*/ 250825 h 1346200"/>
                  <a:gd name="connsiteX35" fmla="*/ 641350 w 2635250"/>
                  <a:gd name="connsiteY35" fmla="*/ 298450 h 1346200"/>
                  <a:gd name="connsiteX36" fmla="*/ 628650 w 2635250"/>
                  <a:gd name="connsiteY36" fmla="*/ 361950 h 1346200"/>
                  <a:gd name="connsiteX37" fmla="*/ 609600 w 2635250"/>
                  <a:gd name="connsiteY37" fmla="*/ 447675 h 1346200"/>
                  <a:gd name="connsiteX38" fmla="*/ 669925 w 2635250"/>
                  <a:gd name="connsiteY38" fmla="*/ 501650 h 1346200"/>
                  <a:gd name="connsiteX39" fmla="*/ 666750 w 2635250"/>
                  <a:gd name="connsiteY39" fmla="*/ 574675 h 1346200"/>
                  <a:gd name="connsiteX40" fmla="*/ 641350 w 2635250"/>
                  <a:gd name="connsiteY40" fmla="*/ 631825 h 1346200"/>
                  <a:gd name="connsiteX41" fmla="*/ 669925 w 2635250"/>
                  <a:gd name="connsiteY41" fmla="*/ 714375 h 1346200"/>
                  <a:gd name="connsiteX42" fmla="*/ 377825 w 2635250"/>
                  <a:gd name="connsiteY42" fmla="*/ 1346200 h 1346200"/>
                  <a:gd name="connsiteX43" fmla="*/ 0 w 2635250"/>
                  <a:gd name="connsiteY43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82725 w 2635250"/>
                  <a:gd name="connsiteY17" fmla="*/ 5429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441450 w 2635250"/>
                  <a:gd name="connsiteY16" fmla="*/ 612775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549275 h 1346200"/>
                  <a:gd name="connsiteX19" fmla="*/ 1406525 w 2635250"/>
                  <a:gd name="connsiteY19" fmla="*/ 466725 h 1346200"/>
                  <a:gd name="connsiteX20" fmla="*/ 1393825 w 2635250"/>
                  <a:gd name="connsiteY20" fmla="*/ 409575 h 1346200"/>
                  <a:gd name="connsiteX21" fmla="*/ 1355725 w 2635250"/>
                  <a:gd name="connsiteY21" fmla="*/ 301625 h 1346200"/>
                  <a:gd name="connsiteX22" fmla="*/ 1279525 w 2635250"/>
                  <a:gd name="connsiteY22" fmla="*/ 273050 h 1346200"/>
                  <a:gd name="connsiteX23" fmla="*/ 1187450 w 2635250"/>
                  <a:gd name="connsiteY23" fmla="*/ 276225 h 1346200"/>
                  <a:gd name="connsiteX24" fmla="*/ 1152525 w 2635250"/>
                  <a:gd name="connsiteY24" fmla="*/ 200025 h 1346200"/>
                  <a:gd name="connsiteX25" fmla="*/ 1165225 w 2635250"/>
                  <a:gd name="connsiteY25" fmla="*/ 142875 h 1346200"/>
                  <a:gd name="connsiteX26" fmla="*/ 1089025 w 2635250"/>
                  <a:gd name="connsiteY26" fmla="*/ 85725 h 1346200"/>
                  <a:gd name="connsiteX27" fmla="*/ 1044575 w 2635250"/>
                  <a:gd name="connsiteY27" fmla="*/ 88900 h 1346200"/>
                  <a:gd name="connsiteX28" fmla="*/ 911225 w 2635250"/>
                  <a:gd name="connsiteY28" fmla="*/ 177800 h 1346200"/>
                  <a:gd name="connsiteX29" fmla="*/ 860425 w 2635250"/>
                  <a:gd name="connsiteY29" fmla="*/ 130175 h 1346200"/>
                  <a:gd name="connsiteX30" fmla="*/ 857250 w 2635250"/>
                  <a:gd name="connsiteY30" fmla="*/ 69850 h 1346200"/>
                  <a:gd name="connsiteX31" fmla="*/ 850900 w 2635250"/>
                  <a:gd name="connsiteY31" fmla="*/ 34925 h 1346200"/>
                  <a:gd name="connsiteX32" fmla="*/ 838200 w 2635250"/>
                  <a:gd name="connsiteY32" fmla="*/ 0 h 1346200"/>
                  <a:gd name="connsiteX33" fmla="*/ 800100 w 2635250"/>
                  <a:gd name="connsiteY33" fmla="*/ 44450 h 1346200"/>
                  <a:gd name="connsiteX34" fmla="*/ 749300 w 2635250"/>
                  <a:gd name="connsiteY34" fmla="*/ 146050 h 1346200"/>
                  <a:gd name="connsiteX35" fmla="*/ 676275 w 2635250"/>
                  <a:gd name="connsiteY35" fmla="*/ 250825 h 1346200"/>
                  <a:gd name="connsiteX36" fmla="*/ 641350 w 2635250"/>
                  <a:gd name="connsiteY36" fmla="*/ 298450 h 1346200"/>
                  <a:gd name="connsiteX37" fmla="*/ 628650 w 2635250"/>
                  <a:gd name="connsiteY37" fmla="*/ 361950 h 1346200"/>
                  <a:gd name="connsiteX38" fmla="*/ 609600 w 2635250"/>
                  <a:gd name="connsiteY38" fmla="*/ 447675 h 1346200"/>
                  <a:gd name="connsiteX39" fmla="*/ 669925 w 2635250"/>
                  <a:gd name="connsiteY39" fmla="*/ 501650 h 1346200"/>
                  <a:gd name="connsiteX40" fmla="*/ 666750 w 2635250"/>
                  <a:gd name="connsiteY40" fmla="*/ 574675 h 1346200"/>
                  <a:gd name="connsiteX41" fmla="*/ 641350 w 2635250"/>
                  <a:gd name="connsiteY41" fmla="*/ 631825 h 1346200"/>
                  <a:gd name="connsiteX42" fmla="*/ 669925 w 2635250"/>
                  <a:gd name="connsiteY42" fmla="*/ 714375 h 1346200"/>
                  <a:gd name="connsiteX43" fmla="*/ 377825 w 2635250"/>
                  <a:gd name="connsiteY43" fmla="*/ 1346200 h 1346200"/>
                  <a:gd name="connsiteX44" fmla="*/ 0 w 2635250"/>
                  <a:gd name="connsiteY44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79550 w 2635250"/>
                  <a:gd name="connsiteY18" fmla="*/ 61277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  <a:gd name="connsiteX0" fmla="*/ 2628900 w 2635250"/>
                  <a:gd name="connsiteY0" fmla="*/ 15875 h 1346200"/>
                  <a:gd name="connsiteX1" fmla="*/ 2635250 w 2635250"/>
                  <a:gd name="connsiteY1" fmla="*/ 92075 h 1346200"/>
                  <a:gd name="connsiteX2" fmla="*/ 2559050 w 2635250"/>
                  <a:gd name="connsiteY2" fmla="*/ 158750 h 1346200"/>
                  <a:gd name="connsiteX3" fmla="*/ 2489200 w 2635250"/>
                  <a:gd name="connsiteY3" fmla="*/ 127000 h 1346200"/>
                  <a:gd name="connsiteX4" fmla="*/ 2441575 w 2635250"/>
                  <a:gd name="connsiteY4" fmla="*/ 165100 h 1346200"/>
                  <a:gd name="connsiteX5" fmla="*/ 2311400 w 2635250"/>
                  <a:gd name="connsiteY5" fmla="*/ 200025 h 1346200"/>
                  <a:gd name="connsiteX6" fmla="*/ 2247900 w 2635250"/>
                  <a:gd name="connsiteY6" fmla="*/ 155575 h 1346200"/>
                  <a:gd name="connsiteX7" fmla="*/ 2200275 w 2635250"/>
                  <a:gd name="connsiteY7" fmla="*/ 196850 h 1346200"/>
                  <a:gd name="connsiteX8" fmla="*/ 2089150 w 2635250"/>
                  <a:gd name="connsiteY8" fmla="*/ 257175 h 1346200"/>
                  <a:gd name="connsiteX9" fmla="*/ 1993900 w 2635250"/>
                  <a:gd name="connsiteY9" fmla="*/ 241300 h 1346200"/>
                  <a:gd name="connsiteX10" fmla="*/ 1911350 w 2635250"/>
                  <a:gd name="connsiteY10" fmla="*/ 288925 h 1346200"/>
                  <a:gd name="connsiteX11" fmla="*/ 1857375 w 2635250"/>
                  <a:gd name="connsiteY11" fmla="*/ 387350 h 1346200"/>
                  <a:gd name="connsiteX12" fmla="*/ 1778000 w 2635250"/>
                  <a:gd name="connsiteY12" fmla="*/ 314325 h 1346200"/>
                  <a:gd name="connsiteX13" fmla="*/ 1685925 w 2635250"/>
                  <a:gd name="connsiteY13" fmla="*/ 374650 h 1346200"/>
                  <a:gd name="connsiteX14" fmla="*/ 1616075 w 2635250"/>
                  <a:gd name="connsiteY14" fmla="*/ 425450 h 1346200"/>
                  <a:gd name="connsiteX15" fmla="*/ 1552575 w 2635250"/>
                  <a:gd name="connsiteY15" fmla="*/ 463550 h 1346200"/>
                  <a:gd name="connsiteX16" fmla="*/ 1568450 w 2635250"/>
                  <a:gd name="connsiteY16" fmla="*/ 565150 h 1346200"/>
                  <a:gd name="connsiteX17" fmla="*/ 1498600 w 2635250"/>
                  <a:gd name="connsiteY17" fmla="*/ 644525 h 1346200"/>
                  <a:gd name="connsiteX18" fmla="*/ 1441450 w 2635250"/>
                  <a:gd name="connsiteY18" fmla="*/ 619125 h 1346200"/>
                  <a:gd name="connsiteX19" fmla="*/ 1441450 w 2635250"/>
                  <a:gd name="connsiteY19" fmla="*/ 549275 h 1346200"/>
                  <a:gd name="connsiteX20" fmla="*/ 1406525 w 2635250"/>
                  <a:gd name="connsiteY20" fmla="*/ 466725 h 1346200"/>
                  <a:gd name="connsiteX21" fmla="*/ 1393825 w 2635250"/>
                  <a:gd name="connsiteY21" fmla="*/ 409575 h 1346200"/>
                  <a:gd name="connsiteX22" fmla="*/ 1355725 w 2635250"/>
                  <a:gd name="connsiteY22" fmla="*/ 301625 h 1346200"/>
                  <a:gd name="connsiteX23" fmla="*/ 1279525 w 2635250"/>
                  <a:gd name="connsiteY23" fmla="*/ 273050 h 1346200"/>
                  <a:gd name="connsiteX24" fmla="*/ 1187450 w 2635250"/>
                  <a:gd name="connsiteY24" fmla="*/ 276225 h 1346200"/>
                  <a:gd name="connsiteX25" fmla="*/ 1152525 w 2635250"/>
                  <a:gd name="connsiteY25" fmla="*/ 200025 h 1346200"/>
                  <a:gd name="connsiteX26" fmla="*/ 1165225 w 2635250"/>
                  <a:gd name="connsiteY26" fmla="*/ 142875 h 1346200"/>
                  <a:gd name="connsiteX27" fmla="*/ 1089025 w 2635250"/>
                  <a:gd name="connsiteY27" fmla="*/ 85725 h 1346200"/>
                  <a:gd name="connsiteX28" fmla="*/ 1044575 w 2635250"/>
                  <a:gd name="connsiteY28" fmla="*/ 88900 h 1346200"/>
                  <a:gd name="connsiteX29" fmla="*/ 911225 w 2635250"/>
                  <a:gd name="connsiteY29" fmla="*/ 177800 h 1346200"/>
                  <a:gd name="connsiteX30" fmla="*/ 860425 w 2635250"/>
                  <a:gd name="connsiteY30" fmla="*/ 130175 h 1346200"/>
                  <a:gd name="connsiteX31" fmla="*/ 857250 w 2635250"/>
                  <a:gd name="connsiteY31" fmla="*/ 69850 h 1346200"/>
                  <a:gd name="connsiteX32" fmla="*/ 850900 w 2635250"/>
                  <a:gd name="connsiteY32" fmla="*/ 34925 h 1346200"/>
                  <a:gd name="connsiteX33" fmla="*/ 838200 w 2635250"/>
                  <a:gd name="connsiteY33" fmla="*/ 0 h 1346200"/>
                  <a:gd name="connsiteX34" fmla="*/ 800100 w 2635250"/>
                  <a:gd name="connsiteY34" fmla="*/ 44450 h 1346200"/>
                  <a:gd name="connsiteX35" fmla="*/ 749300 w 2635250"/>
                  <a:gd name="connsiteY35" fmla="*/ 146050 h 1346200"/>
                  <a:gd name="connsiteX36" fmla="*/ 676275 w 2635250"/>
                  <a:gd name="connsiteY36" fmla="*/ 250825 h 1346200"/>
                  <a:gd name="connsiteX37" fmla="*/ 641350 w 2635250"/>
                  <a:gd name="connsiteY37" fmla="*/ 298450 h 1346200"/>
                  <a:gd name="connsiteX38" fmla="*/ 628650 w 2635250"/>
                  <a:gd name="connsiteY38" fmla="*/ 361950 h 1346200"/>
                  <a:gd name="connsiteX39" fmla="*/ 609600 w 2635250"/>
                  <a:gd name="connsiteY39" fmla="*/ 447675 h 1346200"/>
                  <a:gd name="connsiteX40" fmla="*/ 669925 w 2635250"/>
                  <a:gd name="connsiteY40" fmla="*/ 501650 h 1346200"/>
                  <a:gd name="connsiteX41" fmla="*/ 666750 w 2635250"/>
                  <a:gd name="connsiteY41" fmla="*/ 574675 h 1346200"/>
                  <a:gd name="connsiteX42" fmla="*/ 641350 w 2635250"/>
                  <a:gd name="connsiteY42" fmla="*/ 631825 h 1346200"/>
                  <a:gd name="connsiteX43" fmla="*/ 669925 w 2635250"/>
                  <a:gd name="connsiteY43" fmla="*/ 714375 h 1346200"/>
                  <a:gd name="connsiteX44" fmla="*/ 377825 w 2635250"/>
                  <a:gd name="connsiteY44" fmla="*/ 1346200 h 1346200"/>
                  <a:gd name="connsiteX45" fmla="*/ 0 w 2635250"/>
                  <a:gd name="connsiteY45" fmla="*/ 1133475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35250" h="1346200">
                    <a:moveTo>
                      <a:pt x="2628900" y="15875"/>
                    </a:moveTo>
                    <a:lnTo>
                      <a:pt x="2635250" y="92075"/>
                    </a:lnTo>
                    <a:lnTo>
                      <a:pt x="2559050" y="158750"/>
                    </a:lnTo>
                    <a:lnTo>
                      <a:pt x="2489200" y="127000"/>
                    </a:lnTo>
                    <a:lnTo>
                      <a:pt x="2441575" y="165100"/>
                    </a:lnTo>
                    <a:lnTo>
                      <a:pt x="2311400" y="200025"/>
                    </a:lnTo>
                    <a:lnTo>
                      <a:pt x="2247900" y="155575"/>
                    </a:lnTo>
                    <a:lnTo>
                      <a:pt x="2200275" y="196850"/>
                    </a:lnTo>
                    <a:lnTo>
                      <a:pt x="2089150" y="257175"/>
                    </a:lnTo>
                    <a:lnTo>
                      <a:pt x="1993900" y="241300"/>
                    </a:lnTo>
                    <a:lnTo>
                      <a:pt x="1911350" y="288925"/>
                    </a:lnTo>
                    <a:lnTo>
                      <a:pt x="1857375" y="387350"/>
                    </a:lnTo>
                    <a:lnTo>
                      <a:pt x="1778000" y="314325"/>
                    </a:lnTo>
                    <a:lnTo>
                      <a:pt x="1685925" y="374650"/>
                    </a:lnTo>
                    <a:lnTo>
                      <a:pt x="1616075" y="425450"/>
                    </a:lnTo>
                    <a:lnTo>
                      <a:pt x="1552575" y="463550"/>
                    </a:lnTo>
                    <a:lnTo>
                      <a:pt x="1568450" y="565150"/>
                    </a:lnTo>
                    <a:lnTo>
                      <a:pt x="1498600" y="644525"/>
                    </a:lnTo>
                    <a:lnTo>
                      <a:pt x="1441450" y="619125"/>
                    </a:lnTo>
                    <a:lnTo>
                      <a:pt x="1441450" y="549275"/>
                    </a:lnTo>
                    <a:lnTo>
                      <a:pt x="1406525" y="466725"/>
                    </a:lnTo>
                    <a:lnTo>
                      <a:pt x="1393825" y="409575"/>
                    </a:lnTo>
                    <a:lnTo>
                      <a:pt x="1355725" y="301625"/>
                    </a:lnTo>
                    <a:lnTo>
                      <a:pt x="1279525" y="273050"/>
                    </a:lnTo>
                    <a:lnTo>
                      <a:pt x="1187450" y="276225"/>
                    </a:lnTo>
                    <a:lnTo>
                      <a:pt x="1152525" y="200025"/>
                    </a:lnTo>
                    <a:lnTo>
                      <a:pt x="1165225" y="142875"/>
                    </a:lnTo>
                    <a:lnTo>
                      <a:pt x="1089025" y="85725"/>
                    </a:lnTo>
                    <a:lnTo>
                      <a:pt x="1044575" y="88900"/>
                    </a:lnTo>
                    <a:lnTo>
                      <a:pt x="911225" y="177800"/>
                    </a:lnTo>
                    <a:lnTo>
                      <a:pt x="860425" y="130175"/>
                    </a:lnTo>
                    <a:lnTo>
                      <a:pt x="857250" y="69850"/>
                    </a:lnTo>
                    <a:lnTo>
                      <a:pt x="850900" y="34925"/>
                    </a:lnTo>
                    <a:lnTo>
                      <a:pt x="838200" y="0"/>
                    </a:lnTo>
                    <a:lnTo>
                      <a:pt x="800100" y="44450"/>
                    </a:lnTo>
                    <a:lnTo>
                      <a:pt x="749300" y="146050"/>
                    </a:lnTo>
                    <a:lnTo>
                      <a:pt x="676275" y="250825"/>
                    </a:lnTo>
                    <a:lnTo>
                      <a:pt x="641350" y="298450"/>
                    </a:lnTo>
                    <a:lnTo>
                      <a:pt x="628650" y="361950"/>
                    </a:lnTo>
                    <a:lnTo>
                      <a:pt x="609600" y="447675"/>
                    </a:lnTo>
                    <a:lnTo>
                      <a:pt x="669925" y="501650"/>
                    </a:lnTo>
                    <a:lnTo>
                      <a:pt x="666750" y="574675"/>
                    </a:lnTo>
                    <a:lnTo>
                      <a:pt x="641350" y="631825"/>
                    </a:lnTo>
                    <a:lnTo>
                      <a:pt x="669925" y="714375"/>
                    </a:lnTo>
                    <a:lnTo>
                      <a:pt x="377825" y="1346200"/>
                    </a:lnTo>
                    <a:lnTo>
                      <a:pt x="0" y="11334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AA114155-95A6-4691-940C-ED620755E484}"/>
                  </a:ext>
                </a:extLst>
              </p:cNvPr>
              <p:cNvSpPr/>
              <p:nvPr/>
            </p:nvSpPr>
            <p:spPr>
              <a:xfrm>
                <a:off x="7194550" y="3514725"/>
                <a:ext cx="692150" cy="2054225"/>
              </a:xfrm>
              <a:custGeom>
                <a:avLst/>
                <a:gdLst>
                  <a:gd name="connsiteX0" fmla="*/ 250825 w 692150"/>
                  <a:gd name="connsiteY0" fmla="*/ 63500 h 2054225"/>
                  <a:gd name="connsiteX1" fmla="*/ 250825 w 692150"/>
                  <a:gd name="connsiteY1" fmla="*/ 63500 h 2054225"/>
                  <a:gd name="connsiteX2" fmla="*/ 377825 w 692150"/>
                  <a:gd name="connsiteY2" fmla="*/ 0 h 2054225"/>
                  <a:gd name="connsiteX3" fmla="*/ 403225 w 692150"/>
                  <a:gd name="connsiteY3" fmla="*/ 3175 h 2054225"/>
                  <a:gd name="connsiteX4" fmla="*/ 495300 w 692150"/>
                  <a:gd name="connsiteY4" fmla="*/ 31750 h 2054225"/>
                  <a:gd name="connsiteX5" fmla="*/ 473075 w 692150"/>
                  <a:gd name="connsiteY5" fmla="*/ 142875 h 2054225"/>
                  <a:gd name="connsiteX6" fmla="*/ 438150 w 692150"/>
                  <a:gd name="connsiteY6" fmla="*/ 247650 h 2054225"/>
                  <a:gd name="connsiteX7" fmla="*/ 390525 w 692150"/>
                  <a:gd name="connsiteY7" fmla="*/ 314325 h 2054225"/>
                  <a:gd name="connsiteX8" fmla="*/ 336550 w 692150"/>
                  <a:gd name="connsiteY8" fmla="*/ 358775 h 2054225"/>
                  <a:gd name="connsiteX9" fmla="*/ 371475 w 692150"/>
                  <a:gd name="connsiteY9" fmla="*/ 381000 h 2054225"/>
                  <a:gd name="connsiteX10" fmla="*/ 358775 w 692150"/>
                  <a:gd name="connsiteY10" fmla="*/ 447675 h 2054225"/>
                  <a:gd name="connsiteX11" fmla="*/ 377825 w 692150"/>
                  <a:gd name="connsiteY11" fmla="*/ 530225 h 2054225"/>
                  <a:gd name="connsiteX12" fmla="*/ 441325 w 692150"/>
                  <a:gd name="connsiteY12" fmla="*/ 609600 h 2054225"/>
                  <a:gd name="connsiteX13" fmla="*/ 473075 w 692150"/>
                  <a:gd name="connsiteY13" fmla="*/ 533400 h 2054225"/>
                  <a:gd name="connsiteX14" fmla="*/ 533400 w 692150"/>
                  <a:gd name="connsiteY14" fmla="*/ 673100 h 2054225"/>
                  <a:gd name="connsiteX15" fmla="*/ 663575 w 692150"/>
                  <a:gd name="connsiteY15" fmla="*/ 723900 h 2054225"/>
                  <a:gd name="connsiteX16" fmla="*/ 692150 w 692150"/>
                  <a:gd name="connsiteY16" fmla="*/ 723900 h 2054225"/>
                  <a:gd name="connsiteX17" fmla="*/ 657225 w 692150"/>
                  <a:gd name="connsiteY17" fmla="*/ 803275 h 2054225"/>
                  <a:gd name="connsiteX18" fmla="*/ 574675 w 692150"/>
                  <a:gd name="connsiteY18" fmla="*/ 831850 h 2054225"/>
                  <a:gd name="connsiteX19" fmla="*/ 555625 w 692150"/>
                  <a:gd name="connsiteY19" fmla="*/ 809625 h 2054225"/>
                  <a:gd name="connsiteX20" fmla="*/ 450850 w 692150"/>
                  <a:gd name="connsiteY20" fmla="*/ 790575 h 2054225"/>
                  <a:gd name="connsiteX21" fmla="*/ 508000 w 692150"/>
                  <a:gd name="connsiteY21" fmla="*/ 866775 h 2054225"/>
                  <a:gd name="connsiteX22" fmla="*/ 593725 w 692150"/>
                  <a:gd name="connsiteY22" fmla="*/ 1019175 h 2054225"/>
                  <a:gd name="connsiteX23" fmla="*/ 641350 w 692150"/>
                  <a:gd name="connsiteY23" fmla="*/ 1079500 h 2054225"/>
                  <a:gd name="connsiteX24" fmla="*/ 635000 w 692150"/>
                  <a:gd name="connsiteY24" fmla="*/ 1149350 h 2054225"/>
                  <a:gd name="connsiteX25" fmla="*/ 555625 w 692150"/>
                  <a:gd name="connsiteY25" fmla="*/ 1171575 h 2054225"/>
                  <a:gd name="connsiteX26" fmla="*/ 539750 w 692150"/>
                  <a:gd name="connsiteY26" fmla="*/ 1120775 h 2054225"/>
                  <a:gd name="connsiteX27" fmla="*/ 482600 w 692150"/>
                  <a:gd name="connsiteY27" fmla="*/ 1143000 h 2054225"/>
                  <a:gd name="connsiteX28" fmla="*/ 492125 w 692150"/>
                  <a:gd name="connsiteY28" fmla="*/ 1177925 h 2054225"/>
                  <a:gd name="connsiteX29" fmla="*/ 384175 w 692150"/>
                  <a:gd name="connsiteY29" fmla="*/ 1184275 h 2054225"/>
                  <a:gd name="connsiteX30" fmla="*/ 361950 w 692150"/>
                  <a:gd name="connsiteY30" fmla="*/ 1212850 h 2054225"/>
                  <a:gd name="connsiteX31" fmla="*/ 333375 w 692150"/>
                  <a:gd name="connsiteY31" fmla="*/ 1187450 h 2054225"/>
                  <a:gd name="connsiteX32" fmla="*/ 323850 w 692150"/>
                  <a:gd name="connsiteY32" fmla="*/ 1181100 h 2054225"/>
                  <a:gd name="connsiteX33" fmla="*/ 314325 w 692150"/>
                  <a:gd name="connsiteY33" fmla="*/ 1177925 h 2054225"/>
                  <a:gd name="connsiteX34" fmla="*/ 266700 w 692150"/>
                  <a:gd name="connsiteY34" fmla="*/ 1212850 h 2054225"/>
                  <a:gd name="connsiteX35" fmla="*/ 342900 w 692150"/>
                  <a:gd name="connsiteY35" fmla="*/ 1282700 h 2054225"/>
                  <a:gd name="connsiteX36" fmla="*/ 358775 w 692150"/>
                  <a:gd name="connsiteY36" fmla="*/ 1339850 h 2054225"/>
                  <a:gd name="connsiteX37" fmla="*/ 381000 w 692150"/>
                  <a:gd name="connsiteY37" fmla="*/ 1409700 h 2054225"/>
                  <a:gd name="connsiteX38" fmla="*/ 339725 w 692150"/>
                  <a:gd name="connsiteY38" fmla="*/ 1428750 h 2054225"/>
                  <a:gd name="connsiteX39" fmla="*/ 260350 w 692150"/>
                  <a:gd name="connsiteY39" fmla="*/ 1343025 h 2054225"/>
                  <a:gd name="connsiteX40" fmla="*/ 244475 w 692150"/>
                  <a:gd name="connsiteY40" fmla="*/ 1406525 h 2054225"/>
                  <a:gd name="connsiteX41" fmla="*/ 161925 w 692150"/>
                  <a:gd name="connsiteY41" fmla="*/ 1419225 h 2054225"/>
                  <a:gd name="connsiteX42" fmla="*/ 158750 w 692150"/>
                  <a:gd name="connsiteY42" fmla="*/ 1466850 h 2054225"/>
                  <a:gd name="connsiteX43" fmla="*/ 142875 w 692150"/>
                  <a:gd name="connsiteY43" fmla="*/ 1530350 h 2054225"/>
                  <a:gd name="connsiteX44" fmla="*/ 149225 w 692150"/>
                  <a:gd name="connsiteY44" fmla="*/ 1644650 h 2054225"/>
                  <a:gd name="connsiteX45" fmla="*/ 50800 w 692150"/>
                  <a:gd name="connsiteY45" fmla="*/ 1666875 h 2054225"/>
                  <a:gd name="connsiteX46" fmla="*/ 28575 w 692150"/>
                  <a:gd name="connsiteY46" fmla="*/ 1739900 h 2054225"/>
                  <a:gd name="connsiteX47" fmla="*/ 28575 w 692150"/>
                  <a:gd name="connsiteY47" fmla="*/ 1739900 h 2054225"/>
                  <a:gd name="connsiteX48" fmla="*/ 9525 w 692150"/>
                  <a:gd name="connsiteY48" fmla="*/ 1851025 h 2054225"/>
                  <a:gd name="connsiteX49" fmla="*/ 41275 w 692150"/>
                  <a:gd name="connsiteY49" fmla="*/ 1895475 h 2054225"/>
                  <a:gd name="connsiteX50" fmla="*/ 95250 w 692150"/>
                  <a:gd name="connsiteY50" fmla="*/ 1917700 h 2054225"/>
                  <a:gd name="connsiteX51" fmla="*/ 101600 w 692150"/>
                  <a:gd name="connsiteY51" fmla="*/ 2025650 h 2054225"/>
                  <a:gd name="connsiteX52" fmla="*/ 0 w 692150"/>
                  <a:gd name="connsiteY52" fmla="*/ 2054225 h 205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150" h="2054225">
                    <a:moveTo>
                      <a:pt x="250825" y="63500"/>
                    </a:moveTo>
                    <a:lnTo>
                      <a:pt x="250825" y="63500"/>
                    </a:lnTo>
                    <a:lnTo>
                      <a:pt x="377825" y="0"/>
                    </a:lnTo>
                    <a:lnTo>
                      <a:pt x="403225" y="3175"/>
                    </a:lnTo>
                    <a:lnTo>
                      <a:pt x="495300" y="31750"/>
                    </a:lnTo>
                    <a:lnTo>
                      <a:pt x="473075" y="142875"/>
                    </a:lnTo>
                    <a:lnTo>
                      <a:pt x="438150" y="247650"/>
                    </a:lnTo>
                    <a:lnTo>
                      <a:pt x="390525" y="314325"/>
                    </a:lnTo>
                    <a:lnTo>
                      <a:pt x="336550" y="358775"/>
                    </a:lnTo>
                    <a:lnTo>
                      <a:pt x="371475" y="381000"/>
                    </a:lnTo>
                    <a:lnTo>
                      <a:pt x="358775" y="447675"/>
                    </a:lnTo>
                    <a:lnTo>
                      <a:pt x="377825" y="530225"/>
                    </a:lnTo>
                    <a:lnTo>
                      <a:pt x="441325" y="609600"/>
                    </a:lnTo>
                    <a:lnTo>
                      <a:pt x="473075" y="533400"/>
                    </a:lnTo>
                    <a:lnTo>
                      <a:pt x="533400" y="673100"/>
                    </a:lnTo>
                    <a:lnTo>
                      <a:pt x="663575" y="723900"/>
                    </a:lnTo>
                    <a:lnTo>
                      <a:pt x="692150" y="723900"/>
                    </a:lnTo>
                    <a:lnTo>
                      <a:pt x="657225" y="803275"/>
                    </a:lnTo>
                    <a:lnTo>
                      <a:pt x="574675" y="831850"/>
                    </a:lnTo>
                    <a:lnTo>
                      <a:pt x="555625" y="809625"/>
                    </a:lnTo>
                    <a:lnTo>
                      <a:pt x="450850" y="790575"/>
                    </a:lnTo>
                    <a:lnTo>
                      <a:pt x="508000" y="866775"/>
                    </a:lnTo>
                    <a:lnTo>
                      <a:pt x="593725" y="1019175"/>
                    </a:lnTo>
                    <a:lnTo>
                      <a:pt x="641350" y="1079500"/>
                    </a:lnTo>
                    <a:lnTo>
                      <a:pt x="635000" y="1149350"/>
                    </a:lnTo>
                    <a:lnTo>
                      <a:pt x="555625" y="1171575"/>
                    </a:lnTo>
                    <a:lnTo>
                      <a:pt x="539750" y="1120775"/>
                    </a:lnTo>
                    <a:lnTo>
                      <a:pt x="482600" y="1143000"/>
                    </a:lnTo>
                    <a:lnTo>
                      <a:pt x="492125" y="1177925"/>
                    </a:lnTo>
                    <a:lnTo>
                      <a:pt x="384175" y="1184275"/>
                    </a:lnTo>
                    <a:lnTo>
                      <a:pt x="361950" y="1212850"/>
                    </a:lnTo>
                    <a:cubicBezTo>
                      <a:pt x="352425" y="1204383"/>
                      <a:pt x="343165" y="1195609"/>
                      <a:pt x="333375" y="1187450"/>
                    </a:cubicBezTo>
                    <a:cubicBezTo>
                      <a:pt x="330444" y="1185007"/>
                      <a:pt x="323850" y="1181100"/>
                      <a:pt x="323850" y="1181100"/>
                    </a:cubicBezTo>
                    <a:lnTo>
                      <a:pt x="314325" y="1177925"/>
                    </a:lnTo>
                    <a:lnTo>
                      <a:pt x="266700" y="1212850"/>
                    </a:lnTo>
                    <a:lnTo>
                      <a:pt x="342900" y="1282700"/>
                    </a:lnTo>
                    <a:lnTo>
                      <a:pt x="358775" y="1339850"/>
                    </a:lnTo>
                    <a:lnTo>
                      <a:pt x="381000" y="1409700"/>
                    </a:lnTo>
                    <a:lnTo>
                      <a:pt x="339725" y="1428750"/>
                    </a:lnTo>
                    <a:lnTo>
                      <a:pt x="260350" y="1343025"/>
                    </a:lnTo>
                    <a:lnTo>
                      <a:pt x="244475" y="1406525"/>
                    </a:lnTo>
                    <a:lnTo>
                      <a:pt x="161925" y="1419225"/>
                    </a:lnTo>
                    <a:lnTo>
                      <a:pt x="158750" y="1466850"/>
                    </a:lnTo>
                    <a:lnTo>
                      <a:pt x="142875" y="1530350"/>
                    </a:lnTo>
                    <a:lnTo>
                      <a:pt x="149225" y="1644650"/>
                    </a:lnTo>
                    <a:lnTo>
                      <a:pt x="50800" y="1666875"/>
                    </a:lnTo>
                    <a:lnTo>
                      <a:pt x="28575" y="1739900"/>
                    </a:lnTo>
                    <a:lnTo>
                      <a:pt x="28575" y="1739900"/>
                    </a:lnTo>
                    <a:lnTo>
                      <a:pt x="9525" y="1851025"/>
                    </a:lnTo>
                    <a:lnTo>
                      <a:pt x="41275" y="1895475"/>
                    </a:lnTo>
                    <a:lnTo>
                      <a:pt x="95250" y="1917700"/>
                    </a:lnTo>
                    <a:lnTo>
                      <a:pt x="101600" y="2025650"/>
                    </a:lnTo>
                    <a:lnTo>
                      <a:pt x="0" y="205422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8EB708E4-38F7-44BA-A92D-78A92A9DA935}"/>
                  </a:ext>
                </a:extLst>
              </p:cNvPr>
              <p:cNvSpPr/>
              <p:nvPr/>
            </p:nvSpPr>
            <p:spPr>
              <a:xfrm>
                <a:off x="7648575" y="4711700"/>
                <a:ext cx="815975" cy="777875"/>
              </a:xfrm>
              <a:custGeom>
                <a:avLst/>
                <a:gdLst>
                  <a:gd name="connsiteX0" fmla="*/ 0 w 815975"/>
                  <a:gd name="connsiteY0" fmla="*/ 0 h 777875"/>
                  <a:gd name="connsiteX1" fmla="*/ 22225 w 815975"/>
                  <a:gd name="connsiteY1" fmla="*/ 60325 h 777875"/>
                  <a:gd name="connsiteX2" fmla="*/ 155575 w 815975"/>
                  <a:gd name="connsiteY2" fmla="*/ 104775 h 777875"/>
                  <a:gd name="connsiteX3" fmla="*/ 222250 w 815975"/>
                  <a:gd name="connsiteY3" fmla="*/ 177800 h 777875"/>
                  <a:gd name="connsiteX4" fmla="*/ 285750 w 815975"/>
                  <a:gd name="connsiteY4" fmla="*/ 250825 h 777875"/>
                  <a:gd name="connsiteX5" fmla="*/ 390525 w 815975"/>
                  <a:gd name="connsiteY5" fmla="*/ 317500 h 777875"/>
                  <a:gd name="connsiteX6" fmla="*/ 473075 w 815975"/>
                  <a:gd name="connsiteY6" fmla="*/ 384175 h 777875"/>
                  <a:gd name="connsiteX7" fmla="*/ 530225 w 815975"/>
                  <a:gd name="connsiteY7" fmla="*/ 365125 h 777875"/>
                  <a:gd name="connsiteX8" fmla="*/ 568325 w 815975"/>
                  <a:gd name="connsiteY8" fmla="*/ 419100 h 777875"/>
                  <a:gd name="connsiteX9" fmla="*/ 650875 w 815975"/>
                  <a:gd name="connsiteY9" fmla="*/ 473075 h 777875"/>
                  <a:gd name="connsiteX10" fmla="*/ 701675 w 815975"/>
                  <a:gd name="connsiteY10" fmla="*/ 482600 h 777875"/>
                  <a:gd name="connsiteX11" fmla="*/ 752475 w 815975"/>
                  <a:gd name="connsiteY11" fmla="*/ 508000 h 777875"/>
                  <a:gd name="connsiteX12" fmla="*/ 815975 w 815975"/>
                  <a:gd name="connsiteY12" fmla="*/ 523875 h 777875"/>
                  <a:gd name="connsiteX13" fmla="*/ 793750 w 815975"/>
                  <a:gd name="connsiteY13" fmla="*/ 577850 h 777875"/>
                  <a:gd name="connsiteX14" fmla="*/ 749300 w 815975"/>
                  <a:gd name="connsiteY14" fmla="*/ 628650 h 777875"/>
                  <a:gd name="connsiteX15" fmla="*/ 704850 w 815975"/>
                  <a:gd name="connsiteY15" fmla="*/ 641350 h 777875"/>
                  <a:gd name="connsiteX16" fmla="*/ 628650 w 815975"/>
                  <a:gd name="connsiteY16" fmla="*/ 628650 h 777875"/>
                  <a:gd name="connsiteX17" fmla="*/ 606425 w 815975"/>
                  <a:gd name="connsiteY17" fmla="*/ 638175 h 777875"/>
                  <a:gd name="connsiteX18" fmla="*/ 631825 w 815975"/>
                  <a:gd name="connsiteY18" fmla="*/ 692150 h 777875"/>
                  <a:gd name="connsiteX19" fmla="*/ 625475 w 815975"/>
                  <a:gd name="connsiteY19" fmla="*/ 746125 h 777875"/>
                  <a:gd name="connsiteX20" fmla="*/ 622300 w 815975"/>
                  <a:gd name="connsiteY20" fmla="*/ 777875 h 77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5975" h="777875">
                    <a:moveTo>
                      <a:pt x="0" y="0"/>
                    </a:moveTo>
                    <a:lnTo>
                      <a:pt x="22225" y="60325"/>
                    </a:lnTo>
                    <a:lnTo>
                      <a:pt x="155575" y="104775"/>
                    </a:lnTo>
                    <a:lnTo>
                      <a:pt x="222250" y="177800"/>
                    </a:lnTo>
                    <a:lnTo>
                      <a:pt x="285750" y="250825"/>
                    </a:lnTo>
                    <a:lnTo>
                      <a:pt x="390525" y="317500"/>
                    </a:lnTo>
                    <a:lnTo>
                      <a:pt x="473075" y="384175"/>
                    </a:lnTo>
                    <a:lnTo>
                      <a:pt x="530225" y="365125"/>
                    </a:lnTo>
                    <a:lnTo>
                      <a:pt x="568325" y="419100"/>
                    </a:lnTo>
                    <a:lnTo>
                      <a:pt x="650875" y="473075"/>
                    </a:lnTo>
                    <a:lnTo>
                      <a:pt x="701675" y="482600"/>
                    </a:lnTo>
                    <a:lnTo>
                      <a:pt x="752475" y="508000"/>
                    </a:lnTo>
                    <a:lnTo>
                      <a:pt x="815975" y="523875"/>
                    </a:lnTo>
                    <a:lnTo>
                      <a:pt x="793750" y="577850"/>
                    </a:lnTo>
                    <a:lnTo>
                      <a:pt x="749300" y="628650"/>
                    </a:lnTo>
                    <a:lnTo>
                      <a:pt x="704850" y="641350"/>
                    </a:lnTo>
                    <a:lnTo>
                      <a:pt x="628650" y="628650"/>
                    </a:lnTo>
                    <a:lnTo>
                      <a:pt x="606425" y="638175"/>
                    </a:lnTo>
                    <a:lnTo>
                      <a:pt x="631825" y="692150"/>
                    </a:lnTo>
                    <a:lnTo>
                      <a:pt x="625475" y="746125"/>
                    </a:lnTo>
                    <a:lnTo>
                      <a:pt x="622300" y="777875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921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6226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79167E-6 3.7037E-7 L 0.55976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A34444-D604-4C6E-BF0A-7C3B6674505E}"/>
              </a:ext>
            </a:extLst>
          </p:cNvPr>
          <p:cNvGrpSpPr/>
          <p:nvPr/>
        </p:nvGrpSpPr>
        <p:grpSpPr>
          <a:xfrm>
            <a:off x="-209755" y="0"/>
            <a:ext cx="11480673" cy="6858000"/>
            <a:chOff x="-1792224" y="0"/>
            <a:chExt cx="11480673" cy="6858000"/>
          </a:xfrm>
          <a:solidFill>
            <a:srgbClr val="00B0F0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FDB10EF-A885-4B62-A5E9-DC938E1A9AD9}"/>
                </a:ext>
              </a:extLst>
            </p:cNvPr>
            <p:cNvSpPr/>
            <p:nvPr/>
          </p:nvSpPr>
          <p:spPr>
            <a:xfrm>
              <a:off x="-1792224" y="0"/>
              <a:ext cx="1078992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A5D2668-DAEB-41B9-8E60-C5D308AAEBCD}"/>
                </a:ext>
              </a:extLst>
            </p:cNvPr>
            <p:cNvSpPr/>
            <p:nvPr/>
          </p:nvSpPr>
          <p:spPr>
            <a:xfrm>
              <a:off x="8801481" y="2386584"/>
              <a:ext cx="886968" cy="749808"/>
            </a:xfrm>
            <a:prstGeom prst="roundRect">
              <a:avLst>
                <a:gd name="adj" fmla="val 301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! PEPSI !" panose="02000000000000000000" pitchFamily="2" charset="0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52641C1-964F-40B6-B4DE-EE6C88D0BF94}"/>
              </a:ext>
            </a:extLst>
          </p:cNvPr>
          <p:cNvGrpSpPr/>
          <p:nvPr/>
        </p:nvGrpSpPr>
        <p:grpSpPr>
          <a:xfrm>
            <a:off x="667350" y="3632966"/>
            <a:ext cx="1610676" cy="1610676"/>
            <a:chOff x="5099184" y="2432184"/>
            <a:chExt cx="1993632" cy="1993632"/>
          </a:xfrm>
          <a:solidFill>
            <a:schemeClr val="bg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1ACC9D3-E6C3-4064-B3B6-1744AB2A002A}"/>
                </a:ext>
              </a:extLst>
            </p:cNvPr>
            <p:cNvSpPr/>
            <p:nvPr/>
          </p:nvSpPr>
          <p:spPr>
            <a:xfrm>
              <a:off x="5099184" y="2432184"/>
              <a:ext cx="1993632" cy="1993632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228EACB-439B-4CE2-92BF-1AEF8110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04" y="2778704"/>
              <a:ext cx="1300593" cy="1300593"/>
            </a:xfrm>
            <a:prstGeom prst="rect">
              <a:avLst/>
            </a:prstGeom>
            <a:noFill/>
          </p:spPr>
        </p:pic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DAC87C7B-EDE7-4D0F-9B07-21E6BD0366A1}"/>
              </a:ext>
            </a:extLst>
          </p:cNvPr>
          <p:cNvSpPr/>
          <p:nvPr/>
        </p:nvSpPr>
        <p:spPr>
          <a:xfrm>
            <a:off x="10366552" y="2983561"/>
            <a:ext cx="886968" cy="3353435"/>
          </a:xfrm>
          <a:prstGeom prst="roundRect">
            <a:avLst>
              <a:gd name="adj" fmla="val 301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t" anchorCtr="0"/>
          <a:lstStyle/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i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anose="020B0604020202020204" charset="0"/>
                <a:cs typeface="Aharoni" panose="02010803020104030203" pitchFamily="2" charset="-79"/>
              </a:rPr>
              <a:t>m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p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l</a:t>
            </a:r>
          </a:p>
          <a:p>
            <a:pPr algn="r"/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  <a:cs typeface="Aharoni" panose="02010803020104030203" pitchFamily="2" charset="-79"/>
              </a:rPr>
              <a:t>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9D04990-ACE9-41E3-B316-1BE5DC04E80F}"/>
              </a:ext>
            </a:extLst>
          </p:cNvPr>
          <p:cNvGrpSpPr/>
          <p:nvPr/>
        </p:nvGrpSpPr>
        <p:grpSpPr>
          <a:xfrm>
            <a:off x="2850918" y="1581246"/>
            <a:ext cx="1610676" cy="1610676"/>
            <a:chOff x="2950447" y="2520679"/>
            <a:chExt cx="1610676" cy="1610676"/>
          </a:xfrm>
          <a:solidFill>
            <a:schemeClr val="bg1">
              <a:lumMod val="95000"/>
            </a:schemeClr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9513702-8244-46C1-A1D6-81CFAD1CA363}"/>
                </a:ext>
              </a:extLst>
            </p:cNvPr>
            <p:cNvSpPr/>
            <p:nvPr/>
          </p:nvSpPr>
          <p:spPr>
            <a:xfrm>
              <a:off x="2950447" y="2520679"/>
              <a:ext cx="1610676" cy="1610676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468DD4C-913B-41DA-8561-6485951A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06" y="2886920"/>
              <a:ext cx="878193" cy="878193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AEF5A0-9753-46E5-BD33-C6475DE41382}"/>
              </a:ext>
            </a:extLst>
          </p:cNvPr>
          <p:cNvGrpSpPr/>
          <p:nvPr/>
        </p:nvGrpSpPr>
        <p:grpSpPr>
          <a:xfrm>
            <a:off x="5162915" y="3632966"/>
            <a:ext cx="1610676" cy="1610676"/>
            <a:chOff x="4939508" y="3908104"/>
            <a:chExt cx="1610676" cy="1610676"/>
          </a:xfrm>
          <a:solidFill>
            <a:schemeClr val="bg1">
              <a:lumMod val="95000"/>
            </a:schemeClr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7EE888B4-4119-4A25-8590-CD0F981D1A8E}"/>
                </a:ext>
              </a:extLst>
            </p:cNvPr>
            <p:cNvSpPr/>
            <p:nvPr/>
          </p:nvSpPr>
          <p:spPr>
            <a:xfrm>
              <a:off x="4939508" y="3908104"/>
              <a:ext cx="1610676" cy="1610676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52BD346-2874-443D-8330-C6FBD035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735" y="4231202"/>
              <a:ext cx="964479" cy="964479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7B0315D-E200-48C7-9E09-53F553F38A3D}"/>
              </a:ext>
            </a:extLst>
          </p:cNvPr>
          <p:cNvGrpSpPr/>
          <p:nvPr/>
        </p:nvGrpSpPr>
        <p:grpSpPr>
          <a:xfrm>
            <a:off x="7574512" y="1568122"/>
            <a:ext cx="1610676" cy="1610676"/>
            <a:chOff x="6928569" y="2520679"/>
            <a:chExt cx="1610676" cy="1610676"/>
          </a:xfrm>
          <a:solidFill>
            <a:schemeClr val="bg1">
              <a:lumMod val="95000"/>
            </a:schemeClr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A59A76AE-00B8-490C-BAA7-F8CE62690D15}"/>
                </a:ext>
              </a:extLst>
            </p:cNvPr>
            <p:cNvSpPr/>
            <p:nvPr/>
          </p:nvSpPr>
          <p:spPr>
            <a:xfrm>
              <a:off x="6928569" y="2520679"/>
              <a:ext cx="1610676" cy="1610676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152400" h="50800" prst="softRound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829FC24-4056-4F16-9C69-42370F5E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055" y="2951112"/>
              <a:ext cx="753802" cy="753802"/>
            </a:xfrm>
            <a:prstGeom prst="rect">
              <a:avLst/>
            </a:prstGeom>
            <a:grpFill/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1689B18-5A1A-4C50-AD9D-4B617BA8DF1A}"/>
              </a:ext>
            </a:extLst>
          </p:cNvPr>
          <p:cNvCxnSpPr>
            <a:cxnSpLocks/>
          </p:cNvCxnSpPr>
          <p:nvPr/>
        </p:nvCxnSpPr>
        <p:spPr>
          <a:xfrm>
            <a:off x="1514495" y="5662091"/>
            <a:ext cx="0" cy="438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D3DBCC9-FC01-425C-BA2B-CF6673C47662}"/>
              </a:ext>
            </a:extLst>
          </p:cNvPr>
          <p:cNvSpPr txBox="1"/>
          <p:nvPr/>
        </p:nvSpPr>
        <p:spPr>
          <a:xfrm>
            <a:off x="548185" y="6104234"/>
            <a:ext cx="201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AVAILABILITY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06A1F750-717A-4F02-808A-206E6D16DEC2}"/>
              </a:ext>
            </a:extLst>
          </p:cNvPr>
          <p:cNvCxnSpPr>
            <a:cxnSpLocks/>
          </p:cNvCxnSpPr>
          <p:nvPr/>
        </p:nvCxnSpPr>
        <p:spPr>
          <a:xfrm>
            <a:off x="3658983" y="734256"/>
            <a:ext cx="0" cy="438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A486519-CACB-49D3-BE95-70397E17B6F7}"/>
              </a:ext>
            </a:extLst>
          </p:cNvPr>
          <p:cNvSpPr txBox="1"/>
          <p:nvPr/>
        </p:nvSpPr>
        <p:spPr>
          <a:xfrm>
            <a:off x="2759348" y="310209"/>
            <a:ext cx="19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PROCEDURES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B173048F-75AA-49F3-962C-0E2038C51F6E}"/>
              </a:ext>
            </a:extLst>
          </p:cNvPr>
          <p:cNvCxnSpPr>
            <a:cxnSpLocks/>
          </p:cNvCxnSpPr>
          <p:nvPr/>
        </p:nvCxnSpPr>
        <p:spPr>
          <a:xfrm>
            <a:off x="6073028" y="5671257"/>
            <a:ext cx="0" cy="438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1B2083F-5201-405E-8636-8501303EC774}"/>
              </a:ext>
            </a:extLst>
          </p:cNvPr>
          <p:cNvSpPr txBox="1"/>
          <p:nvPr/>
        </p:nvSpPr>
        <p:spPr>
          <a:xfrm>
            <a:off x="5093933" y="6110169"/>
            <a:ext cx="205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PUBLICATION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909EBE6D-AC08-483C-88BD-8E01AA5A5D68}"/>
              </a:ext>
            </a:extLst>
          </p:cNvPr>
          <p:cNvCxnSpPr>
            <a:cxnSpLocks/>
          </p:cNvCxnSpPr>
          <p:nvPr/>
        </p:nvCxnSpPr>
        <p:spPr>
          <a:xfrm>
            <a:off x="8391612" y="734256"/>
            <a:ext cx="0" cy="438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D41FC47-3FD4-4F8D-8A77-BE468820A686}"/>
              </a:ext>
            </a:extLst>
          </p:cNvPr>
          <p:cNvSpPr txBox="1"/>
          <p:nvPr/>
        </p:nvSpPr>
        <p:spPr>
          <a:xfrm>
            <a:off x="7574512" y="310209"/>
            <a:ext cx="178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tum" pitchFamily="50" charset="0"/>
              </a:rPr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CD70C8-8743-4BB7-A856-1585077C8E31}"/>
              </a:ext>
            </a:extLst>
          </p:cNvPr>
          <p:cNvGrpSpPr/>
          <p:nvPr/>
        </p:nvGrpSpPr>
        <p:grpSpPr>
          <a:xfrm>
            <a:off x="383667" y="1282598"/>
            <a:ext cx="9087046" cy="4250322"/>
            <a:chOff x="520555" y="1284189"/>
            <a:chExt cx="9087046" cy="425032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5F0994DC-07B9-4FF0-9D3D-4B4E8289540C}"/>
                </a:ext>
              </a:extLst>
            </p:cNvPr>
            <p:cNvSpPr/>
            <p:nvPr/>
          </p:nvSpPr>
          <p:spPr>
            <a:xfrm>
              <a:off x="520555" y="3349032"/>
              <a:ext cx="2181726" cy="218172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EBB7594-31A5-4470-A79F-C29807972D4A}"/>
                </a:ext>
              </a:extLst>
            </p:cNvPr>
            <p:cNvSpPr/>
            <p:nvPr/>
          </p:nvSpPr>
          <p:spPr>
            <a:xfrm>
              <a:off x="2702281" y="1284189"/>
              <a:ext cx="2181726" cy="218172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C61A2DF-771C-44D1-AA75-6C3271B5EF94}"/>
                </a:ext>
              </a:extLst>
            </p:cNvPr>
            <p:cNvSpPr/>
            <p:nvPr/>
          </p:nvSpPr>
          <p:spPr>
            <a:xfrm>
              <a:off x="5014278" y="3352785"/>
              <a:ext cx="2181726" cy="218172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42CC8A15-ECC7-408C-BCF7-74C4C43B69D6}"/>
                </a:ext>
              </a:extLst>
            </p:cNvPr>
            <p:cNvSpPr/>
            <p:nvPr/>
          </p:nvSpPr>
          <p:spPr>
            <a:xfrm>
              <a:off x="7425875" y="1284189"/>
              <a:ext cx="2181726" cy="218172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13546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33" grpId="0"/>
      <p:bldP spid="33" grpId="1"/>
      <p:bldP spid="75" grpId="0"/>
      <p:bldP spid="75" grpId="1"/>
      <p:bldP spid="77" grpId="0"/>
      <p:bldP spid="77" grpId="1"/>
      <p:bldP spid="79" grpId="0"/>
      <p:bldP spid="7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00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9EE145-5708-496B-99A3-2DD04DF31DB8}">
  <we:reference id="wa104178141" version="3.1.7.1" store="en-US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</Words>
  <Application>Microsoft Office PowerPoint</Application>
  <PresentationFormat>Breitbild</PresentationFormat>
  <Paragraphs>131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6" baseType="lpstr">
      <vt:lpstr>Times New Roman</vt:lpstr>
      <vt:lpstr>! PEPSI !</vt:lpstr>
      <vt:lpstr>Arial</vt:lpstr>
      <vt:lpstr>Aharoni</vt:lpstr>
      <vt:lpstr>Pepsi</vt:lpstr>
      <vt:lpstr>Segoe UI Black</vt:lpstr>
      <vt:lpstr>Consolas</vt:lpstr>
      <vt:lpstr>Calibri Light</vt:lpstr>
      <vt:lpstr>quantum</vt:lpstr>
      <vt:lpstr>Calibri</vt:lpstr>
      <vt:lpstr>quantum</vt:lpstr>
      <vt:lpstr>Arial Black</vt:lpstr>
      <vt:lpstr>Vrinda</vt:lpstr>
      <vt:lpstr>Office Theme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Mizerit</dc:creator>
  <cp:lastModifiedBy>Schmidt Peter</cp:lastModifiedBy>
  <cp:revision>581</cp:revision>
  <dcterms:created xsi:type="dcterms:W3CDTF">2018-02-07T13:36:38Z</dcterms:created>
  <dcterms:modified xsi:type="dcterms:W3CDTF">2018-04-18T13:36:24Z</dcterms:modified>
</cp:coreProperties>
</file>